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54" r:id="rId5"/>
    <p:sldMasterId id="2147483665" r:id="rId6"/>
    <p:sldMasterId id="2147483662" r:id="rId7"/>
    <p:sldMasterId id="2147483657" r:id="rId8"/>
  </p:sldMasterIdLst>
  <p:notesMasterIdLst>
    <p:notesMasterId r:id="rId31"/>
  </p:notesMasterIdLst>
  <p:sldIdLst>
    <p:sldId id="436" r:id="rId9"/>
    <p:sldId id="438" r:id="rId10"/>
    <p:sldId id="470" r:id="rId11"/>
    <p:sldId id="266" r:id="rId12"/>
    <p:sldId id="463" r:id="rId13"/>
    <p:sldId id="441" r:id="rId14"/>
    <p:sldId id="469" r:id="rId15"/>
    <p:sldId id="444" r:id="rId16"/>
    <p:sldId id="468" r:id="rId17"/>
    <p:sldId id="445" r:id="rId18"/>
    <p:sldId id="450" r:id="rId19"/>
    <p:sldId id="454" r:id="rId20"/>
    <p:sldId id="464" r:id="rId21"/>
    <p:sldId id="453" r:id="rId22"/>
    <p:sldId id="449" r:id="rId23"/>
    <p:sldId id="452" r:id="rId24"/>
    <p:sldId id="459" r:id="rId25"/>
    <p:sldId id="451" r:id="rId26"/>
    <p:sldId id="455" r:id="rId27"/>
    <p:sldId id="465" r:id="rId28"/>
    <p:sldId id="471" r:id="rId29"/>
    <p:sldId id="461" r:id="rId30"/>
  </p:sldIdLst>
  <p:sldSz cx="12192000" cy="6858000"/>
  <p:notesSz cx="6805613" cy="99393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TARD, Charles" initials="TC" lastIdx="8" clrIdx="0">
    <p:extLst>
      <p:ext uri="{19B8F6BF-5375-455C-9EA6-DF929625EA0E}">
        <p15:presenceInfo xmlns:p15="http://schemas.microsoft.com/office/powerpoint/2012/main" userId="S-1-5-21-417595188-2478711742-3744956816-6254" providerId="AD"/>
      </p:ext>
    </p:extLst>
  </p:cmAuthor>
  <p:cmAuthor id="2" name="TETARD, Charles" initials="TC [2]" lastIdx="1" clrIdx="1">
    <p:extLst>
      <p:ext uri="{19B8F6BF-5375-455C-9EA6-DF929625EA0E}">
        <p15:presenceInfo xmlns:p15="http://schemas.microsoft.com/office/powerpoint/2012/main" userId="S::cTetard@babcock-wanson.com::4b52fe22-5a88-43cc-a92b-de51337abd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A13"/>
    <a:srgbClr val="E4592E"/>
    <a:srgbClr val="ED7D31"/>
    <a:srgbClr val="0091D1"/>
    <a:srgbClr val="70AD47"/>
    <a:srgbClr val="FFC000"/>
    <a:srgbClr val="4472C4"/>
    <a:srgbClr val="20A2DC"/>
    <a:srgbClr val="FFFFFF"/>
    <a:srgbClr val="0098D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8" autoAdjust="0"/>
    <p:restoredTop sz="94660"/>
  </p:normalViewPr>
  <p:slideViewPr>
    <p:cSldViewPr snapToGrid="0">
      <p:cViewPr varScale="1">
        <p:scale>
          <a:sx n="90" d="100"/>
          <a:sy n="90" d="100"/>
        </p:scale>
        <p:origin x="198" y="8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35327908089994"/>
          <c:y val="0.43286318217323833"/>
          <c:w val="0.4208378033670388"/>
          <c:h val="0.62693212042489888"/>
        </c:manualLayout>
      </c:layout>
      <c:doughnut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70-4FF8-A91A-95F4B8F50A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C70-4FF8-A91A-95F4B8F50A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C70-4FF8-A91A-95F4B8F50A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C70-4FF8-A91A-95F4B8F50A96}"/>
              </c:ext>
            </c:extLst>
          </c:dPt>
          <c:cat>
            <c:strRef>
              <c:f>Feuil1!$A$2:$A$5</c:f>
              <c:strCache>
                <c:ptCount val="2"/>
                <c:pt idx="0">
                  <c:v>services</c:v>
                </c:pt>
                <c:pt idx="1">
                  <c:v>Product</c:v>
                </c:pt>
              </c:strCache>
            </c:strRef>
          </c:cat>
          <c:val>
            <c:numRef>
              <c:f>Feuil1!$B$2:$B$5</c:f>
              <c:numCache>
                <c:formatCode>General</c:formatCode>
                <c:ptCount val="4"/>
                <c:pt idx="0">
                  <c:v>45</c:v>
                </c:pt>
                <c:pt idx="1">
                  <c:v>60</c:v>
                </c:pt>
              </c:numCache>
            </c:numRef>
          </c:val>
          <c:extLst>
            <c:ext xmlns:c16="http://schemas.microsoft.com/office/drawing/2014/chart" uri="{C3380CC4-5D6E-409C-BE32-E72D297353CC}">
              <c16:uniqueId val="{00000008-EC70-4FF8-A91A-95F4B8F50A96}"/>
            </c:ext>
          </c:extLst>
        </c:ser>
        <c:dLbls>
          <c:showLegendKey val="0"/>
          <c:showVal val="0"/>
          <c:showCatName val="0"/>
          <c:showSerName val="0"/>
          <c:showPercent val="0"/>
          <c:showBubbleSize val="0"/>
          <c:showLeaderLines val="1"/>
        </c:dLbls>
        <c:firstSliceAng val="0"/>
        <c:holeSize val="75"/>
      </c:doughnutChart>
      <c:spPr>
        <a:noFill/>
        <a:ln>
          <a:noFill/>
        </a:ln>
        <a:effectLst>
          <a:outerShdw blurRad="50800" dist="50800" dir="5400000" sx="1000" sy="1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8475"/>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54450" y="0"/>
            <a:ext cx="2949575" cy="498475"/>
          </a:xfrm>
          <a:prstGeom prst="rect">
            <a:avLst/>
          </a:prstGeom>
        </p:spPr>
        <p:txBody>
          <a:bodyPr vert="horz" lIns="91432" tIns="45716" rIns="91432" bIns="45716" rtlCol="0"/>
          <a:lstStyle>
            <a:lvl1pPr algn="r">
              <a:defRPr sz="1200"/>
            </a:lvl1pPr>
          </a:lstStyle>
          <a:p>
            <a:fld id="{43633DAA-110E-474D-875B-C40C0FD94A45}" type="datetimeFigureOut">
              <a:rPr lang="fr-FR" smtClean="0"/>
              <a:t>25/05/2023</a:t>
            </a:fld>
            <a:endParaRPr lang="fr-FR"/>
          </a:p>
        </p:txBody>
      </p:sp>
      <p:sp>
        <p:nvSpPr>
          <p:cNvPr id="4" name="Espace réservé de l'image des diapositives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notes 4"/>
          <p:cNvSpPr>
            <a:spLocks noGrp="1"/>
          </p:cNvSpPr>
          <p:nvPr>
            <p:ph type="body" sz="quarter" idx="3"/>
          </p:nvPr>
        </p:nvSpPr>
        <p:spPr>
          <a:xfrm>
            <a:off x="681039" y="4783139"/>
            <a:ext cx="5443537" cy="3913187"/>
          </a:xfrm>
          <a:prstGeom prst="rect">
            <a:avLst/>
          </a:prstGeom>
        </p:spPr>
        <p:txBody>
          <a:bodyPr vert="horz" lIns="91432" tIns="45716" rIns="91432" bIns="4571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0864"/>
            <a:ext cx="2949575" cy="498475"/>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4450" y="9440864"/>
            <a:ext cx="2949575" cy="498475"/>
          </a:xfrm>
          <a:prstGeom prst="rect">
            <a:avLst/>
          </a:prstGeom>
        </p:spPr>
        <p:txBody>
          <a:bodyPr vert="horz" lIns="91432" tIns="45716" rIns="91432" bIns="45716" rtlCol="0" anchor="b"/>
          <a:lstStyle>
            <a:lvl1pPr algn="r">
              <a:defRPr sz="1200"/>
            </a:lvl1pPr>
          </a:lstStyle>
          <a:p>
            <a:fld id="{049435D2-300D-4A2A-A338-24501F99DDE0}" type="slidenum">
              <a:rPr lang="fr-FR" smtClean="0"/>
              <a:t>‹#›</a:t>
            </a:fld>
            <a:endParaRPr lang="fr-FR"/>
          </a:p>
        </p:txBody>
      </p:sp>
    </p:spTree>
    <p:extLst>
      <p:ext uri="{BB962C8B-B14F-4D97-AF65-F5344CB8AC3E}">
        <p14:creationId xmlns:p14="http://schemas.microsoft.com/office/powerpoint/2010/main" val="1835808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8e8b782381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8e8b782381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4556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18</a:t>
            </a:fld>
            <a:endParaRPr lang="fr-FR"/>
          </a:p>
        </p:txBody>
      </p:sp>
    </p:spTree>
    <p:extLst>
      <p:ext uri="{BB962C8B-B14F-4D97-AF65-F5344CB8AC3E}">
        <p14:creationId xmlns:p14="http://schemas.microsoft.com/office/powerpoint/2010/main" val="2156296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21</a:t>
            </a:fld>
            <a:endParaRPr lang="fr-FR"/>
          </a:p>
        </p:txBody>
      </p:sp>
    </p:spTree>
    <p:extLst>
      <p:ext uri="{BB962C8B-B14F-4D97-AF65-F5344CB8AC3E}">
        <p14:creationId xmlns:p14="http://schemas.microsoft.com/office/powerpoint/2010/main" val="120291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22</a:t>
            </a:fld>
            <a:endParaRPr lang="fr-FR"/>
          </a:p>
        </p:txBody>
      </p:sp>
    </p:spTree>
    <p:extLst>
      <p:ext uri="{BB962C8B-B14F-4D97-AF65-F5344CB8AC3E}">
        <p14:creationId xmlns:p14="http://schemas.microsoft.com/office/powerpoint/2010/main" val="336467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8</a:t>
            </a:fld>
            <a:endParaRPr lang="fr-FR"/>
          </a:p>
        </p:txBody>
      </p:sp>
    </p:spTree>
    <p:extLst>
      <p:ext uri="{BB962C8B-B14F-4D97-AF65-F5344CB8AC3E}">
        <p14:creationId xmlns:p14="http://schemas.microsoft.com/office/powerpoint/2010/main" val="357723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9</a:t>
            </a:fld>
            <a:endParaRPr lang="fr-FR"/>
          </a:p>
        </p:txBody>
      </p:sp>
    </p:spTree>
    <p:extLst>
      <p:ext uri="{BB962C8B-B14F-4D97-AF65-F5344CB8AC3E}">
        <p14:creationId xmlns:p14="http://schemas.microsoft.com/office/powerpoint/2010/main" val="252432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10</a:t>
            </a:fld>
            <a:endParaRPr lang="fr-FR"/>
          </a:p>
        </p:txBody>
      </p:sp>
    </p:spTree>
    <p:extLst>
      <p:ext uri="{BB962C8B-B14F-4D97-AF65-F5344CB8AC3E}">
        <p14:creationId xmlns:p14="http://schemas.microsoft.com/office/powerpoint/2010/main" val="169446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11</a:t>
            </a:fld>
            <a:endParaRPr lang="fr-FR"/>
          </a:p>
        </p:txBody>
      </p:sp>
    </p:spTree>
    <p:extLst>
      <p:ext uri="{BB962C8B-B14F-4D97-AF65-F5344CB8AC3E}">
        <p14:creationId xmlns:p14="http://schemas.microsoft.com/office/powerpoint/2010/main" val="276800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12</a:t>
            </a:fld>
            <a:endParaRPr lang="fr-FR"/>
          </a:p>
        </p:txBody>
      </p:sp>
    </p:spTree>
    <p:extLst>
      <p:ext uri="{BB962C8B-B14F-4D97-AF65-F5344CB8AC3E}">
        <p14:creationId xmlns:p14="http://schemas.microsoft.com/office/powerpoint/2010/main" val="42421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13</a:t>
            </a:fld>
            <a:endParaRPr lang="fr-FR"/>
          </a:p>
        </p:txBody>
      </p:sp>
    </p:spTree>
    <p:extLst>
      <p:ext uri="{BB962C8B-B14F-4D97-AF65-F5344CB8AC3E}">
        <p14:creationId xmlns:p14="http://schemas.microsoft.com/office/powerpoint/2010/main" val="4161102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14</a:t>
            </a:fld>
            <a:endParaRPr lang="fr-FR"/>
          </a:p>
        </p:txBody>
      </p:sp>
    </p:spTree>
    <p:extLst>
      <p:ext uri="{BB962C8B-B14F-4D97-AF65-F5344CB8AC3E}">
        <p14:creationId xmlns:p14="http://schemas.microsoft.com/office/powerpoint/2010/main" val="207032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9435D2-300D-4A2A-A338-24501F99DDE0}" type="slidenum">
              <a:rPr lang="fr-FR" smtClean="0"/>
              <a:t>16</a:t>
            </a:fld>
            <a:endParaRPr lang="fr-FR"/>
          </a:p>
        </p:txBody>
      </p:sp>
    </p:spTree>
    <p:extLst>
      <p:ext uri="{BB962C8B-B14F-4D97-AF65-F5344CB8AC3E}">
        <p14:creationId xmlns:p14="http://schemas.microsoft.com/office/powerpoint/2010/main" val="55958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Espace réservé du contenu 2"/>
          <p:cNvSpPr>
            <a:spLocks noGrp="1"/>
          </p:cNvSpPr>
          <p:nvPr>
            <p:ph idx="1"/>
          </p:nvPr>
        </p:nvSpPr>
        <p:spPr>
          <a:xfrm>
            <a:off x="603850" y="1768415"/>
            <a:ext cx="11102196" cy="4192438"/>
          </a:xfrm>
          <a:prstGeom prst="rect">
            <a:avLst/>
          </a:prstGeom>
        </p:spPr>
        <p:txBody>
          <a:bodyPr/>
          <a:lstStyle>
            <a:lvl1pPr>
              <a:defRPr sz="2400">
                <a:solidFill>
                  <a:srgbClr val="3C3C3B"/>
                </a:solidFill>
                <a:latin typeface="Arial Black" panose="020B0A04020102020204" pitchFamily="34" charset="0"/>
                <a:cs typeface="Arial" panose="020B0604020202020204" pitchFamily="34" charset="0"/>
              </a:defRPr>
            </a:lvl1pPr>
            <a:lvl2pPr marL="742950" indent="-285750">
              <a:buFont typeface="Wingdings" panose="05000000000000000000" pitchFamily="2" charset="2"/>
              <a:buChar char="§"/>
              <a:defRPr sz="2000">
                <a:solidFill>
                  <a:srgbClr val="0098DC"/>
                </a:solidFill>
                <a:latin typeface="Arial" panose="020B0604020202020204" pitchFamily="34" charset="0"/>
                <a:cs typeface="Arial" panose="020B0604020202020204" pitchFamily="34" charset="0"/>
              </a:defRPr>
            </a:lvl2pPr>
            <a:lvl3pPr>
              <a:tabLst>
                <a:tab pos="177800" algn="l"/>
              </a:tabLst>
              <a:defRPr sz="1600">
                <a:solidFill>
                  <a:srgbClr val="E4582D"/>
                </a:solidFill>
                <a:latin typeface="Arial" panose="020B0604020202020204" pitchFamily="34" charset="0"/>
                <a:cs typeface="Arial" panose="020B0604020202020204" pitchFamily="34" charset="0"/>
              </a:defRPr>
            </a:lvl3pPr>
            <a:lvl4pPr marL="1438275" indent="-185738">
              <a:tabLst/>
              <a:defRPr sz="1600">
                <a:solidFill>
                  <a:srgbClr val="3C3C3B"/>
                </a:solidFill>
                <a:latin typeface="Arial" panose="020B0604020202020204" pitchFamily="34" charset="0"/>
                <a:cs typeface="Arial" panose="020B0604020202020204" pitchFamily="34" charset="0"/>
              </a:defRPr>
            </a:lvl4pPr>
            <a:lvl5pPr marL="1793875" indent="-177800">
              <a:defRPr sz="1400">
                <a:solidFill>
                  <a:srgbClr val="3C3C3B"/>
                </a:solidFill>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Titre 5"/>
          <p:cNvSpPr>
            <a:spLocks noGrp="1"/>
          </p:cNvSpPr>
          <p:nvPr>
            <p:ph type="title"/>
          </p:nvPr>
        </p:nvSpPr>
        <p:spPr>
          <a:xfrm>
            <a:off x="603850" y="284673"/>
            <a:ext cx="8764437" cy="1362973"/>
          </a:xfrm>
          <a:prstGeom prst="rect">
            <a:avLst/>
          </a:prstGeom>
        </p:spPr>
        <p:txBody>
          <a:bodyPr anchor="ctr"/>
          <a:lstStyle>
            <a:lvl1pPr marL="719138" indent="0">
              <a:defRPr sz="3600">
                <a:latin typeface="Arial Black" panose="020B0A04020102020204" pitchFamily="34" charset="0"/>
              </a:defRPr>
            </a:lvl1pPr>
          </a:lstStyle>
          <a:p>
            <a:r>
              <a:rPr lang="fr-FR"/>
              <a:t>Modifiez le style du titre</a:t>
            </a:r>
          </a:p>
        </p:txBody>
      </p:sp>
    </p:spTree>
    <p:extLst>
      <p:ext uri="{BB962C8B-B14F-4D97-AF65-F5344CB8AC3E}">
        <p14:creationId xmlns:p14="http://schemas.microsoft.com/office/powerpoint/2010/main" val="324746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7"/>
          <p:cNvSpPr>
            <a:spLocks noGrp="1"/>
          </p:cNvSpPr>
          <p:nvPr>
            <p:ph type="title"/>
          </p:nvPr>
        </p:nvSpPr>
        <p:spPr>
          <a:xfrm>
            <a:off x="395536" y="17756"/>
            <a:ext cx="8712968" cy="764704"/>
          </a:xfrm>
          <a:prstGeom prst="rect">
            <a:avLst/>
          </a:prstGeom>
        </p:spPr>
        <p:txBody>
          <a:bodyPr anchor="ctr"/>
          <a:lstStyle>
            <a:lvl1pPr>
              <a:defRPr sz="4000">
                <a:latin typeface="Arial Black" panose="020B0A04020102020204" pitchFamily="34" charset="0"/>
              </a:defRPr>
            </a:lvl1pPr>
          </a:lstStyle>
          <a:p>
            <a:r>
              <a:rPr lang="fr-FR"/>
              <a:t>Modifiez le style du titre</a:t>
            </a:r>
          </a:p>
        </p:txBody>
      </p:sp>
      <p:sp>
        <p:nvSpPr>
          <p:cNvPr id="10" name="Espace réservé du contenu 2"/>
          <p:cNvSpPr>
            <a:spLocks noGrp="1"/>
          </p:cNvSpPr>
          <p:nvPr>
            <p:ph idx="1"/>
          </p:nvPr>
        </p:nvSpPr>
        <p:spPr>
          <a:xfrm>
            <a:off x="395537" y="1052737"/>
            <a:ext cx="11500289" cy="5529218"/>
          </a:xfrm>
          <a:prstGeom prst="rect">
            <a:avLst/>
          </a:prstGeom>
        </p:spPr>
        <p:txBody>
          <a:bodyPr/>
          <a:lstStyle>
            <a:lvl1pPr>
              <a:defRPr sz="2400">
                <a:solidFill>
                  <a:srgbClr val="3C3C3B"/>
                </a:solidFill>
                <a:latin typeface="Arial Black" panose="020B0A04020102020204" pitchFamily="34" charset="0"/>
                <a:cs typeface="Arial" panose="020B0604020202020204" pitchFamily="34" charset="0"/>
              </a:defRPr>
            </a:lvl1pPr>
            <a:lvl2pPr marL="742950" indent="-285750">
              <a:buFont typeface="Wingdings" panose="05000000000000000000" pitchFamily="2" charset="2"/>
              <a:buChar char="§"/>
              <a:defRPr sz="2000">
                <a:solidFill>
                  <a:srgbClr val="0098DC"/>
                </a:solidFill>
                <a:latin typeface="Arial" panose="020B0604020202020204" pitchFamily="34" charset="0"/>
                <a:cs typeface="Arial" panose="020B0604020202020204" pitchFamily="34" charset="0"/>
              </a:defRPr>
            </a:lvl2pPr>
            <a:lvl3pPr>
              <a:tabLst>
                <a:tab pos="177800" algn="l"/>
              </a:tabLst>
              <a:defRPr sz="1600">
                <a:solidFill>
                  <a:srgbClr val="E4582D"/>
                </a:solidFill>
                <a:latin typeface="Arial" panose="020B0604020202020204" pitchFamily="34" charset="0"/>
                <a:cs typeface="Arial" panose="020B0604020202020204" pitchFamily="34" charset="0"/>
              </a:defRPr>
            </a:lvl3pPr>
            <a:lvl4pPr marL="1438275" indent="-185738">
              <a:tabLst/>
              <a:defRPr sz="1600">
                <a:solidFill>
                  <a:srgbClr val="3C3C3B"/>
                </a:solidFill>
                <a:latin typeface="Arial" panose="020B0604020202020204" pitchFamily="34" charset="0"/>
                <a:cs typeface="Arial" panose="020B0604020202020204" pitchFamily="34" charset="0"/>
              </a:defRPr>
            </a:lvl4pPr>
            <a:lvl5pPr marL="1793875" indent="-177800">
              <a:defRPr sz="1400">
                <a:solidFill>
                  <a:srgbClr val="3C3C3B"/>
                </a:solidFill>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1558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95537" y="1052736"/>
            <a:ext cx="7264721" cy="4896544"/>
          </a:xfrm>
          <a:prstGeom prst="rect">
            <a:avLst/>
          </a:prstGeom>
        </p:spPr>
        <p:txBody>
          <a:bodyPr/>
          <a:lstStyle>
            <a:lvl1pPr marL="357188" indent="-357188">
              <a:buFont typeface="+mj-lt"/>
              <a:buAutoNum type="arabicPeriod"/>
              <a:defRPr sz="1800">
                <a:latin typeface="Arial Black" panose="020B0A04020102020204" pitchFamily="34" charset="0"/>
                <a:cs typeface="Trasandina Book" pitchFamily="50" charset="0"/>
              </a:defRPr>
            </a:lvl1pPr>
            <a:lvl2pPr marL="92075" indent="265113">
              <a:spcBef>
                <a:spcPts val="0"/>
              </a:spcBef>
              <a:buFont typeface="Arial" panose="020B0604020202020204" pitchFamily="34" charset="0"/>
              <a:buNone/>
              <a:defRPr sz="1200">
                <a:latin typeface="Arial" panose="020B0604020202020204" pitchFamily="34" charset="0"/>
                <a:cs typeface="Arial" panose="020B0604020202020204" pitchFamily="34" charset="0"/>
              </a:defRPr>
            </a:lvl2pPr>
          </a:lstStyle>
          <a:p>
            <a:pPr lvl="0"/>
            <a:r>
              <a:rPr lang="fr-FR"/>
              <a:t>Modifiez les styles du texte du masque</a:t>
            </a:r>
          </a:p>
          <a:p>
            <a:pPr lvl="1"/>
            <a:r>
              <a:rPr lang="fr-FR"/>
              <a:t>Deuxième niveau</a:t>
            </a:r>
          </a:p>
        </p:txBody>
      </p:sp>
      <p:sp>
        <p:nvSpPr>
          <p:cNvPr id="5" name="Espace réservé du contenu 2"/>
          <p:cNvSpPr>
            <a:spLocks noGrp="1"/>
          </p:cNvSpPr>
          <p:nvPr>
            <p:ph sz="half" idx="13"/>
          </p:nvPr>
        </p:nvSpPr>
        <p:spPr>
          <a:xfrm>
            <a:off x="7875918" y="1052736"/>
            <a:ext cx="3735239" cy="4896544"/>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a:defRPr sz="2400"/>
            </a:lvl2pPr>
            <a:lvl3pPr marL="357188" indent="-171450">
              <a:defRPr sz="12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2"/>
            <a:r>
              <a:rPr lang="fr-FR"/>
              <a:t>Troisième niveau</a:t>
            </a:r>
          </a:p>
        </p:txBody>
      </p:sp>
      <p:sp>
        <p:nvSpPr>
          <p:cNvPr id="6" name="Titre 7"/>
          <p:cNvSpPr>
            <a:spLocks noGrp="1"/>
          </p:cNvSpPr>
          <p:nvPr>
            <p:ph type="title"/>
          </p:nvPr>
        </p:nvSpPr>
        <p:spPr>
          <a:xfrm>
            <a:off x="395536" y="17756"/>
            <a:ext cx="8712968" cy="764704"/>
          </a:xfrm>
          <a:prstGeom prst="rect">
            <a:avLst/>
          </a:prstGeom>
        </p:spPr>
        <p:txBody>
          <a:bodyPr anchor="ctr"/>
          <a:lstStyle>
            <a:lvl1pPr>
              <a:defRPr sz="4000">
                <a:latin typeface="Arial Black" panose="020B0A04020102020204" pitchFamily="34" charset="0"/>
              </a:defRPr>
            </a:lvl1pPr>
          </a:lstStyle>
          <a:p>
            <a:r>
              <a:rPr lang="fr-FR"/>
              <a:t>Modifiez le style du titre</a:t>
            </a:r>
          </a:p>
        </p:txBody>
      </p:sp>
    </p:spTree>
    <p:extLst>
      <p:ext uri="{BB962C8B-B14F-4D97-AF65-F5344CB8AC3E}">
        <p14:creationId xmlns:p14="http://schemas.microsoft.com/office/powerpoint/2010/main" val="164003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7"/>
          <p:cNvSpPr>
            <a:spLocks noGrp="1"/>
          </p:cNvSpPr>
          <p:nvPr>
            <p:ph type="title"/>
          </p:nvPr>
        </p:nvSpPr>
        <p:spPr>
          <a:xfrm>
            <a:off x="395536" y="17756"/>
            <a:ext cx="8712968" cy="764704"/>
          </a:xfrm>
          <a:prstGeom prst="rect">
            <a:avLst/>
          </a:prstGeom>
        </p:spPr>
        <p:txBody>
          <a:bodyPr anchor="ctr"/>
          <a:lstStyle>
            <a:lvl1pPr>
              <a:defRPr sz="4000">
                <a:latin typeface="Arial Black" panose="020B0A04020102020204" pitchFamily="34" charset="0"/>
              </a:defRPr>
            </a:lvl1pPr>
          </a:lstStyle>
          <a:p>
            <a:r>
              <a:rPr lang="fr-FR"/>
              <a:t>Modifiez le style du titre</a:t>
            </a:r>
          </a:p>
        </p:txBody>
      </p:sp>
      <p:sp>
        <p:nvSpPr>
          <p:cNvPr id="10" name="Espace réservé du contenu 2"/>
          <p:cNvSpPr>
            <a:spLocks noGrp="1"/>
          </p:cNvSpPr>
          <p:nvPr>
            <p:ph idx="1"/>
          </p:nvPr>
        </p:nvSpPr>
        <p:spPr>
          <a:xfrm>
            <a:off x="395537" y="1052737"/>
            <a:ext cx="11500289" cy="5529218"/>
          </a:xfrm>
          <a:prstGeom prst="rect">
            <a:avLst/>
          </a:prstGeom>
        </p:spPr>
        <p:txBody>
          <a:bodyPr/>
          <a:lstStyle>
            <a:lvl1pPr>
              <a:defRPr sz="2400">
                <a:solidFill>
                  <a:srgbClr val="3C3C3B"/>
                </a:solidFill>
                <a:latin typeface="Arial Black" panose="020B0A04020102020204" pitchFamily="34" charset="0"/>
                <a:cs typeface="Arial" panose="020B0604020202020204" pitchFamily="34" charset="0"/>
              </a:defRPr>
            </a:lvl1pPr>
            <a:lvl2pPr marL="742950" indent="-285750">
              <a:buFont typeface="Wingdings" panose="05000000000000000000" pitchFamily="2" charset="2"/>
              <a:buChar char="§"/>
              <a:defRPr sz="2000">
                <a:solidFill>
                  <a:srgbClr val="0098DC"/>
                </a:solidFill>
                <a:latin typeface="Arial" panose="020B0604020202020204" pitchFamily="34" charset="0"/>
                <a:cs typeface="Arial" panose="020B0604020202020204" pitchFamily="34" charset="0"/>
              </a:defRPr>
            </a:lvl2pPr>
            <a:lvl3pPr>
              <a:tabLst>
                <a:tab pos="177800" algn="l"/>
              </a:tabLst>
              <a:defRPr sz="1600">
                <a:solidFill>
                  <a:srgbClr val="E4582D"/>
                </a:solidFill>
                <a:latin typeface="Arial" panose="020B0604020202020204" pitchFamily="34" charset="0"/>
                <a:cs typeface="Arial" panose="020B0604020202020204" pitchFamily="34" charset="0"/>
              </a:defRPr>
            </a:lvl3pPr>
            <a:lvl4pPr marL="1438275" indent="-185738">
              <a:tabLst/>
              <a:defRPr sz="1600">
                <a:solidFill>
                  <a:srgbClr val="3C3C3B"/>
                </a:solidFill>
                <a:latin typeface="Arial" panose="020B0604020202020204" pitchFamily="34" charset="0"/>
                <a:cs typeface="Arial" panose="020B0604020202020204" pitchFamily="34" charset="0"/>
              </a:defRPr>
            </a:lvl4pPr>
            <a:lvl5pPr marL="1793875" indent="-177800">
              <a:defRPr sz="1400">
                <a:solidFill>
                  <a:srgbClr val="3C3C3B"/>
                </a:solidFill>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5182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95537" y="1052736"/>
            <a:ext cx="7264721" cy="4896544"/>
          </a:xfrm>
          <a:prstGeom prst="rect">
            <a:avLst/>
          </a:prstGeom>
        </p:spPr>
        <p:txBody>
          <a:bodyPr/>
          <a:lstStyle>
            <a:lvl1pPr marL="357188" indent="-357188">
              <a:buFont typeface="+mj-lt"/>
              <a:buAutoNum type="arabicPeriod"/>
              <a:defRPr sz="1800">
                <a:latin typeface="Arial Black" panose="020B0A04020102020204" pitchFamily="34" charset="0"/>
                <a:cs typeface="Trasandina Book" pitchFamily="50" charset="0"/>
              </a:defRPr>
            </a:lvl1pPr>
            <a:lvl2pPr marL="92075" indent="265113">
              <a:spcBef>
                <a:spcPts val="0"/>
              </a:spcBef>
              <a:buFont typeface="Arial" panose="020B0604020202020204" pitchFamily="34" charset="0"/>
              <a:buNone/>
              <a:defRPr sz="1200">
                <a:latin typeface="Arial" panose="020B0604020202020204" pitchFamily="34" charset="0"/>
                <a:cs typeface="Arial" panose="020B0604020202020204" pitchFamily="34" charset="0"/>
              </a:defRPr>
            </a:lvl2pPr>
          </a:lstStyle>
          <a:p>
            <a:pPr lvl="0"/>
            <a:r>
              <a:rPr lang="fr-FR"/>
              <a:t>Modifiez les styles du texte du masque</a:t>
            </a:r>
          </a:p>
          <a:p>
            <a:pPr lvl="1"/>
            <a:r>
              <a:rPr lang="fr-FR"/>
              <a:t>Deuxième niveau</a:t>
            </a:r>
          </a:p>
        </p:txBody>
      </p:sp>
      <p:sp>
        <p:nvSpPr>
          <p:cNvPr id="5" name="Espace réservé du contenu 2"/>
          <p:cNvSpPr>
            <a:spLocks noGrp="1"/>
          </p:cNvSpPr>
          <p:nvPr>
            <p:ph sz="half" idx="13"/>
          </p:nvPr>
        </p:nvSpPr>
        <p:spPr>
          <a:xfrm>
            <a:off x="7875918" y="1052736"/>
            <a:ext cx="3735239" cy="4896544"/>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a:defRPr sz="2400"/>
            </a:lvl2pPr>
            <a:lvl3pPr marL="357188" indent="-171450">
              <a:defRPr sz="12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2"/>
            <a:r>
              <a:rPr lang="fr-FR"/>
              <a:t>Troisième niveau</a:t>
            </a:r>
          </a:p>
        </p:txBody>
      </p:sp>
      <p:sp>
        <p:nvSpPr>
          <p:cNvPr id="6" name="Titre 7"/>
          <p:cNvSpPr>
            <a:spLocks noGrp="1"/>
          </p:cNvSpPr>
          <p:nvPr>
            <p:ph type="title"/>
          </p:nvPr>
        </p:nvSpPr>
        <p:spPr>
          <a:xfrm>
            <a:off x="395536" y="17756"/>
            <a:ext cx="8712968" cy="764704"/>
          </a:xfrm>
          <a:prstGeom prst="rect">
            <a:avLst/>
          </a:prstGeom>
        </p:spPr>
        <p:txBody>
          <a:bodyPr anchor="ctr"/>
          <a:lstStyle>
            <a:lvl1pPr>
              <a:defRPr sz="4000">
                <a:latin typeface="Arial Black" panose="020B0A04020102020204" pitchFamily="34" charset="0"/>
              </a:defRPr>
            </a:lvl1pPr>
          </a:lstStyle>
          <a:p>
            <a:r>
              <a:rPr lang="fr-FR"/>
              <a:t>Modifiez le style du titre</a:t>
            </a:r>
          </a:p>
        </p:txBody>
      </p:sp>
    </p:spTree>
    <p:extLst>
      <p:ext uri="{BB962C8B-B14F-4D97-AF65-F5344CB8AC3E}">
        <p14:creationId xmlns:p14="http://schemas.microsoft.com/office/powerpoint/2010/main" val="273068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Espace réservé du contenu 2"/>
          <p:cNvSpPr>
            <a:spLocks noGrp="1"/>
          </p:cNvSpPr>
          <p:nvPr>
            <p:ph idx="1"/>
          </p:nvPr>
        </p:nvSpPr>
        <p:spPr>
          <a:xfrm>
            <a:off x="629728" y="1777041"/>
            <a:ext cx="7030528" cy="4226943"/>
          </a:xfrm>
          <a:prstGeom prst="rect">
            <a:avLst/>
          </a:prstGeom>
        </p:spPr>
        <p:txBody>
          <a:bodyPr/>
          <a:lstStyle>
            <a:lvl1pPr marL="357188" indent="-357188">
              <a:buFont typeface="+mj-lt"/>
              <a:buAutoNum type="arabicPeriod"/>
              <a:defRPr sz="1800">
                <a:latin typeface="Arial Black" panose="020B0A04020102020204" pitchFamily="34" charset="0"/>
                <a:cs typeface="Trasandina Book" pitchFamily="50" charset="0"/>
              </a:defRPr>
            </a:lvl1pPr>
            <a:lvl2pPr marL="92075" indent="265113">
              <a:spcBef>
                <a:spcPts val="0"/>
              </a:spcBef>
              <a:buFont typeface="Arial" panose="020B0604020202020204" pitchFamily="34" charset="0"/>
              <a:buNone/>
              <a:defRPr sz="1200">
                <a:latin typeface="Arial" panose="020B0604020202020204" pitchFamily="34" charset="0"/>
                <a:cs typeface="Arial" panose="020B0604020202020204" pitchFamily="34" charset="0"/>
              </a:defRPr>
            </a:lvl2pPr>
          </a:lstStyle>
          <a:p>
            <a:pPr lvl="0"/>
            <a:r>
              <a:rPr lang="fr-FR"/>
              <a:t>Modifiez les styles du texte du masque</a:t>
            </a:r>
          </a:p>
          <a:p>
            <a:pPr lvl="1"/>
            <a:r>
              <a:rPr lang="fr-FR"/>
              <a:t>Deuxième niveau</a:t>
            </a:r>
          </a:p>
        </p:txBody>
      </p:sp>
      <p:sp>
        <p:nvSpPr>
          <p:cNvPr id="8" name="Espace réservé du contenu 2"/>
          <p:cNvSpPr>
            <a:spLocks noGrp="1"/>
          </p:cNvSpPr>
          <p:nvPr>
            <p:ph sz="half" idx="13"/>
          </p:nvPr>
        </p:nvSpPr>
        <p:spPr>
          <a:xfrm>
            <a:off x="7875918" y="1777041"/>
            <a:ext cx="3735239" cy="4226943"/>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a:defRPr sz="2400"/>
            </a:lvl2pPr>
            <a:lvl3pPr marL="357188" indent="-171450">
              <a:defRPr sz="12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2"/>
            <a:r>
              <a:rPr lang="fr-FR"/>
              <a:t>Troisième niveau</a:t>
            </a:r>
          </a:p>
        </p:txBody>
      </p:sp>
      <p:sp>
        <p:nvSpPr>
          <p:cNvPr id="9" name="Titre 5"/>
          <p:cNvSpPr>
            <a:spLocks noGrp="1"/>
          </p:cNvSpPr>
          <p:nvPr>
            <p:ph type="title"/>
          </p:nvPr>
        </p:nvSpPr>
        <p:spPr>
          <a:xfrm>
            <a:off x="629729" y="284673"/>
            <a:ext cx="8738559" cy="1362973"/>
          </a:xfrm>
          <a:prstGeom prst="rect">
            <a:avLst/>
          </a:prstGeom>
        </p:spPr>
        <p:txBody>
          <a:bodyPr anchor="ctr"/>
          <a:lstStyle>
            <a:lvl1pPr marL="719138" indent="0">
              <a:defRPr sz="3600">
                <a:latin typeface="Arial Black" panose="020B0A04020102020204" pitchFamily="34" charset="0"/>
              </a:defRPr>
            </a:lvl1pPr>
          </a:lstStyle>
          <a:p>
            <a:r>
              <a:rPr lang="fr-FR"/>
              <a:t>Modifiez le style du titre</a:t>
            </a:r>
          </a:p>
        </p:txBody>
      </p:sp>
    </p:spTree>
    <p:extLst>
      <p:ext uri="{BB962C8B-B14F-4D97-AF65-F5344CB8AC3E}">
        <p14:creationId xmlns:p14="http://schemas.microsoft.com/office/powerpoint/2010/main" val="424117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re 7"/>
          <p:cNvSpPr>
            <a:spLocks noGrp="1"/>
          </p:cNvSpPr>
          <p:nvPr>
            <p:ph type="title"/>
          </p:nvPr>
        </p:nvSpPr>
        <p:spPr>
          <a:xfrm>
            <a:off x="395536" y="17756"/>
            <a:ext cx="8712968" cy="764704"/>
          </a:xfrm>
          <a:prstGeom prst="rect">
            <a:avLst/>
          </a:prstGeom>
        </p:spPr>
        <p:txBody>
          <a:bodyPr anchor="ctr"/>
          <a:lstStyle>
            <a:lvl1pPr>
              <a:defRPr sz="4000">
                <a:latin typeface="Arial Black" panose="020B0A04020102020204" pitchFamily="34" charset="0"/>
              </a:defRPr>
            </a:lvl1pPr>
          </a:lstStyle>
          <a:p>
            <a:r>
              <a:rPr lang="fr-FR"/>
              <a:t>Modifiez le style du titre</a:t>
            </a:r>
          </a:p>
        </p:txBody>
      </p:sp>
      <p:sp>
        <p:nvSpPr>
          <p:cNvPr id="10" name="Espace réservé du contenu 2"/>
          <p:cNvSpPr>
            <a:spLocks noGrp="1"/>
          </p:cNvSpPr>
          <p:nvPr>
            <p:ph idx="1"/>
          </p:nvPr>
        </p:nvSpPr>
        <p:spPr>
          <a:xfrm>
            <a:off x="395537" y="1052737"/>
            <a:ext cx="11500289" cy="5529218"/>
          </a:xfrm>
          <a:prstGeom prst="rect">
            <a:avLst/>
          </a:prstGeom>
        </p:spPr>
        <p:txBody>
          <a:bodyPr/>
          <a:lstStyle>
            <a:lvl1pPr>
              <a:defRPr sz="2400">
                <a:solidFill>
                  <a:srgbClr val="3C3C3B"/>
                </a:solidFill>
                <a:latin typeface="Arial Black" panose="020B0A04020102020204" pitchFamily="34" charset="0"/>
                <a:cs typeface="Arial" panose="020B0604020202020204" pitchFamily="34" charset="0"/>
              </a:defRPr>
            </a:lvl1pPr>
            <a:lvl2pPr marL="742950" indent="-285750">
              <a:buFont typeface="Wingdings" panose="05000000000000000000" pitchFamily="2" charset="2"/>
              <a:buChar char="§"/>
              <a:defRPr sz="2000">
                <a:solidFill>
                  <a:srgbClr val="0098DC"/>
                </a:solidFill>
                <a:latin typeface="Arial" panose="020B0604020202020204" pitchFamily="34" charset="0"/>
                <a:cs typeface="Arial" panose="020B0604020202020204" pitchFamily="34" charset="0"/>
              </a:defRPr>
            </a:lvl2pPr>
            <a:lvl3pPr>
              <a:tabLst>
                <a:tab pos="177800" algn="l"/>
              </a:tabLst>
              <a:defRPr sz="1600">
                <a:solidFill>
                  <a:srgbClr val="E4582D"/>
                </a:solidFill>
                <a:latin typeface="Arial" panose="020B0604020202020204" pitchFamily="34" charset="0"/>
                <a:cs typeface="Arial" panose="020B0604020202020204" pitchFamily="34" charset="0"/>
              </a:defRPr>
            </a:lvl3pPr>
            <a:lvl4pPr marL="1438275" indent="-185738">
              <a:tabLst/>
              <a:defRPr sz="1600">
                <a:solidFill>
                  <a:srgbClr val="3C3C3B"/>
                </a:solidFill>
                <a:latin typeface="Arial" panose="020B0604020202020204" pitchFamily="34" charset="0"/>
                <a:cs typeface="Arial" panose="020B0604020202020204" pitchFamily="34" charset="0"/>
              </a:defRPr>
            </a:lvl4pPr>
            <a:lvl5pPr marL="1793875" indent="-177800">
              <a:defRPr sz="1400">
                <a:solidFill>
                  <a:srgbClr val="3C3C3B"/>
                </a:solidFill>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3756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95537" y="1052736"/>
            <a:ext cx="7264721" cy="4896544"/>
          </a:xfrm>
          <a:prstGeom prst="rect">
            <a:avLst/>
          </a:prstGeom>
        </p:spPr>
        <p:txBody>
          <a:bodyPr/>
          <a:lstStyle>
            <a:lvl1pPr marL="357188" indent="-357188">
              <a:buFont typeface="+mj-lt"/>
              <a:buAutoNum type="arabicPeriod"/>
              <a:defRPr sz="1800">
                <a:latin typeface="Arial Black" panose="020B0A04020102020204" pitchFamily="34" charset="0"/>
                <a:cs typeface="Trasandina Book" pitchFamily="50" charset="0"/>
              </a:defRPr>
            </a:lvl1pPr>
            <a:lvl2pPr marL="92075" indent="265113">
              <a:spcBef>
                <a:spcPts val="0"/>
              </a:spcBef>
              <a:buFont typeface="Arial" panose="020B0604020202020204" pitchFamily="34" charset="0"/>
              <a:buNone/>
              <a:defRPr sz="1200">
                <a:latin typeface="Arial" panose="020B0604020202020204" pitchFamily="34" charset="0"/>
                <a:cs typeface="Arial" panose="020B0604020202020204" pitchFamily="34" charset="0"/>
              </a:defRPr>
            </a:lvl2pPr>
          </a:lstStyle>
          <a:p>
            <a:pPr lvl="0"/>
            <a:r>
              <a:rPr lang="fr-FR"/>
              <a:t>Modifiez les styles du texte du masque</a:t>
            </a:r>
          </a:p>
          <a:p>
            <a:pPr lvl="1"/>
            <a:r>
              <a:rPr lang="fr-FR"/>
              <a:t>Deuxième niveau</a:t>
            </a:r>
          </a:p>
        </p:txBody>
      </p:sp>
      <p:sp>
        <p:nvSpPr>
          <p:cNvPr id="5" name="Espace réservé du contenu 2"/>
          <p:cNvSpPr>
            <a:spLocks noGrp="1"/>
          </p:cNvSpPr>
          <p:nvPr>
            <p:ph sz="half" idx="13"/>
          </p:nvPr>
        </p:nvSpPr>
        <p:spPr>
          <a:xfrm>
            <a:off x="7875918" y="1052736"/>
            <a:ext cx="3735239" cy="4896544"/>
          </a:xfrm>
          <a:prstGeom prst="rect">
            <a:avLst/>
          </a:prstGeom>
        </p:spPr>
        <p:txBody>
          <a:bodyPr/>
          <a:lstStyle>
            <a:lvl1pPr marL="0" indent="0">
              <a:buFont typeface="Arial" panose="020B0604020202020204" pitchFamily="34" charset="0"/>
              <a:buNone/>
              <a:defRPr sz="1400">
                <a:latin typeface="Arial" panose="020B0604020202020204" pitchFamily="34" charset="0"/>
                <a:cs typeface="Arial" panose="020B0604020202020204" pitchFamily="34" charset="0"/>
              </a:defRPr>
            </a:lvl1pPr>
            <a:lvl2pPr>
              <a:defRPr sz="2400"/>
            </a:lvl2pPr>
            <a:lvl3pPr marL="357188" indent="-171450">
              <a:defRPr sz="1200">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2"/>
            <a:r>
              <a:rPr lang="fr-FR"/>
              <a:t>Troisième niveau</a:t>
            </a:r>
          </a:p>
        </p:txBody>
      </p:sp>
      <p:sp>
        <p:nvSpPr>
          <p:cNvPr id="6" name="Titre 7"/>
          <p:cNvSpPr>
            <a:spLocks noGrp="1"/>
          </p:cNvSpPr>
          <p:nvPr>
            <p:ph type="title"/>
          </p:nvPr>
        </p:nvSpPr>
        <p:spPr>
          <a:xfrm>
            <a:off x="395536" y="17756"/>
            <a:ext cx="8712968" cy="764704"/>
          </a:xfrm>
          <a:prstGeom prst="rect">
            <a:avLst/>
          </a:prstGeom>
        </p:spPr>
        <p:txBody>
          <a:bodyPr anchor="ctr"/>
          <a:lstStyle>
            <a:lvl1pPr>
              <a:defRPr sz="4000">
                <a:latin typeface="Arial Black" panose="020B0A04020102020204" pitchFamily="34" charset="0"/>
              </a:defRPr>
            </a:lvl1pPr>
          </a:lstStyle>
          <a:p>
            <a:r>
              <a:rPr lang="fr-FR"/>
              <a:t>Modifiez le style du titre</a:t>
            </a:r>
          </a:p>
        </p:txBody>
      </p:sp>
    </p:spTree>
    <p:extLst>
      <p:ext uri="{BB962C8B-B14F-4D97-AF65-F5344CB8AC3E}">
        <p14:creationId xmlns:p14="http://schemas.microsoft.com/office/powerpoint/2010/main" val="59532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imple">
    <p:spTree>
      <p:nvGrpSpPr>
        <p:cNvPr id="1" name=""/>
        <p:cNvGrpSpPr/>
        <p:nvPr/>
      </p:nvGrpSpPr>
      <p:grpSpPr>
        <a:xfrm>
          <a:off x="0" y="0"/>
          <a:ext cx="0" cy="0"/>
          <a:chOff x="0" y="0"/>
          <a:chExt cx="0" cy="0"/>
        </a:xfrm>
      </p:grpSpPr>
      <p:sp>
        <p:nvSpPr>
          <p:cNvPr id="7" name="Titre 7"/>
          <p:cNvSpPr>
            <a:spLocks noGrp="1"/>
          </p:cNvSpPr>
          <p:nvPr>
            <p:ph type="title"/>
          </p:nvPr>
        </p:nvSpPr>
        <p:spPr>
          <a:xfrm>
            <a:off x="3925454" y="4294620"/>
            <a:ext cx="8266546" cy="921005"/>
          </a:xfrm>
          <a:prstGeom prst="rect">
            <a:avLst/>
          </a:prstGeom>
        </p:spPr>
        <p:txBody>
          <a:bodyPr anchor="ctr"/>
          <a:lstStyle>
            <a:lvl1pPr>
              <a:defRPr lang="fr-FR" sz="4400" kern="0" cap="all" baseline="0" dirty="0">
                <a:solidFill>
                  <a:srgbClr val="60615F"/>
                </a:solidFill>
                <a:latin typeface="Segoe UI Black" panose="020B0A02040204020203" pitchFamily="34" charset="0"/>
                <a:ea typeface="Segoe UI Black" panose="020B0A02040204020203" pitchFamily="34" charset="0"/>
                <a:cs typeface="+mn-cs"/>
                <a:sym typeface="+mn-lt"/>
              </a:defRPr>
            </a:lvl1pPr>
          </a:lstStyle>
          <a:p>
            <a:r>
              <a:rPr lang="fr-FR" dirty="0"/>
              <a:t>Modifiez le style du titre</a:t>
            </a:r>
          </a:p>
        </p:txBody>
      </p:sp>
    </p:spTree>
    <p:extLst>
      <p:ext uri="{BB962C8B-B14F-4D97-AF65-F5344CB8AC3E}">
        <p14:creationId xmlns:p14="http://schemas.microsoft.com/office/powerpoint/2010/main" val="26734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sans contenu">
    <p:spTree>
      <p:nvGrpSpPr>
        <p:cNvPr id="1" name=""/>
        <p:cNvGrpSpPr/>
        <p:nvPr/>
      </p:nvGrpSpPr>
      <p:grpSpPr>
        <a:xfrm>
          <a:off x="0" y="0"/>
          <a:ext cx="0" cy="0"/>
          <a:chOff x="0" y="0"/>
          <a:chExt cx="0" cy="0"/>
        </a:xfrm>
      </p:grpSpPr>
      <p:sp>
        <p:nvSpPr>
          <p:cNvPr id="7" name="Titre 7"/>
          <p:cNvSpPr>
            <a:spLocks noGrp="1"/>
          </p:cNvSpPr>
          <p:nvPr>
            <p:ph type="title"/>
          </p:nvPr>
        </p:nvSpPr>
        <p:spPr>
          <a:xfrm>
            <a:off x="614612" y="278508"/>
            <a:ext cx="10962776" cy="764704"/>
          </a:xfrm>
          <a:prstGeom prst="rect">
            <a:avLst/>
          </a:prstGeom>
        </p:spPr>
        <p:txBody>
          <a:bodyPr anchor="ctr"/>
          <a:lstStyle>
            <a:lvl1pPr>
              <a:defRPr sz="3200">
                <a:solidFill>
                  <a:srgbClr val="60615F"/>
                </a:solidFill>
                <a:latin typeface="Segoe UI Black" panose="020B0A02040204020203" pitchFamily="34" charset="0"/>
                <a:ea typeface="Segoe UI Black" panose="020B0A02040204020203" pitchFamily="34" charset="0"/>
              </a:defRPr>
            </a:lvl1pPr>
          </a:lstStyle>
          <a:p>
            <a:r>
              <a:rPr lang="fr-FR" dirty="0"/>
              <a:t>Modifiez le style du titre</a:t>
            </a:r>
          </a:p>
        </p:txBody>
      </p:sp>
    </p:spTree>
    <p:extLst>
      <p:ext uri="{BB962C8B-B14F-4D97-AF65-F5344CB8AC3E}">
        <p14:creationId xmlns:p14="http://schemas.microsoft.com/office/powerpoint/2010/main" val="83701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7" name="Titre 7"/>
          <p:cNvSpPr>
            <a:spLocks noGrp="1"/>
          </p:cNvSpPr>
          <p:nvPr>
            <p:ph type="title"/>
          </p:nvPr>
        </p:nvSpPr>
        <p:spPr>
          <a:xfrm>
            <a:off x="614612" y="278508"/>
            <a:ext cx="10962776" cy="764704"/>
          </a:xfrm>
          <a:prstGeom prst="rect">
            <a:avLst/>
          </a:prstGeom>
        </p:spPr>
        <p:txBody>
          <a:bodyPr anchor="ctr"/>
          <a:lstStyle>
            <a:lvl1pPr>
              <a:defRPr sz="3200">
                <a:solidFill>
                  <a:srgbClr val="60615F"/>
                </a:solidFill>
                <a:latin typeface="Segoe UI Black" panose="020B0A02040204020203" pitchFamily="34" charset="0"/>
                <a:ea typeface="Segoe UI Black" panose="020B0A02040204020203" pitchFamily="34" charset="0"/>
              </a:defRPr>
            </a:lvl1pPr>
          </a:lstStyle>
          <a:p>
            <a:r>
              <a:rPr lang="fr-FR" dirty="0"/>
              <a:t>Modifiez le style du titre</a:t>
            </a:r>
          </a:p>
        </p:txBody>
      </p:sp>
      <p:sp>
        <p:nvSpPr>
          <p:cNvPr id="10" name="Espace réservé du contenu 2"/>
          <p:cNvSpPr>
            <a:spLocks noGrp="1"/>
          </p:cNvSpPr>
          <p:nvPr>
            <p:ph idx="1"/>
          </p:nvPr>
        </p:nvSpPr>
        <p:spPr>
          <a:xfrm>
            <a:off x="614613" y="1190624"/>
            <a:ext cx="10962776" cy="5381805"/>
          </a:xfrm>
          <a:prstGeom prst="rect">
            <a:avLst/>
          </a:prstGeom>
        </p:spPr>
        <p:txBody>
          <a:bodyPr/>
          <a:lstStyle>
            <a:lvl1pPr marL="0" indent="0">
              <a:buNone/>
              <a:defRPr sz="2400">
                <a:solidFill>
                  <a:srgbClr val="0098DC"/>
                </a:solidFill>
                <a:latin typeface="Segoe UI Black" panose="020B0A02040204020203" pitchFamily="34" charset="0"/>
                <a:ea typeface="Segoe UI Black" panose="020B0A02040204020203" pitchFamily="34" charset="0"/>
                <a:cs typeface="Arial" panose="020B0604020202020204" pitchFamily="34" charset="0"/>
              </a:defRPr>
            </a:lvl1pPr>
            <a:lvl2pPr marL="0" indent="0">
              <a:buFont typeface="Arial" panose="020B0604020202020204" pitchFamily="34" charset="0"/>
              <a:buNone/>
              <a:tabLst>
                <a:tab pos="534988" algn="l"/>
              </a:tabLst>
              <a:defRPr sz="2000">
                <a:solidFill>
                  <a:schemeClr val="bg1"/>
                </a:solidFill>
                <a:latin typeface="Segoe UI Semibold" panose="020B0702040204020203" pitchFamily="34" charset="0"/>
                <a:cs typeface="Segoe UI Semibold" panose="020B0702040204020203" pitchFamily="34" charset="0"/>
              </a:defRPr>
            </a:lvl2pPr>
            <a:lvl3pPr marL="273050" indent="-273050">
              <a:tabLst>
                <a:tab pos="273050" algn="l"/>
              </a:tabLst>
              <a:defRPr sz="1600">
                <a:solidFill>
                  <a:schemeClr val="bg1"/>
                </a:solidFill>
                <a:latin typeface="Arial" panose="020B0604020202020204" pitchFamily="34" charset="0"/>
                <a:cs typeface="Arial" panose="020B0604020202020204" pitchFamily="34" charset="0"/>
              </a:defRPr>
            </a:lvl3pPr>
            <a:lvl4pPr marL="534988" indent="-261938">
              <a:buFont typeface="Wingdings" panose="05000000000000000000" pitchFamily="2" charset="2"/>
              <a:buChar char="§"/>
              <a:tabLst/>
              <a:defRPr sz="1600">
                <a:solidFill>
                  <a:schemeClr val="bg1"/>
                </a:solidFill>
                <a:latin typeface="Arial" panose="020B0604020202020204" pitchFamily="34" charset="0"/>
                <a:cs typeface="Arial" panose="020B0604020202020204" pitchFamily="34" charset="0"/>
              </a:defRPr>
            </a:lvl4pPr>
            <a:lvl5pPr marL="808038" indent="-273050">
              <a:buFont typeface="Courier New" panose="02070309020205020404" pitchFamily="49" charset="0"/>
              <a:buChar char="o"/>
              <a:defRPr sz="1400">
                <a:solidFill>
                  <a:schemeClr val="bg1"/>
                </a:solidFill>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174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811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947033" y="715533"/>
            <a:ext cx="10298000" cy="641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Tree>
    <p:extLst>
      <p:ext uri="{BB962C8B-B14F-4D97-AF65-F5344CB8AC3E}">
        <p14:creationId xmlns:p14="http://schemas.microsoft.com/office/powerpoint/2010/main" val="9458265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jpe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611196" y="286527"/>
            <a:ext cx="8748464" cy="1368152"/>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715963" indent="0" algn="l"/>
            <a:endParaRPr lang="fr-FR" sz="3600">
              <a:latin typeface="Trasandina Book" pitchFamily="50" charset="0"/>
              <a:cs typeface="Trasandina Book" pitchFamily="50" charset="0"/>
            </a:endParaRPr>
          </a:p>
        </p:txBody>
      </p:sp>
      <p:sp>
        <p:nvSpPr>
          <p:cNvPr id="11" name="Rectangle 10"/>
          <p:cNvSpPr/>
          <p:nvPr userDrawn="1"/>
        </p:nvSpPr>
        <p:spPr>
          <a:xfrm>
            <a:off x="611196" y="6252055"/>
            <a:ext cx="8748464" cy="45719"/>
          </a:xfrm>
          <a:prstGeom prst="rect">
            <a:avLst/>
          </a:prstGeom>
          <a:solidFill>
            <a:srgbClr val="E458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2" name="Picture 2" descr="C:\Users\ctetard\Documents\Marketing OP\LOGO FILES\For Client\3D Full colour\BW Logo - Horizontal 3D Full Colour_200px.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9406794" y="5915354"/>
            <a:ext cx="2557463" cy="86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56023"/>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t="3166" b="-1"/>
          <a:stretch/>
        </p:blipFill>
        <p:spPr bwMode="auto">
          <a:xfrm>
            <a:off x="5" y="5"/>
            <a:ext cx="9143753" cy="81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683849"/>
      </p:ext>
    </p:extLst>
  </p:cSld>
  <p:clrMap bg1="lt1" tx1="dk1" bg2="lt2" tx2="dk2" accent1="accent1" accent2="accent2" accent3="accent3" accent4="accent4" accent5="accent5" accent6="accent6" hlink="hlink" folHlink="folHlink"/>
  <p:sldLayoutIdLst>
    <p:sldLayoutId id="2147483656" r:id="rId1"/>
    <p:sldLayoutId id="2147483655"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527077"/>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67" r:id="rId4"/>
    <p:sldLayoutId id="214748367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t="3166" b="-1"/>
          <a:stretch/>
        </p:blipFill>
        <p:spPr bwMode="auto">
          <a:xfrm>
            <a:off x="5" y="5"/>
            <a:ext cx="9143753" cy="81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FBCE0989-7A91-4FCB-8938-7FCE0063E326}"/>
              </a:ext>
            </a:extLst>
          </p:cNvPr>
          <p:cNvSpPr/>
          <p:nvPr userDrawn="1"/>
        </p:nvSpPr>
        <p:spPr>
          <a:xfrm>
            <a:off x="611196" y="6252055"/>
            <a:ext cx="8748464" cy="45719"/>
          </a:xfrm>
          <a:prstGeom prst="rect">
            <a:avLst/>
          </a:prstGeom>
          <a:solidFill>
            <a:srgbClr val="E458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 name="Picture 2" descr="C:\Users\ctetard\Documents\Marketing OP\LOGO FILES\For Client\3D Full colour\BW Logo - Horizontal 3D Full Colour_200px.jpg">
            <a:extLst>
              <a:ext uri="{FF2B5EF4-FFF2-40B4-BE49-F238E27FC236}">
                <a16:creationId xmlns:a16="http://schemas.microsoft.com/office/drawing/2014/main" id="{8A961A1C-54A3-4CA7-8D88-2F8E66BFB226}"/>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9406794" y="5915354"/>
            <a:ext cx="2557463" cy="86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558227"/>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44999"/>
      </p:ext>
    </p:extLst>
  </p:cSld>
  <p:clrMap bg1="lt1" tx1="dk1" bg2="lt2" tx2="dk2" accent1="accent1" accent2="accent2" accent3="accent3" accent4="accent4" accent5="accent5" accent6="accent6" hlink="hlink" folHlink="folHlink"/>
  <p:sldLayoutIdLst>
    <p:sldLayoutId id="2147483658" r:id="rId1"/>
    <p:sldLayoutId id="21474836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image" Target="../media/image96.png"/><Relationship Id="rId18" Type="http://schemas.openxmlformats.org/officeDocument/2006/relationships/slide" Target="slide11.xml"/><Relationship Id="rId3" Type="http://schemas.openxmlformats.org/officeDocument/2006/relationships/image" Target="../media/image106.jpg"/><Relationship Id="rId21" Type="http://schemas.openxmlformats.org/officeDocument/2006/relationships/slide" Target="slide19.xml"/><Relationship Id="rId7" Type="http://schemas.openxmlformats.org/officeDocument/2006/relationships/image" Target="../media/image109.jpeg"/><Relationship Id="rId12" Type="http://schemas.openxmlformats.org/officeDocument/2006/relationships/image" Target="../media/image114.png"/><Relationship Id="rId17" Type="http://schemas.openxmlformats.org/officeDocument/2006/relationships/slide" Target="slide10.xml"/><Relationship Id="rId25" Type="http://schemas.openxmlformats.org/officeDocument/2006/relationships/slide" Target="slide18.xml"/><Relationship Id="rId2" Type="http://schemas.openxmlformats.org/officeDocument/2006/relationships/notesSlide" Target="../notesSlides/notesSlide4.xml"/><Relationship Id="rId16" Type="http://schemas.openxmlformats.org/officeDocument/2006/relationships/slide" Target="slide9.xml"/><Relationship Id="rId20" Type="http://schemas.openxmlformats.org/officeDocument/2006/relationships/slide" Target="slide14.xml"/><Relationship Id="rId1" Type="http://schemas.openxmlformats.org/officeDocument/2006/relationships/slideLayout" Target="../slideLayouts/slideLayout6.xml"/><Relationship Id="rId6" Type="http://schemas.openxmlformats.org/officeDocument/2006/relationships/image" Target="../media/image108.jpeg"/><Relationship Id="rId11" Type="http://schemas.openxmlformats.org/officeDocument/2006/relationships/image" Target="../media/image113.emf"/><Relationship Id="rId24" Type="http://schemas.openxmlformats.org/officeDocument/2006/relationships/slide" Target="slide17.xml"/><Relationship Id="rId5" Type="http://schemas.openxmlformats.org/officeDocument/2006/relationships/image" Target="../media/image107.jpeg"/><Relationship Id="rId15" Type="http://schemas.openxmlformats.org/officeDocument/2006/relationships/image" Target="../media/image116.png"/><Relationship Id="rId23" Type="http://schemas.openxmlformats.org/officeDocument/2006/relationships/slide" Target="slide16.xml"/><Relationship Id="rId10" Type="http://schemas.openxmlformats.org/officeDocument/2006/relationships/image" Target="../media/image112.emf"/><Relationship Id="rId19" Type="http://schemas.openxmlformats.org/officeDocument/2006/relationships/slide" Target="slide12.xml"/><Relationship Id="rId4" Type="http://schemas.openxmlformats.org/officeDocument/2006/relationships/slide" Target="slide8.xml"/><Relationship Id="rId9" Type="http://schemas.openxmlformats.org/officeDocument/2006/relationships/image" Target="../media/image111.emf"/><Relationship Id="rId14" Type="http://schemas.openxmlformats.org/officeDocument/2006/relationships/image" Target="../media/image115.jpeg"/><Relationship Id="rId22" Type="http://schemas.openxmlformats.org/officeDocument/2006/relationships/slide" Target="slide15.xml"/></Relationships>
</file>

<file path=ppt/slides/_rels/slide11.xml.rels><?xml version="1.0" encoding="UTF-8" standalone="yes"?>
<Relationships xmlns="http://schemas.openxmlformats.org/package/2006/relationships"><Relationship Id="rId8" Type="http://schemas.openxmlformats.org/officeDocument/2006/relationships/image" Target="../media/image121.jpeg"/><Relationship Id="rId13" Type="http://schemas.openxmlformats.org/officeDocument/2006/relationships/slide" Target="slide12.xml"/><Relationship Id="rId18" Type="http://schemas.openxmlformats.org/officeDocument/2006/relationships/slide" Target="slide17.xml"/><Relationship Id="rId3" Type="http://schemas.openxmlformats.org/officeDocument/2006/relationships/image" Target="../media/image117.jpg"/><Relationship Id="rId7" Type="http://schemas.openxmlformats.org/officeDocument/2006/relationships/image" Target="../media/image120.png"/><Relationship Id="rId12" Type="http://schemas.openxmlformats.org/officeDocument/2006/relationships/slide" Target="slide11.xml"/><Relationship Id="rId17" Type="http://schemas.openxmlformats.org/officeDocument/2006/relationships/slide" Target="slide16.xml"/><Relationship Id="rId2" Type="http://schemas.openxmlformats.org/officeDocument/2006/relationships/notesSlide" Target="../notesSlides/notesSlide5.xml"/><Relationship Id="rId16" Type="http://schemas.openxmlformats.org/officeDocument/2006/relationships/slide" Target="slide15.xml"/><Relationship Id="rId1" Type="http://schemas.openxmlformats.org/officeDocument/2006/relationships/slideLayout" Target="../slideLayouts/slideLayout6.xml"/><Relationship Id="rId6" Type="http://schemas.openxmlformats.org/officeDocument/2006/relationships/image" Target="../media/image119.png"/><Relationship Id="rId11" Type="http://schemas.openxmlformats.org/officeDocument/2006/relationships/slide" Target="slide10.xml"/><Relationship Id="rId5" Type="http://schemas.openxmlformats.org/officeDocument/2006/relationships/image" Target="../media/image118.png"/><Relationship Id="rId15" Type="http://schemas.openxmlformats.org/officeDocument/2006/relationships/slide" Target="slide19.xml"/><Relationship Id="rId10" Type="http://schemas.openxmlformats.org/officeDocument/2006/relationships/slide" Target="slide9.xml"/><Relationship Id="rId19" Type="http://schemas.openxmlformats.org/officeDocument/2006/relationships/slide" Target="slide18.xml"/><Relationship Id="rId4" Type="http://schemas.openxmlformats.org/officeDocument/2006/relationships/slide" Target="slide8.xml"/><Relationship Id="rId9" Type="http://schemas.openxmlformats.org/officeDocument/2006/relationships/image" Target="../media/image92.jpeg"/><Relationship Id="rId14"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slide" Target="slide11.xml"/><Relationship Id="rId18" Type="http://schemas.openxmlformats.org/officeDocument/2006/relationships/slide" Target="slide16.xml"/><Relationship Id="rId3" Type="http://schemas.openxmlformats.org/officeDocument/2006/relationships/image" Target="../media/image122.jpg"/><Relationship Id="rId7" Type="http://schemas.openxmlformats.org/officeDocument/2006/relationships/image" Target="../media/image124.png"/><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notesSlide" Target="../notesSlides/notesSlide6.xml"/><Relationship Id="rId16" Type="http://schemas.openxmlformats.org/officeDocument/2006/relationships/slide" Target="slide19.xml"/><Relationship Id="rId20"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hyperlink" Target="http://www.babcock-wanson.fr/formation_chaudieres.aspx" TargetMode="External"/><Relationship Id="rId11" Type="http://schemas.openxmlformats.org/officeDocument/2006/relationships/slide" Target="slide9.xml"/><Relationship Id="rId5" Type="http://schemas.openxmlformats.org/officeDocument/2006/relationships/image" Target="../media/image123.jpeg"/><Relationship Id="rId15" Type="http://schemas.openxmlformats.org/officeDocument/2006/relationships/slide" Target="slide14.xml"/><Relationship Id="rId10" Type="http://schemas.openxmlformats.org/officeDocument/2006/relationships/image" Target="../media/image127.png"/><Relationship Id="rId19" Type="http://schemas.openxmlformats.org/officeDocument/2006/relationships/slide" Target="slide17.xml"/><Relationship Id="rId4" Type="http://schemas.openxmlformats.org/officeDocument/2006/relationships/slide" Target="slide8.xml"/><Relationship Id="rId9" Type="http://schemas.openxmlformats.org/officeDocument/2006/relationships/image" Target="../media/image126.png"/><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32.jpeg"/><Relationship Id="rId13" Type="http://schemas.openxmlformats.org/officeDocument/2006/relationships/slide" Target="slide12.xml"/><Relationship Id="rId18" Type="http://schemas.openxmlformats.org/officeDocument/2006/relationships/slide" Target="slide17.xml"/><Relationship Id="rId3" Type="http://schemas.openxmlformats.org/officeDocument/2006/relationships/image" Target="../media/image128.jpeg"/><Relationship Id="rId7" Type="http://schemas.openxmlformats.org/officeDocument/2006/relationships/image" Target="../media/image131.jpeg"/><Relationship Id="rId12" Type="http://schemas.openxmlformats.org/officeDocument/2006/relationships/slide" Target="slide11.xml"/><Relationship Id="rId17" Type="http://schemas.openxmlformats.org/officeDocument/2006/relationships/slide" Target="slide16.xml"/><Relationship Id="rId2" Type="http://schemas.openxmlformats.org/officeDocument/2006/relationships/notesSlide" Target="../notesSlides/notesSlide7.xml"/><Relationship Id="rId16" Type="http://schemas.openxmlformats.org/officeDocument/2006/relationships/slide" Target="slide15.xml"/><Relationship Id="rId1" Type="http://schemas.openxmlformats.org/officeDocument/2006/relationships/slideLayout" Target="../slideLayouts/slideLayout6.xml"/><Relationship Id="rId6" Type="http://schemas.openxmlformats.org/officeDocument/2006/relationships/image" Target="../media/image130.jpeg"/><Relationship Id="rId11" Type="http://schemas.openxmlformats.org/officeDocument/2006/relationships/slide" Target="slide10.xml"/><Relationship Id="rId5" Type="http://schemas.openxmlformats.org/officeDocument/2006/relationships/image" Target="../media/image129.png"/><Relationship Id="rId15" Type="http://schemas.openxmlformats.org/officeDocument/2006/relationships/slide" Target="slide19.xml"/><Relationship Id="rId10" Type="http://schemas.openxmlformats.org/officeDocument/2006/relationships/slide" Target="slide9.xml"/><Relationship Id="rId19" Type="http://schemas.openxmlformats.org/officeDocument/2006/relationships/slide" Target="slide18.xml"/><Relationship Id="rId4" Type="http://schemas.openxmlformats.org/officeDocument/2006/relationships/slide" Target="slide8.xml"/><Relationship Id="rId9" Type="http://schemas.openxmlformats.org/officeDocument/2006/relationships/image" Target="../media/image133.jpeg"/><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37.jpeg"/><Relationship Id="rId13" Type="http://schemas.openxmlformats.org/officeDocument/2006/relationships/slide" Target="slide12.xml"/><Relationship Id="rId18" Type="http://schemas.openxmlformats.org/officeDocument/2006/relationships/slide" Target="slide17.xml"/><Relationship Id="rId3" Type="http://schemas.openxmlformats.org/officeDocument/2006/relationships/image" Target="../media/image134.jpg"/><Relationship Id="rId7" Type="http://schemas.openxmlformats.org/officeDocument/2006/relationships/image" Target="../media/image96.png"/><Relationship Id="rId12" Type="http://schemas.openxmlformats.org/officeDocument/2006/relationships/slide" Target="slide11.xml"/><Relationship Id="rId17" Type="http://schemas.openxmlformats.org/officeDocument/2006/relationships/slide" Target="slide16.xml"/><Relationship Id="rId2" Type="http://schemas.openxmlformats.org/officeDocument/2006/relationships/notesSlide" Target="../notesSlides/notesSlide8.xml"/><Relationship Id="rId16" Type="http://schemas.openxmlformats.org/officeDocument/2006/relationships/slide" Target="slide15.xml"/><Relationship Id="rId1" Type="http://schemas.openxmlformats.org/officeDocument/2006/relationships/slideLayout" Target="../slideLayouts/slideLayout6.xml"/><Relationship Id="rId6" Type="http://schemas.openxmlformats.org/officeDocument/2006/relationships/image" Target="../media/image136.jpeg"/><Relationship Id="rId11" Type="http://schemas.openxmlformats.org/officeDocument/2006/relationships/slide" Target="slide10.xml"/><Relationship Id="rId5" Type="http://schemas.openxmlformats.org/officeDocument/2006/relationships/image" Target="../media/image135.jpeg"/><Relationship Id="rId15" Type="http://schemas.openxmlformats.org/officeDocument/2006/relationships/slide" Target="slide19.xml"/><Relationship Id="rId10" Type="http://schemas.openxmlformats.org/officeDocument/2006/relationships/slide" Target="slide9.xml"/><Relationship Id="rId19" Type="http://schemas.openxmlformats.org/officeDocument/2006/relationships/slide" Target="slide18.xml"/><Relationship Id="rId4" Type="http://schemas.openxmlformats.org/officeDocument/2006/relationships/slide" Target="slide8.xml"/><Relationship Id="rId9" Type="http://schemas.openxmlformats.org/officeDocument/2006/relationships/image" Target="../media/image138.png"/><Relationship Id="rId14" Type="http://schemas.openxmlformats.org/officeDocument/2006/relationships/slide" Target="slide14.xml"/></Relationships>
</file>

<file path=ppt/slides/_rels/slide1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slide" Target="slide19.xml"/><Relationship Id="rId2" Type="http://schemas.openxmlformats.org/officeDocument/2006/relationships/image" Target="../media/image139.jpg"/><Relationship Id="rId16"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image" Target="../media/image142.png"/><Relationship Id="rId11" Type="http://schemas.openxmlformats.org/officeDocument/2006/relationships/slide" Target="slide14.xml"/><Relationship Id="rId5" Type="http://schemas.openxmlformats.org/officeDocument/2006/relationships/image" Target="../media/image141.png"/><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image" Target="../media/image140.png"/><Relationship Id="rId9" Type="http://schemas.openxmlformats.org/officeDocument/2006/relationships/slide" Target="slide11.xml"/><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9.xml"/><Relationship Id="rId3" Type="http://schemas.openxmlformats.org/officeDocument/2006/relationships/image" Target="../media/image143.jpg"/><Relationship Id="rId7" Type="http://schemas.openxmlformats.org/officeDocument/2006/relationships/image" Target="../media/image146.jpeg"/><Relationship Id="rId12" Type="http://schemas.openxmlformats.org/officeDocument/2006/relationships/slide" Target="slide14.xml"/><Relationship Id="rId17" Type="http://schemas.openxmlformats.org/officeDocument/2006/relationships/slide" Target="slide18.xml"/><Relationship Id="rId2" Type="http://schemas.openxmlformats.org/officeDocument/2006/relationships/notesSlide" Target="../notesSlides/notesSlide9.xml"/><Relationship Id="rId16" Type="http://schemas.openxmlformats.org/officeDocument/2006/relationships/slide" Target="slide17.xml"/><Relationship Id="rId1" Type="http://schemas.openxmlformats.org/officeDocument/2006/relationships/slideLayout" Target="../slideLayouts/slideLayout6.xml"/><Relationship Id="rId6" Type="http://schemas.openxmlformats.org/officeDocument/2006/relationships/image" Target="../media/image145.jpeg"/><Relationship Id="rId11" Type="http://schemas.openxmlformats.org/officeDocument/2006/relationships/slide" Target="slide12.xml"/><Relationship Id="rId5" Type="http://schemas.openxmlformats.org/officeDocument/2006/relationships/image" Target="../media/image144.jpeg"/><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8.xml"/><Relationship Id="rId9" Type="http://schemas.openxmlformats.org/officeDocument/2006/relationships/slide" Target="slide10.xml"/><Relationship Id="rId14"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8.xml"/><Relationship Id="rId7" Type="http://schemas.openxmlformats.org/officeDocument/2006/relationships/slide" Target="slide9.xml"/><Relationship Id="rId12" Type="http://schemas.openxmlformats.org/officeDocument/2006/relationships/slide" Target="slide19.xml"/><Relationship Id="rId2" Type="http://schemas.openxmlformats.org/officeDocument/2006/relationships/image" Target="../media/image147.jpg"/><Relationship Id="rId16"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image" Target="../media/image150.jpeg"/><Relationship Id="rId11" Type="http://schemas.openxmlformats.org/officeDocument/2006/relationships/slide" Target="slide14.xml"/><Relationship Id="rId5" Type="http://schemas.openxmlformats.org/officeDocument/2006/relationships/image" Target="../media/image149.jpeg"/><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image" Target="../media/image148.jpeg"/><Relationship Id="rId9" Type="http://schemas.openxmlformats.org/officeDocument/2006/relationships/slide" Target="slide11.xml"/><Relationship Id="rId14"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slide" Target="slide10.xml"/><Relationship Id="rId18" Type="http://schemas.openxmlformats.org/officeDocument/2006/relationships/slide" Target="slide15.xml"/><Relationship Id="rId3" Type="http://schemas.openxmlformats.org/officeDocument/2006/relationships/image" Target="../media/image151.jpg"/><Relationship Id="rId21" Type="http://schemas.openxmlformats.org/officeDocument/2006/relationships/slide" Target="slide18.xml"/><Relationship Id="rId7" Type="http://schemas.openxmlformats.org/officeDocument/2006/relationships/image" Target="../media/image154.png"/><Relationship Id="rId12" Type="http://schemas.openxmlformats.org/officeDocument/2006/relationships/slide" Target="slide9.xml"/><Relationship Id="rId17" Type="http://schemas.openxmlformats.org/officeDocument/2006/relationships/slide" Target="slide19.xml"/><Relationship Id="rId2" Type="http://schemas.openxmlformats.org/officeDocument/2006/relationships/notesSlide" Target="../notesSlides/notesSlide10.xml"/><Relationship Id="rId16" Type="http://schemas.openxmlformats.org/officeDocument/2006/relationships/slide" Target="slide14.xml"/><Relationship Id="rId20" Type="http://schemas.openxmlformats.org/officeDocument/2006/relationships/slide" Target="slide17.xml"/><Relationship Id="rId1" Type="http://schemas.openxmlformats.org/officeDocument/2006/relationships/slideLayout" Target="../slideLayouts/slideLayout6.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jpeg"/><Relationship Id="rId15" Type="http://schemas.openxmlformats.org/officeDocument/2006/relationships/slide" Target="slide12.xml"/><Relationship Id="rId10" Type="http://schemas.openxmlformats.org/officeDocument/2006/relationships/image" Target="../media/image157.png"/><Relationship Id="rId19" Type="http://schemas.openxmlformats.org/officeDocument/2006/relationships/slide" Target="slide16.xml"/><Relationship Id="rId4" Type="http://schemas.openxmlformats.org/officeDocument/2006/relationships/slide" Target="slide8.xml"/><Relationship Id="rId9" Type="http://schemas.openxmlformats.org/officeDocument/2006/relationships/image" Target="../media/image156.png"/><Relationship Id="rId14" Type="http://schemas.openxmlformats.org/officeDocument/2006/relationships/slide" Target="slide11.xml"/></Relationships>
</file>

<file path=ppt/slides/_rels/slide1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image" Target="../media/image160.jpeg"/><Relationship Id="rId7" Type="http://schemas.openxmlformats.org/officeDocument/2006/relationships/slide" Target="slide9.xml"/><Relationship Id="rId12" Type="http://schemas.openxmlformats.org/officeDocument/2006/relationships/slide" Target="slide19.xml"/><Relationship Id="rId2" Type="http://schemas.openxmlformats.org/officeDocument/2006/relationships/image" Target="../media/image159.jpeg"/><Relationship Id="rId16"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image" Target="../media/image162.jpeg"/><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image" Target="../media/image161.jpeg"/><Relationship Id="rId9" Type="http://schemas.openxmlformats.org/officeDocument/2006/relationships/slide" Target="slide11.xml"/><Relationship Id="rId14" Type="http://schemas.openxmlformats.org/officeDocument/2006/relationships/slide" Target="slide16.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8.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image" Target="../media/image163.jpg"/><Relationship Id="rId1" Type="http://schemas.openxmlformats.org/officeDocument/2006/relationships/slideLayout" Target="../slideLayouts/slideLayout6.xml"/><Relationship Id="rId6" Type="http://schemas.openxmlformats.org/officeDocument/2006/relationships/slide" Target="slide9.xml"/><Relationship Id="rId11" Type="http://schemas.openxmlformats.org/officeDocument/2006/relationships/slide" Target="slide19.xml"/><Relationship Id="rId5" Type="http://schemas.openxmlformats.org/officeDocument/2006/relationships/image" Target="../media/image165.png"/><Relationship Id="rId15" Type="http://schemas.openxmlformats.org/officeDocument/2006/relationships/slide" Target="slide18.xml"/><Relationship Id="rId10" Type="http://schemas.openxmlformats.org/officeDocument/2006/relationships/slide" Target="slide14.xml"/><Relationship Id="rId4" Type="http://schemas.openxmlformats.org/officeDocument/2006/relationships/image" Target="../media/image164.png"/><Relationship Id="rId9" Type="http://schemas.openxmlformats.org/officeDocument/2006/relationships/slide" Target="slide12.xml"/><Relationship Id="rId14" Type="http://schemas.openxmlformats.org/officeDocument/2006/relationships/slide" Target="slide17.xml"/></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7.xml"/><Relationship Id="rId18" Type="http://schemas.openxmlformats.org/officeDocument/2006/relationships/image" Target="../media/image168.png"/><Relationship Id="rId3" Type="http://schemas.openxmlformats.org/officeDocument/2006/relationships/image" Target="../media/image163.jpg"/><Relationship Id="rId7" Type="http://schemas.openxmlformats.org/officeDocument/2006/relationships/slide" Target="slide11.xml"/><Relationship Id="rId12" Type="http://schemas.openxmlformats.org/officeDocument/2006/relationships/slide" Target="slide16.xml"/><Relationship Id="rId17" Type="http://schemas.openxmlformats.org/officeDocument/2006/relationships/hyperlink" Target="https://www.youtube.com/watch?v=Z9Gjpo8gA_M&amp;t=13s" TargetMode="External"/><Relationship Id="rId2" Type="http://schemas.openxmlformats.org/officeDocument/2006/relationships/notesSlide" Target="../notesSlides/notesSlide11.xml"/><Relationship Id="rId16" Type="http://schemas.openxmlformats.org/officeDocument/2006/relationships/image" Target="../media/image167.svg"/><Relationship Id="rId1" Type="http://schemas.openxmlformats.org/officeDocument/2006/relationships/slideLayout" Target="../slideLayouts/slideLayout6.xml"/><Relationship Id="rId6" Type="http://schemas.openxmlformats.org/officeDocument/2006/relationships/slide" Target="slide10.xml"/><Relationship Id="rId11" Type="http://schemas.openxmlformats.org/officeDocument/2006/relationships/slide" Target="slide15.xml"/><Relationship Id="rId5" Type="http://schemas.openxmlformats.org/officeDocument/2006/relationships/slide" Target="slide9.xml"/><Relationship Id="rId15" Type="http://schemas.openxmlformats.org/officeDocument/2006/relationships/image" Target="../media/image166.png"/><Relationship Id="rId10" Type="http://schemas.openxmlformats.org/officeDocument/2006/relationships/slide" Target="slide19.xml"/><Relationship Id="rId4" Type="http://schemas.openxmlformats.org/officeDocument/2006/relationships/slide" Target="slide8.xml"/><Relationship Id="rId9" Type="http://schemas.openxmlformats.org/officeDocument/2006/relationships/slide" Target="slide14.xml"/><Relationship Id="rId14" Type="http://schemas.openxmlformats.org/officeDocument/2006/relationships/slide" Target="slide18.xml"/></Relationships>
</file>

<file path=ppt/slides/_rels/slide22.xml.rels><?xml version="1.0" encoding="UTF-8" standalone="yes"?>
<Relationships xmlns="http://schemas.openxmlformats.org/package/2006/relationships"><Relationship Id="rId8" Type="http://schemas.openxmlformats.org/officeDocument/2006/relationships/hyperlink" Target="https://www.babcock-wanson.com/" TargetMode="External"/><Relationship Id="rId3" Type="http://schemas.openxmlformats.org/officeDocument/2006/relationships/image" Target="../media/image4.jpg"/><Relationship Id="rId7" Type="http://schemas.openxmlformats.org/officeDocument/2006/relationships/image" Target="../media/image17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linkedin.com/company/babcock-wanson?trk=biz-companies-cym" TargetMode="External"/><Relationship Id="rId5" Type="http://schemas.openxmlformats.org/officeDocument/2006/relationships/image" Target="../media/image169.png"/><Relationship Id="rId10" Type="http://schemas.openxmlformats.org/officeDocument/2006/relationships/image" Target="../media/image172.png"/><Relationship Id="rId4" Type="http://schemas.openxmlformats.org/officeDocument/2006/relationships/hyperlink" Target="https://www.youtube.com/watch?v=CCg3bZ54an4" TargetMode="External"/><Relationship Id="rId9" Type="http://schemas.openxmlformats.org/officeDocument/2006/relationships/image" Target="../media/image171.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2" Type="http://schemas.openxmlformats.org/officeDocument/2006/relationships/chart" Target="../charts/chart1.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notesSlide" Target="../notesSlides/notesSlide1.xml"/><Relationship Id="rId16" Type="http://schemas.openxmlformats.org/officeDocument/2006/relationships/image" Target="../media/image59.png"/><Relationship Id="rId1" Type="http://schemas.openxmlformats.org/officeDocument/2006/relationships/slideLayout" Target="../slideLayouts/slideLayout9.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jpg"/><Relationship Id="rId14" Type="http://schemas.openxmlformats.org/officeDocument/2006/relationships/image" Target="../media/image57.png"/></Relationships>
</file>

<file path=ppt/slides/_rels/slide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7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79.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78.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40.png"/><Relationship Id="rId11" Type="http://schemas.openxmlformats.org/officeDocument/2006/relationships/image" Target="../media/image77.png"/><Relationship Id="rId5" Type="http://schemas.openxmlformats.org/officeDocument/2006/relationships/image" Target="../media/image39.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80.png"/></Relationships>
</file>

<file path=ppt/slides/_rels/slide8.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slide" Target="slide12.xml"/><Relationship Id="rId18" Type="http://schemas.openxmlformats.org/officeDocument/2006/relationships/slide" Target="slide14.xml"/><Relationship Id="rId26" Type="http://schemas.openxmlformats.org/officeDocument/2006/relationships/image" Target="../media/image93.jpeg"/><Relationship Id="rId3" Type="http://schemas.openxmlformats.org/officeDocument/2006/relationships/slide" Target="slide15.xml"/><Relationship Id="rId21" Type="http://schemas.openxmlformats.org/officeDocument/2006/relationships/image" Target="../media/image89.jpeg"/><Relationship Id="rId7" Type="http://schemas.openxmlformats.org/officeDocument/2006/relationships/slide" Target="slide18.xml"/><Relationship Id="rId12" Type="http://schemas.openxmlformats.org/officeDocument/2006/relationships/image" Target="../media/image86.jpeg"/><Relationship Id="rId17" Type="http://schemas.openxmlformats.org/officeDocument/2006/relationships/slide" Target="slide11.xml"/><Relationship Id="rId25" Type="http://schemas.openxmlformats.org/officeDocument/2006/relationships/image" Target="../media/image92.jpeg"/><Relationship Id="rId2" Type="http://schemas.openxmlformats.org/officeDocument/2006/relationships/notesSlide" Target="../notesSlides/notesSlide2.xml"/><Relationship Id="rId16" Type="http://schemas.openxmlformats.org/officeDocument/2006/relationships/slide" Target="slide10.xml"/><Relationship Id="rId20"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image" Target="../media/image83.jpeg"/><Relationship Id="rId11" Type="http://schemas.openxmlformats.org/officeDocument/2006/relationships/slide" Target="slide17.xml"/><Relationship Id="rId24" Type="http://schemas.openxmlformats.org/officeDocument/2006/relationships/image" Target="../media/image91.jpeg"/><Relationship Id="rId5" Type="http://schemas.openxmlformats.org/officeDocument/2006/relationships/slide" Target="slide16.xml"/><Relationship Id="rId15" Type="http://schemas.openxmlformats.org/officeDocument/2006/relationships/slide" Target="slide9.xml"/><Relationship Id="rId23" Type="http://schemas.openxmlformats.org/officeDocument/2006/relationships/image" Target="../media/image90.jpeg"/><Relationship Id="rId10" Type="http://schemas.openxmlformats.org/officeDocument/2006/relationships/image" Target="../media/image85.jpeg"/><Relationship Id="rId19"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slide" Target="slide19.xml"/><Relationship Id="rId14" Type="http://schemas.openxmlformats.org/officeDocument/2006/relationships/image" Target="../media/image87.jpeg"/><Relationship Id="rId22" Type="http://schemas.openxmlformats.org/officeDocument/2006/relationships/slide" Target="slide13.xml"/></Relationships>
</file>

<file path=ppt/slides/_rels/slide9.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emf"/><Relationship Id="rId18" Type="http://schemas.openxmlformats.org/officeDocument/2006/relationships/slide" Target="slide11.xml"/><Relationship Id="rId3" Type="http://schemas.openxmlformats.org/officeDocument/2006/relationships/image" Target="../media/image94.jpg"/><Relationship Id="rId21" Type="http://schemas.openxmlformats.org/officeDocument/2006/relationships/slide" Target="slide19.xml"/><Relationship Id="rId7" Type="http://schemas.openxmlformats.org/officeDocument/2006/relationships/image" Target="../media/image97.png"/><Relationship Id="rId12" Type="http://schemas.openxmlformats.org/officeDocument/2006/relationships/image" Target="../media/image102.emf"/><Relationship Id="rId17" Type="http://schemas.openxmlformats.org/officeDocument/2006/relationships/slide" Target="slide10.xml"/><Relationship Id="rId25" Type="http://schemas.openxmlformats.org/officeDocument/2006/relationships/slide" Target="slide18.xml"/><Relationship Id="rId2" Type="http://schemas.openxmlformats.org/officeDocument/2006/relationships/notesSlide" Target="../notesSlides/notesSlide3.xml"/><Relationship Id="rId16" Type="http://schemas.openxmlformats.org/officeDocument/2006/relationships/slide" Target="slide9.xml"/><Relationship Id="rId20" Type="http://schemas.openxmlformats.org/officeDocument/2006/relationships/slide" Target="slide14.xml"/><Relationship Id="rId1" Type="http://schemas.openxmlformats.org/officeDocument/2006/relationships/slideLayout" Target="../slideLayouts/slideLayout6.xml"/><Relationship Id="rId6" Type="http://schemas.openxmlformats.org/officeDocument/2006/relationships/image" Target="../media/image96.png"/><Relationship Id="rId11" Type="http://schemas.openxmlformats.org/officeDocument/2006/relationships/image" Target="../media/image101.png"/><Relationship Id="rId24" Type="http://schemas.openxmlformats.org/officeDocument/2006/relationships/slide" Target="slide17.xml"/><Relationship Id="rId5" Type="http://schemas.openxmlformats.org/officeDocument/2006/relationships/image" Target="../media/image95.png"/><Relationship Id="rId15" Type="http://schemas.openxmlformats.org/officeDocument/2006/relationships/image" Target="../media/image105.png"/><Relationship Id="rId23" Type="http://schemas.openxmlformats.org/officeDocument/2006/relationships/slide" Target="slide16.xml"/><Relationship Id="rId10" Type="http://schemas.openxmlformats.org/officeDocument/2006/relationships/image" Target="../media/image100.png"/><Relationship Id="rId19" Type="http://schemas.openxmlformats.org/officeDocument/2006/relationships/slide" Target="slide12.xml"/><Relationship Id="rId4" Type="http://schemas.openxmlformats.org/officeDocument/2006/relationships/slide" Target="slide8.xml"/><Relationship Id="rId9" Type="http://schemas.openxmlformats.org/officeDocument/2006/relationships/image" Target="../media/image99.png"/><Relationship Id="rId14" Type="http://schemas.openxmlformats.org/officeDocument/2006/relationships/image" Target="../media/image104.emf"/><Relationship Id="rId22"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4054476-740F-46ED-AE6C-E538FF63889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8546C59E-1F77-4AA3-B2E8-62F78918A195}"/>
              </a:ext>
            </a:extLst>
          </p:cNvPr>
          <p:cNvSpPr/>
          <p:nvPr/>
        </p:nvSpPr>
        <p:spPr>
          <a:xfrm>
            <a:off x="3023287" y="3356556"/>
            <a:ext cx="9168713" cy="1985936"/>
          </a:xfrm>
          <a:prstGeom prst="rect">
            <a:avLst/>
          </a:prstGeom>
          <a:solidFill>
            <a:srgbClr val="E4592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solidFill>
                <a:schemeClr val="bg1"/>
              </a:solidFill>
            </a:endParaRPr>
          </a:p>
        </p:txBody>
      </p:sp>
      <p:sp>
        <p:nvSpPr>
          <p:cNvPr id="2" name="Titre 1">
            <a:extLst>
              <a:ext uri="{FF2B5EF4-FFF2-40B4-BE49-F238E27FC236}">
                <a16:creationId xmlns:a16="http://schemas.microsoft.com/office/drawing/2014/main" id="{1A193177-527E-4E32-AD7E-22D658A32A37}"/>
              </a:ext>
            </a:extLst>
          </p:cNvPr>
          <p:cNvSpPr>
            <a:spLocks noGrp="1"/>
          </p:cNvSpPr>
          <p:nvPr>
            <p:ph type="title"/>
          </p:nvPr>
        </p:nvSpPr>
        <p:spPr>
          <a:xfrm>
            <a:off x="3023287" y="3833163"/>
            <a:ext cx="9031553" cy="1228375"/>
          </a:xfrm>
        </p:spPr>
        <p:txBody>
          <a:bodyPr/>
          <a:lstStyle/>
          <a:p>
            <a:r>
              <a:rPr lang="sr-Latn-RS" sz="4200" dirty="0">
                <a:solidFill>
                  <a:schemeClr val="bg1"/>
                </a:solidFill>
              </a:rPr>
              <a:t>KORPORATIVNA PREZENTACIJA</a:t>
            </a:r>
            <a:br>
              <a:rPr lang="en-GB" dirty="0">
                <a:solidFill>
                  <a:schemeClr val="bg1"/>
                </a:solidFill>
              </a:rPr>
            </a:br>
            <a:r>
              <a:rPr lang="en-GB" sz="3200" dirty="0">
                <a:solidFill>
                  <a:schemeClr val="bg1"/>
                </a:solidFill>
                <a:latin typeface="Segoe UI Light" panose="020B0502040204020203" pitchFamily="34" charset="0"/>
                <a:cs typeface="Segoe UI Light" panose="020B0502040204020203" pitchFamily="34" charset="0"/>
              </a:rPr>
              <a:t>FEBRUAR 2023</a:t>
            </a:r>
            <a:r>
              <a:rPr lang="sr-Latn-RS" sz="3200" dirty="0">
                <a:solidFill>
                  <a:schemeClr val="bg1"/>
                </a:solidFill>
                <a:latin typeface="Segoe UI Light" panose="020B0502040204020203" pitchFamily="34" charset="0"/>
                <a:cs typeface="Segoe UI Light" panose="020B0502040204020203" pitchFamily="34" charset="0"/>
              </a:rPr>
              <a:t>.</a:t>
            </a:r>
            <a:endParaRPr lang="fr-FR" dirty="0">
              <a:solidFill>
                <a:schemeClr val="bg1"/>
              </a:solidFill>
              <a:latin typeface="Segoe UI Light" panose="020B0502040204020203" pitchFamily="34" charset="0"/>
              <a:cs typeface="Segoe UI Light" panose="020B0502040204020203" pitchFamily="34" charset="0"/>
            </a:endParaRPr>
          </a:p>
        </p:txBody>
      </p:sp>
      <p:pic>
        <p:nvPicPr>
          <p:cNvPr id="8" name="Image 7">
            <a:extLst>
              <a:ext uri="{FF2B5EF4-FFF2-40B4-BE49-F238E27FC236}">
                <a16:creationId xmlns:a16="http://schemas.microsoft.com/office/drawing/2014/main" id="{1E8F8886-D0A5-4810-84B4-7E6FCF6C541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27336" y="0"/>
            <a:ext cx="4743978" cy="2160000"/>
          </a:xfrm>
          <a:prstGeom prst="rect">
            <a:avLst/>
          </a:prstGeom>
        </p:spPr>
      </p:pic>
      <p:sp>
        <p:nvSpPr>
          <p:cNvPr id="9" name="Rectangle 8">
            <a:extLst>
              <a:ext uri="{FF2B5EF4-FFF2-40B4-BE49-F238E27FC236}">
                <a16:creationId xmlns:a16="http://schemas.microsoft.com/office/drawing/2014/main" id="{F4B9F334-58FB-4AAC-8485-D34B237EC0D5}"/>
              </a:ext>
            </a:extLst>
          </p:cNvPr>
          <p:cNvSpPr/>
          <p:nvPr/>
        </p:nvSpPr>
        <p:spPr>
          <a:xfrm>
            <a:off x="0" y="0"/>
            <a:ext cx="573931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8498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74CDCA0-260D-4819-BAAF-C50BC953C42D}"/>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19264" y="-21856"/>
            <a:ext cx="12192000" cy="6858000"/>
          </a:xfrm>
          <a:prstGeom prst="rect">
            <a:avLst/>
          </a:prstGeom>
        </p:spPr>
      </p:pic>
      <p:sp>
        <p:nvSpPr>
          <p:cNvPr id="98" name="Rectangle 97">
            <a:extLst>
              <a:ext uri="{FF2B5EF4-FFF2-40B4-BE49-F238E27FC236}">
                <a16:creationId xmlns:a16="http://schemas.microsoft.com/office/drawing/2014/main" id="{2F2322B3-2F4E-481A-80F5-38A016FFDC66}"/>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17" name="Groupe 216">
            <a:extLst>
              <a:ext uri="{FF2B5EF4-FFF2-40B4-BE49-F238E27FC236}">
                <a16:creationId xmlns:a16="http://schemas.microsoft.com/office/drawing/2014/main" id="{C28B0F42-327F-4739-84CB-8D16A99B5F0B}"/>
              </a:ext>
            </a:extLst>
          </p:cNvPr>
          <p:cNvGrpSpPr/>
          <p:nvPr/>
        </p:nvGrpSpPr>
        <p:grpSpPr>
          <a:xfrm>
            <a:off x="700828" y="5417691"/>
            <a:ext cx="1417577" cy="947325"/>
            <a:chOff x="700828" y="5417691"/>
            <a:chExt cx="1417577" cy="947325"/>
          </a:xfrm>
        </p:grpSpPr>
        <p:sp>
          <p:nvSpPr>
            <p:cNvPr id="218" name="Rectangle 217">
              <a:extLst>
                <a:ext uri="{FF2B5EF4-FFF2-40B4-BE49-F238E27FC236}">
                  <a16:creationId xmlns:a16="http://schemas.microsoft.com/office/drawing/2014/main" id="{9C0BE3A7-2945-4A04-BDEE-27729D13416A}"/>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9" name="Rectangle 218">
              <a:extLst>
                <a:ext uri="{FF2B5EF4-FFF2-40B4-BE49-F238E27FC236}">
                  <a16:creationId xmlns:a16="http://schemas.microsoft.com/office/drawing/2014/main" id="{6A4C9CD7-08D3-414F-9134-2EF133A74A5C}"/>
                </a:ext>
              </a:extLst>
            </p:cNvPr>
            <p:cNvSpPr/>
            <p:nvPr/>
          </p:nvSpPr>
          <p:spPr>
            <a:xfrm>
              <a:off x="949841" y="5417691"/>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0" name="Rectangle 219">
              <a:extLst>
                <a:ext uri="{FF2B5EF4-FFF2-40B4-BE49-F238E27FC236}">
                  <a16:creationId xmlns:a16="http://schemas.microsoft.com/office/drawing/2014/main" id="{A5B150A6-FEA3-4BEF-BBB0-89510C222A72}"/>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1" name="Rectangle 220">
              <a:extLst>
                <a:ext uri="{FF2B5EF4-FFF2-40B4-BE49-F238E27FC236}">
                  <a16:creationId xmlns:a16="http://schemas.microsoft.com/office/drawing/2014/main" id="{87BD5983-1D4F-46E3-B24F-FE98345EE8B8}"/>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2" name="Rectangle 221">
              <a:extLst>
                <a:ext uri="{FF2B5EF4-FFF2-40B4-BE49-F238E27FC236}">
                  <a16:creationId xmlns:a16="http://schemas.microsoft.com/office/drawing/2014/main" id="{50BF3435-5A11-4A66-A7A8-466529204B5C}"/>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3" name="Rectangle 222">
              <a:extLst>
                <a:ext uri="{FF2B5EF4-FFF2-40B4-BE49-F238E27FC236}">
                  <a16:creationId xmlns:a16="http://schemas.microsoft.com/office/drawing/2014/main" id="{E865A86A-BDD7-4B42-974B-E9D2928FD231}"/>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4" name="Rectangle 223">
              <a:extLst>
                <a:ext uri="{FF2B5EF4-FFF2-40B4-BE49-F238E27FC236}">
                  <a16:creationId xmlns:a16="http://schemas.microsoft.com/office/drawing/2014/main" id="{91D54DA2-AE87-4BC9-B6BE-4AE0E943D033}"/>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Rectangle 224">
              <a:extLst>
                <a:ext uri="{FF2B5EF4-FFF2-40B4-BE49-F238E27FC236}">
                  <a16:creationId xmlns:a16="http://schemas.microsoft.com/office/drawing/2014/main" id="{2D1D8873-FFCE-438F-8010-F84EFFEF17C4}"/>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Rectangle 225">
              <a:extLst>
                <a:ext uri="{FF2B5EF4-FFF2-40B4-BE49-F238E27FC236}">
                  <a16:creationId xmlns:a16="http://schemas.microsoft.com/office/drawing/2014/main" id="{C33AA431-E229-4F9B-8F64-19274AF2E6AA}"/>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7" name="Rectangle 226">
              <a:extLst>
                <a:ext uri="{FF2B5EF4-FFF2-40B4-BE49-F238E27FC236}">
                  <a16:creationId xmlns:a16="http://schemas.microsoft.com/office/drawing/2014/main" id="{4FC11452-4B6E-4CDD-8DD9-4D21340F43FE}"/>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8" name="Rectangle 227">
              <a:extLst>
                <a:ext uri="{FF2B5EF4-FFF2-40B4-BE49-F238E27FC236}">
                  <a16:creationId xmlns:a16="http://schemas.microsoft.com/office/drawing/2014/main" id="{88DE03B5-D585-43A4-BE19-D6FA3FD83BBF}"/>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9" name="Rectangle 228">
              <a:extLst>
                <a:ext uri="{FF2B5EF4-FFF2-40B4-BE49-F238E27FC236}">
                  <a16:creationId xmlns:a16="http://schemas.microsoft.com/office/drawing/2014/main" id="{BF0F0FFF-81FA-480E-8D26-06C095FFC3F2}"/>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2" name="Groupe 71">
            <a:extLst>
              <a:ext uri="{FF2B5EF4-FFF2-40B4-BE49-F238E27FC236}">
                <a16:creationId xmlns:a16="http://schemas.microsoft.com/office/drawing/2014/main" id="{BBBC1961-C866-43DA-982C-F99742946ACC}"/>
              </a:ext>
            </a:extLst>
          </p:cNvPr>
          <p:cNvGrpSpPr/>
          <p:nvPr/>
        </p:nvGrpSpPr>
        <p:grpSpPr>
          <a:xfrm>
            <a:off x="0" y="1"/>
            <a:ext cx="12192000" cy="61913"/>
            <a:chOff x="0" y="0"/>
            <a:chExt cx="9906000" cy="45719"/>
          </a:xfrm>
        </p:grpSpPr>
        <p:sp>
          <p:nvSpPr>
            <p:cNvPr id="73" name="Rectangle 72">
              <a:extLst>
                <a:ext uri="{FF2B5EF4-FFF2-40B4-BE49-F238E27FC236}">
                  <a16:creationId xmlns:a16="http://schemas.microsoft.com/office/drawing/2014/main" id="{58B2E661-27CC-476E-95E3-2C1F643EE518}"/>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624A45E1-85B6-4577-910E-5D4703B31348}"/>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5" name="Rectangle 74">
              <a:extLst>
                <a:ext uri="{FF2B5EF4-FFF2-40B4-BE49-F238E27FC236}">
                  <a16:creationId xmlns:a16="http://schemas.microsoft.com/office/drawing/2014/main" id="{D39A4C48-5B50-44C3-B9EE-4616CC1D6181}"/>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6" name="Rectangle 75">
              <a:extLst>
                <a:ext uri="{FF2B5EF4-FFF2-40B4-BE49-F238E27FC236}">
                  <a16:creationId xmlns:a16="http://schemas.microsoft.com/office/drawing/2014/main" id="{1B515D95-012C-49C4-8EEF-1E06FCE6961B}"/>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7" name="Groupe 76">
            <a:extLst>
              <a:ext uri="{FF2B5EF4-FFF2-40B4-BE49-F238E27FC236}">
                <a16:creationId xmlns:a16="http://schemas.microsoft.com/office/drawing/2014/main" id="{6B43057D-F38F-4B6E-B2A9-9B45E9408F9E}"/>
              </a:ext>
            </a:extLst>
          </p:cNvPr>
          <p:cNvGrpSpPr/>
          <p:nvPr/>
        </p:nvGrpSpPr>
        <p:grpSpPr>
          <a:xfrm>
            <a:off x="0" y="6796088"/>
            <a:ext cx="12192000" cy="61913"/>
            <a:chOff x="0" y="0"/>
            <a:chExt cx="9906000" cy="45719"/>
          </a:xfrm>
        </p:grpSpPr>
        <p:sp>
          <p:nvSpPr>
            <p:cNvPr id="78" name="Rectangle 77">
              <a:extLst>
                <a:ext uri="{FF2B5EF4-FFF2-40B4-BE49-F238E27FC236}">
                  <a16:creationId xmlns:a16="http://schemas.microsoft.com/office/drawing/2014/main" id="{AC39FE35-1031-4E40-88EC-0F02868BF2B7}"/>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4AC980DB-AD0D-4C21-9840-48557E3BD547}"/>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0" name="Rectangle 79">
              <a:extLst>
                <a:ext uri="{FF2B5EF4-FFF2-40B4-BE49-F238E27FC236}">
                  <a16:creationId xmlns:a16="http://schemas.microsoft.com/office/drawing/2014/main" id="{F0E3A561-1FC3-4BBE-B5CD-915076036195}"/>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1" name="Rectangle 80">
              <a:extLst>
                <a:ext uri="{FF2B5EF4-FFF2-40B4-BE49-F238E27FC236}">
                  <a16:creationId xmlns:a16="http://schemas.microsoft.com/office/drawing/2014/main" id="{1DEF9714-5001-4469-B070-784B6389A6C8}"/>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231" name="Rectangle 230">
            <a:hlinkClick r:id="rId4" action="ppaction://hlinksldjump"/>
            <a:extLst>
              <a:ext uri="{FF2B5EF4-FFF2-40B4-BE49-F238E27FC236}">
                <a16:creationId xmlns:a16="http://schemas.microsoft.com/office/drawing/2014/main" id="{46E2AE7C-9AC0-4669-B84F-EF3680FB0F4B}"/>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Titre 1">
            <a:extLst>
              <a:ext uri="{FF2B5EF4-FFF2-40B4-BE49-F238E27FC236}">
                <a16:creationId xmlns:a16="http://schemas.microsoft.com/office/drawing/2014/main" id="{3FD6D10D-5935-4398-9646-184663DB34F4}"/>
              </a:ext>
            </a:extLst>
          </p:cNvPr>
          <p:cNvSpPr txBox="1">
            <a:spLocks/>
          </p:cNvSpPr>
          <p:nvPr/>
        </p:nvSpPr>
        <p:spPr>
          <a:xfrm>
            <a:off x="3166019" y="176979"/>
            <a:ext cx="7788339" cy="764704"/>
          </a:xfrm>
          <a:prstGeom prst="rect">
            <a:avLst/>
          </a:prstGeom>
        </p:spPr>
        <p:txBody>
          <a:bodyPr anchor="ctr"/>
          <a:lstStyle>
            <a:lvl1pPr algn="l" defTabSz="914400" rtl="0" eaLnBrk="1" latinLnBrk="0" hangingPunct="1">
              <a:lnSpc>
                <a:spcPct val="90000"/>
              </a:lnSpc>
              <a:spcBef>
                <a:spcPct val="0"/>
              </a:spcBef>
              <a:buNone/>
              <a:defRPr sz="3200" kern="1200">
                <a:solidFill>
                  <a:srgbClr val="60615F"/>
                </a:solidFill>
                <a:latin typeface="Segoe UI Black" panose="020B0A02040204020203" pitchFamily="34" charset="0"/>
                <a:ea typeface="Segoe UI Black" panose="020B0A02040204020203" pitchFamily="34" charset="0"/>
                <a:cs typeface="+mj-cs"/>
              </a:defRPr>
            </a:lvl1pPr>
          </a:lstStyle>
          <a:p>
            <a:pPr algn="ctr"/>
            <a:r>
              <a:rPr lang="sr-Latn-RS" dirty="0"/>
              <a:t>Gorionici</a:t>
            </a:r>
            <a:endParaRPr lang="en-GB" dirty="0"/>
          </a:p>
        </p:txBody>
      </p:sp>
      <p:sp>
        <p:nvSpPr>
          <p:cNvPr id="140" name="Rectangle 139">
            <a:extLst>
              <a:ext uri="{FF2B5EF4-FFF2-40B4-BE49-F238E27FC236}">
                <a16:creationId xmlns:a16="http://schemas.microsoft.com/office/drawing/2014/main" id="{3AD12DCD-1A41-4851-8CB0-A6FEE652D440}"/>
              </a:ext>
            </a:extLst>
          </p:cNvPr>
          <p:cNvSpPr/>
          <p:nvPr/>
        </p:nvSpPr>
        <p:spPr>
          <a:xfrm>
            <a:off x="2887550" y="1425766"/>
            <a:ext cx="1619672" cy="288032"/>
          </a:xfrm>
          <a:prstGeom prst="rect">
            <a:avLst/>
          </a:prstGeom>
          <a:solidFill>
            <a:srgbClr val="E4582D"/>
          </a:solidFill>
        </p:spPr>
        <p:txBody>
          <a:bodyPr anchor="ctr"/>
          <a:lstStyle/>
          <a:p>
            <a:pPr>
              <a:spcBef>
                <a:spcPct val="20000"/>
              </a:spcBef>
              <a:buFont typeface="+mj-lt"/>
              <a:buNone/>
            </a:pPr>
            <a:r>
              <a:rPr lang="en-US" sz="1400" dirty="0" err="1">
                <a:solidFill>
                  <a:schemeClr val="bg1"/>
                </a:solidFill>
                <a:latin typeface="Arial Black" panose="020B0A04020102020204" pitchFamily="34" charset="0"/>
              </a:rPr>
              <a:t>Optimo</a:t>
            </a:r>
            <a:endParaRPr lang="en-US" sz="1400" b="1" dirty="0">
              <a:solidFill>
                <a:schemeClr val="bg1"/>
              </a:solidFill>
              <a:latin typeface="Arial Black" panose="020B0A04020102020204" pitchFamily="34" charset="0"/>
              <a:cs typeface="Trasandina Book" pitchFamily="50" charset="0"/>
            </a:endParaRPr>
          </a:p>
        </p:txBody>
      </p:sp>
      <p:cxnSp>
        <p:nvCxnSpPr>
          <p:cNvPr id="155" name="Connecteur droit 154">
            <a:extLst>
              <a:ext uri="{FF2B5EF4-FFF2-40B4-BE49-F238E27FC236}">
                <a16:creationId xmlns:a16="http://schemas.microsoft.com/office/drawing/2014/main" id="{D8483075-3C8B-4AB6-BFE9-7E5EE169464F}"/>
              </a:ext>
            </a:extLst>
          </p:cNvPr>
          <p:cNvCxnSpPr>
            <a:stCxn id="140" idx="3"/>
          </p:cNvCxnSpPr>
          <p:nvPr/>
        </p:nvCxnSpPr>
        <p:spPr>
          <a:xfrm>
            <a:off x="4507222" y="1569782"/>
            <a:ext cx="2664295" cy="0"/>
          </a:xfrm>
          <a:prstGeom prst="line">
            <a:avLst/>
          </a:prstGeom>
          <a:ln>
            <a:solidFill>
              <a:srgbClr val="E4582D"/>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60" name="Image 159">
            <a:extLst>
              <a:ext uri="{FF2B5EF4-FFF2-40B4-BE49-F238E27FC236}">
                <a16:creationId xmlns:a16="http://schemas.microsoft.com/office/drawing/2014/main" id="{7A0BE3AE-5A7D-4B5B-9657-944F6EC6AE8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62829" y="1844817"/>
            <a:ext cx="758679" cy="516145"/>
          </a:xfrm>
          <a:prstGeom prst="rect">
            <a:avLst/>
          </a:prstGeom>
          <a:ln>
            <a:noFill/>
          </a:ln>
          <a:effectLst>
            <a:outerShdw blurRad="292100" dist="139700" dir="2700000" algn="tl" rotWithShape="0">
              <a:srgbClr val="333333">
                <a:alpha val="65000"/>
              </a:srgbClr>
            </a:outerShdw>
          </a:effectLst>
        </p:spPr>
      </p:pic>
      <p:sp>
        <p:nvSpPr>
          <p:cNvPr id="161" name="ZoneTexte 160">
            <a:extLst>
              <a:ext uri="{FF2B5EF4-FFF2-40B4-BE49-F238E27FC236}">
                <a16:creationId xmlns:a16="http://schemas.microsoft.com/office/drawing/2014/main" id="{CD29D852-9C30-40E4-8347-9ABDF11AE1E2}"/>
              </a:ext>
            </a:extLst>
          </p:cNvPr>
          <p:cNvSpPr txBox="1"/>
          <p:nvPr/>
        </p:nvSpPr>
        <p:spPr>
          <a:xfrm>
            <a:off x="4129958" y="1829954"/>
            <a:ext cx="3240360" cy="1143711"/>
          </a:xfrm>
          <a:prstGeom prst="rect">
            <a:avLst/>
          </a:prstGeom>
          <a:noFill/>
        </p:spPr>
        <p:txBody>
          <a:bodyPr wrap="square" rtlCol="0">
            <a:noAutofit/>
          </a:bodyPr>
          <a:lstStyle/>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Širok spektar od </a:t>
            </a:r>
            <a:r>
              <a:rPr lang="fr-FR" sz="1050" dirty="0">
                <a:latin typeface="Segoe UI Emoji" panose="020B0502040204020203" pitchFamily="34" charset="0"/>
                <a:ea typeface="Segoe UI Emoji" panose="020B0502040204020203" pitchFamily="34" charset="0"/>
              </a:rPr>
              <a:t>0,7 </a:t>
            </a:r>
            <a:r>
              <a:rPr lang="sr-Latn-RS" sz="1050" dirty="0">
                <a:latin typeface="Segoe UI Emoji" panose="020B0502040204020203" pitchFamily="34" charset="0"/>
                <a:ea typeface="Segoe UI Emoji" panose="020B0502040204020203" pitchFamily="34" charset="0"/>
              </a:rPr>
              <a:t>d</a:t>
            </a:r>
            <a:r>
              <a:rPr lang="fr-FR" sz="1050" dirty="0">
                <a:latin typeface="Segoe UI Emoji" panose="020B0502040204020203" pitchFamily="34" charset="0"/>
                <a:ea typeface="Segoe UI Emoji" panose="020B0502040204020203" pitchFamily="34" charset="0"/>
              </a:rPr>
              <a:t>o 12,5 MW</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Visoka efikasnost kotla malog kapaciteta</a:t>
            </a:r>
            <a:endParaRPr lang="en-GB"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Opseg regulacije </a:t>
            </a:r>
            <a:r>
              <a:rPr lang="en-US" sz="1050" dirty="0">
                <a:latin typeface="Segoe UI Emoji" panose="020B0502040204020203" pitchFamily="34" charset="0"/>
                <a:ea typeface="Segoe UI Emoji" panose="020B0502040204020203" pitchFamily="34" charset="0"/>
              </a:rPr>
              <a:t>8:1</a:t>
            </a:r>
            <a:endParaRPr lang="fr-FR"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Integrisane kontrole na ploči</a:t>
            </a:r>
            <a:endParaRPr lang="en-US"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sr-Latn-RS" sz="1050" dirty="0" err="1">
                <a:latin typeface="Segoe UI Emoji" panose="020B0502040204020203" pitchFamily="34" charset="0"/>
                <a:ea typeface="Segoe UI Emoji" panose="020B0502040204020203" pitchFamily="34" charset="0"/>
              </a:rPr>
              <a:t>Visokoperformantna</a:t>
            </a:r>
            <a:r>
              <a:rPr lang="sr-Latn-RS" sz="1050" dirty="0">
                <a:latin typeface="Segoe UI Emoji" panose="020B0502040204020203" pitchFamily="34" charset="0"/>
                <a:ea typeface="Segoe UI Emoji" panose="020B0502040204020203" pitchFamily="34" charset="0"/>
              </a:rPr>
              <a:t> komora za sagorevanje za malu emisiju </a:t>
            </a:r>
            <a:r>
              <a:rPr lang="fr-FR" sz="1050" dirty="0">
                <a:latin typeface="Segoe UI Emoji" panose="020B0502040204020203" pitchFamily="34" charset="0"/>
                <a:ea typeface="Segoe UI Emoji" panose="020B0502040204020203" pitchFamily="34" charset="0"/>
              </a:rPr>
              <a:t>NOx</a:t>
            </a:r>
            <a:r>
              <a:rPr lang="fr-FR" sz="1200" dirty="0">
                <a:latin typeface="Arial Narrow" panose="020B0606020202030204" pitchFamily="34" charset="0"/>
              </a:rPr>
              <a:t>.</a:t>
            </a:r>
          </a:p>
        </p:txBody>
      </p:sp>
      <p:sp>
        <p:nvSpPr>
          <p:cNvPr id="162" name="Rectangle 161">
            <a:extLst>
              <a:ext uri="{FF2B5EF4-FFF2-40B4-BE49-F238E27FC236}">
                <a16:creationId xmlns:a16="http://schemas.microsoft.com/office/drawing/2014/main" id="{BA12D3DE-2D98-4637-991D-3BCFB1F2B8A8}"/>
              </a:ext>
            </a:extLst>
          </p:cNvPr>
          <p:cNvSpPr/>
          <p:nvPr/>
        </p:nvSpPr>
        <p:spPr>
          <a:xfrm>
            <a:off x="10408125" y="1416130"/>
            <a:ext cx="1619672" cy="288032"/>
          </a:xfrm>
          <a:prstGeom prst="rect">
            <a:avLst/>
          </a:prstGeom>
          <a:solidFill>
            <a:srgbClr val="0098DC"/>
          </a:solidFill>
        </p:spPr>
        <p:txBody>
          <a:bodyPr anchor="ctr"/>
          <a:lstStyle/>
          <a:p>
            <a:pPr algn="r">
              <a:spcBef>
                <a:spcPct val="20000"/>
              </a:spcBef>
              <a:buFont typeface="+mj-lt"/>
              <a:buNone/>
            </a:pPr>
            <a:r>
              <a:rPr lang="en-US" sz="1400" dirty="0">
                <a:solidFill>
                  <a:schemeClr val="bg1"/>
                </a:solidFill>
                <a:latin typeface="Arial Black" panose="020B0A04020102020204" pitchFamily="34" charset="0"/>
              </a:rPr>
              <a:t>LNTA &amp; TA</a:t>
            </a:r>
            <a:endParaRPr lang="en-US" sz="1400" b="1" dirty="0">
              <a:solidFill>
                <a:schemeClr val="bg1"/>
              </a:solidFill>
              <a:latin typeface="Arial Black" panose="020B0A04020102020204" pitchFamily="34" charset="0"/>
              <a:cs typeface="Trasandina Book" pitchFamily="50" charset="0"/>
            </a:endParaRPr>
          </a:p>
        </p:txBody>
      </p:sp>
      <p:cxnSp>
        <p:nvCxnSpPr>
          <p:cNvPr id="163" name="Connecteur droit 162">
            <a:extLst>
              <a:ext uri="{FF2B5EF4-FFF2-40B4-BE49-F238E27FC236}">
                <a16:creationId xmlns:a16="http://schemas.microsoft.com/office/drawing/2014/main" id="{5FDCE584-AE00-40D5-A93B-0983776B1231}"/>
              </a:ext>
            </a:extLst>
          </p:cNvPr>
          <p:cNvCxnSpPr>
            <a:cxnSpLocks/>
            <a:endCxn id="162" idx="1"/>
          </p:cNvCxnSpPr>
          <p:nvPr/>
        </p:nvCxnSpPr>
        <p:spPr>
          <a:xfrm>
            <a:off x="7743830" y="1560146"/>
            <a:ext cx="2664295" cy="0"/>
          </a:xfrm>
          <a:prstGeom prst="line">
            <a:avLst/>
          </a:prstGeom>
          <a:ln>
            <a:solidFill>
              <a:srgbClr val="0098DC"/>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164" name="Image 163">
            <a:extLst>
              <a:ext uri="{FF2B5EF4-FFF2-40B4-BE49-F238E27FC236}">
                <a16:creationId xmlns:a16="http://schemas.microsoft.com/office/drawing/2014/main" id="{A8155CE5-C7D2-4BCB-A0BF-1EE2B89868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56959" y="2443868"/>
            <a:ext cx="758679" cy="526654"/>
          </a:xfrm>
          <a:prstGeom prst="rect">
            <a:avLst/>
          </a:prstGeom>
          <a:ln>
            <a:noFill/>
          </a:ln>
          <a:effectLst>
            <a:outerShdw blurRad="292100" dist="139700" dir="2700000" algn="tl" rotWithShape="0">
              <a:srgbClr val="333333">
                <a:alpha val="65000"/>
              </a:srgbClr>
            </a:outerShdw>
          </a:effectLst>
        </p:spPr>
      </p:pic>
      <p:sp>
        <p:nvSpPr>
          <p:cNvPr id="165" name="ZoneTexte 164">
            <a:extLst>
              <a:ext uri="{FF2B5EF4-FFF2-40B4-BE49-F238E27FC236}">
                <a16:creationId xmlns:a16="http://schemas.microsoft.com/office/drawing/2014/main" id="{78CA8FA9-DAAD-46CA-A81D-6D45A9FA4235}"/>
              </a:ext>
            </a:extLst>
          </p:cNvPr>
          <p:cNvSpPr txBox="1"/>
          <p:nvPr/>
        </p:nvSpPr>
        <p:spPr>
          <a:xfrm>
            <a:off x="7680177" y="1767912"/>
            <a:ext cx="3240360" cy="1143711"/>
          </a:xfrm>
          <a:prstGeom prst="rect">
            <a:avLst/>
          </a:prstGeom>
          <a:noFill/>
        </p:spPr>
        <p:txBody>
          <a:bodyPr wrap="square" rtlCol="0">
            <a:noAutofit/>
          </a:bodyPr>
          <a:lstStyle/>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Od</a:t>
            </a:r>
            <a:r>
              <a:rPr lang="en-GB" sz="1050" dirty="0">
                <a:latin typeface="Segoe UI Emoji" panose="020B0502040204020203" pitchFamily="34" charset="0"/>
                <a:ea typeface="Segoe UI Emoji" panose="020B0502040204020203" pitchFamily="34" charset="0"/>
              </a:rPr>
              <a:t> 3</a:t>
            </a:r>
            <a:r>
              <a:rPr lang="sr-Latn-RS" sz="1050" dirty="0">
                <a:latin typeface="Segoe UI Emoji" panose="020B0502040204020203" pitchFamily="34" charset="0"/>
                <a:ea typeface="Segoe UI Emoji" panose="020B0502040204020203" pitchFamily="34" charset="0"/>
              </a:rPr>
              <a:t>,</a:t>
            </a:r>
            <a:r>
              <a:rPr lang="en-GB" sz="1050" dirty="0">
                <a:latin typeface="Segoe UI Emoji" panose="020B0502040204020203" pitchFamily="34" charset="0"/>
                <a:ea typeface="Segoe UI Emoji" panose="020B0502040204020203" pitchFamily="34" charset="0"/>
              </a:rPr>
              <a:t>5 </a:t>
            </a:r>
            <a:r>
              <a:rPr lang="sr-Latn-RS" sz="1050" dirty="0">
                <a:latin typeface="Segoe UI Emoji" panose="020B0502040204020203" pitchFamily="34" charset="0"/>
                <a:ea typeface="Segoe UI Emoji" panose="020B0502040204020203" pitchFamily="34" charset="0"/>
              </a:rPr>
              <a:t>do</a:t>
            </a:r>
            <a:r>
              <a:rPr lang="en-GB" sz="1050" dirty="0">
                <a:latin typeface="Segoe UI Emoji" panose="020B0502040204020203" pitchFamily="34" charset="0"/>
                <a:ea typeface="Segoe UI Emoji" panose="020B0502040204020203" pitchFamily="34" charset="0"/>
              </a:rPr>
              <a:t> 10</a:t>
            </a:r>
            <a:r>
              <a:rPr lang="sr-Latn-RS" sz="1050" dirty="0">
                <a:latin typeface="Segoe UI Emoji" panose="020B0502040204020203" pitchFamily="34" charset="0"/>
                <a:ea typeface="Segoe UI Emoji" panose="020B0502040204020203" pitchFamily="34" charset="0"/>
              </a:rPr>
              <a:t>,5</a:t>
            </a:r>
            <a:r>
              <a:rPr lang="en-GB" sz="1050" dirty="0">
                <a:latin typeface="Segoe UI Emoji" panose="020B0502040204020203" pitchFamily="34" charset="0"/>
                <a:ea typeface="Segoe UI Emoji" panose="020B0502040204020203" pitchFamily="34" charset="0"/>
              </a:rPr>
              <a:t> MW </a:t>
            </a:r>
            <a:r>
              <a:rPr lang="sr-Latn-RS" sz="1050" dirty="0">
                <a:latin typeface="Segoe UI Emoji" panose="020B0502040204020203" pitchFamily="34" charset="0"/>
                <a:ea typeface="Segoe UI Emoji" panose="020B0502040204020203" pitchFamily="34" charset="0"/>
              </a:rPr>
              <a:t>u</a:t>
            </a:r>
            <a:r>
              <a:rPr lang="en-GB" sz="1050" dirty="0">
                <a:latin typeface="Segoe UI Emoji" panose="020B0502040204020203" pitchFamily="34" charset="0"/>
                <a:ea typeface="Segoe UI Emoji" panose="020B0502040204020203" pitchFamily="34" charset="0"/>
              </a:rPr>
              <a:t> </a:t>
            </a:r>
            <a:r>
              <a:rPr lang="en-GB" sz="1050" dirty="0" err="1">
                <a:latin typeface="Segoe UI Emoji" panose="020B0502040204020203" pitchFamily="34" charset="0"/>
                <a:ea typeface="Segoe UI Emoji" panose="020B0502040204020203" pitchFamily="34" charset="0"/>
              </a:rPr>
              <a:t>Monoblo</a:t>
            </a:r>
            <a:r>
              <a:rPr lang="sr-Latn-RS" sz="1050" dirty="0" err="1">
                <a:latin typeface="Segoe UI Emoji" panose="020B0502040204020203" pitchFamily="34" charset="0"/>
                <a:ea typeface="Segoe UI Emoji" panose="020B0502040204020203" pitchFamily="34" charset="0"/>
              </a:rPr>
              <a:t>ku</a:t>
            </a:r>
            <a:r>
              <a:rPr lang="en-GB" sz="1050" dirty="0">
                <a:latin typeface="Segoe UI Emoji" panose="020B0502040204020203" pitchFamily="34" charset="0"/>
                <a:ea typeface="Segoe UI Emoji" panose="020B0502040204020203" pitchFamily="34" charset="0"/>
              </a:rPr>
              <a:t> (LNTA) </a:t>
            </a:r>
            <a:r>
              <a:rPr lang="sr-Latn-RS" sz="1050" dirty="0">
                <a:latin typeface="Segoe UI Emoji" panose="020B0502040204020203" pitchFamily="34" charset="0"/>
                <a:ea typeface="Segoe UI Emoji" panose="020B0502040204020203" pitchFamily="34" charset="0"/>
              </a:rPr>
              <a:t>i od </a:t>
            </a:r>
            <a:r>
              <a:rPr lang="fr-FR" sz="1050" dirty="0">
                <a:latin typeface="Segoe UI Emoji" panose="020B0502040204020203" pitchFamily="34" charset="0"/>
                <a:ea typeface="Segoe UI Emoji" panose="020B0502040204020203" pitchFamily="34" charset="0"/>
              </a:rPr>
              <a:t>9 </a:t>
            </a:r>
            <a:r>
              <a:rPr lang="sr-Latn-RS" sz="1050" dirty="0">
                <a:latin typeface="Segoe UI Emoji" panose="020B0502040204020203" pitchFamily="34" charset="0"/>
                <a:ea typeface="Segoe UI Emoji" panose="020B0502040204020203" pitchFamily="34" charset="0"/>
              </a:rPr>
              <a:t>d</a:t>
            </a:r>
            <a:r>
              <a:rPr lang="fr-FR" sz="1050" dirty="0">
                <a:latin typeface="Segoe UI Emoji" panose="020B0502040204020203" pitchFamily="34" charset="0"/>
                <a:ea typeface="Segoe UI Emoji" panose="020B0502040204020203" pitchFamily="34" charset="0"/>
              </a:rPr>
              <a:t>o 22 MW </a:t>
            </a:r>
            <a:r>
              <a:rPr lang="sr-Latn-RS" sz="1050" dirty="0">
                <a:latin typeface="Segoe UI Emoji" panose="020B0502040204020203" pitchFamily="34" charset="0"/>
                <a:ea typeface="Segoe UI Emoji" panose="020B0502040204020203" pitchFamily="34" charset="0"/>
              </a:rPr>
              <a:t>u b</a:t>
            </a:r>
            <a:r>
              <a:rPr lang="fr-FR" sz="1050" dirty="0">
                <a:latin typeface="Segoe UI Emoji" panose="020B0502040204020203" pitchFamily="34" charset="0"/>
                <a:ea typeface="Segoe UI Emoji" panose="020B0502040204020203" pitchFamily="34" charset="0"/>
              </a:rPr>
              <a:t>i </a:t>
            </a:r>
            <a:r>
              <a:rPr lang="fr-FR" sz="1050" dirty="0" err="1">
                <a:latin typeface="Segoe UI Emoji" panose="020B0502040204020203" pitchFamily="34" charset="0"/>
                <a:ea typeface="Segoe UI Emoji" panose="020B0502040204020203" pitchFamily="34" charset="0"/>
              </a:rPr>
              <a:t>Blo</a:t>
            </a:r>
            <a:r>
              <a:rPr lang="sr-Latn-RS" sz="1050" dirty="0" err="1">
                <a:latin typeface="Segoe UI Emoji" panose="020B0502040204020203" pitchFamily="34" charset="0"/>
                <a:ea typeface="Segoe UI Emoji" panose="020B0502040204020203" pitchFamily="34" charset="0"/>
              </a:rPr>
              <a:t>ku</a:t>
            </a:r>
            <a:r>
              <a:rPr lang="fr-FR" sz="1050" dirty="0">
                <a:latin typeface="Segoe UI Emoji" panose="020B0502040204020203" pitchFamily="34" charset="0"/>
                <a:ea typeface="Segoe UI Emoji" panose="020B0502040204020203" pitchFamily="34" charset="0"/>
              </a:rPr>
              <a:t> (TA)</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Potpuno integrisan ventilator sistema za sagorevanje i motor gorionika</a:t>
            </a:r>
            <a:r>
              <a:rPr lang="en-US" sz="1050" dirty="0">
                <a:latin typeface="Segoe UI Emoji" panose="020B0502040204020203" pitchFamily="34" charset="0"/>
                <a:ea typeface="Segoe UI Emoji" panose="020B0502040204020203" pitchFamily="34" charset="0"/>
              </a:rPr>
              <a:t>.</a:t>
            </a:r>
            <a:endParaRPr lang="fr-FR"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en-US" sz="1050" dirty="0" err="1">
                <a:latin typeface="Segoe UI Emoji" panose="020B0502040204020203" pitchFamily="34" charset="0"/>
                <a:ea typeface="Segoe UI Emoji" panose="020B0502040204020203" pitchFamily="34" charset="0"/>
              </a:rPr>
              <a:t>Distribucija</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višemlaznog</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gasa</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sa</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integrisanom</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recirkulacijom</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izduvnih</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gasova</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radi</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smanjenja</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emisije</a:t>
            </a:r>
            <a:r>
              <a:rPr lang="en-US" sz="1050" dirty="0">
                <a:latin typeface="Segoe UI Emoji" panose="020B0502040204020203" pitchFamily="34" charset="0"/>
                <a:ea typeface="Segoe UI Emoji" panose="020B0502040204020203" pitchFamily="34" charset="0"/>
              </a:rPr>
              <a:t> NO</a:t>
            </a:r>
            <a:r>
              <a:rPr lang="sr-Latn-RS" sz="1050" dirty="0">
                <a:latin typeface="Segoe UI Emoji" panose="020B0502040204020203" pitchFamily="34" charset="0"/>
                <a:ea typeface="Segoe UI Emoji" panose="020B0502040204020203" pitchFamily="34" charset="0"/>
              </a:rPr>
              <a:t>x</a:t>
            </a:r>
            <a:endParaRPr lang="fr-FR" sz="1050" dirty="0">
              <a:latin typeface="Segoe UI Emoji" panose="020B0502040204020203" pitchFamily="34" charset="0"/>
              <a:ea typeface="Segoe UI Emoji" panose="020B0502040204020203" pitchFamily="34" charset="0"/>
            </a:endParaRPr>
          </a:p>
        </p:txBody>
      </p:sp>
      <p:pic>
        <p:nvPicPr>
          <p:cNvPr id="166" name="Image 165">
            <a:extLst>
              <a:ext uri="{FF2B5EF4-FFF2-40B4-BE49-F238E27FC236}">
                <a16:creationId xmlns:a16="http://schemas.microsoft.com/office/drawing/2014/main" id="{D67EF3C3-8A7A-4527-989A-B58E175617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069701" y="2443868"/>
            <a:ext cx="794696" cy="576064"/>
          </a:xfrm>
          <a:prstGeom prst="rect">
            <a:avLst/>
          </a:prstGeom>
          <a:ln>
            <a:noFill/>
          </a:ln>
          <a:effectLst>
            <a:outerShdw blurRad="292100" dist="139700" dir="2700000" algn="tl" rotWithShape="0">
              <a:srgbClr val="333333">
                <a:alpha val="65000"/>
              </a:srgbClr>
            </a:outerShdw>
          </a:effectLst>
        </p:spPr>
      </p:pic>
      <p:pic>
        <p:nvPicPr>
          <p:cNvPr id="167" name="Image 166">
            <a:extLst>
              <a:ext uri="{FF2B5EF4-FFF2-40B4-BE49-F238E27FC236}">
                <a16:creationId xmlns:a16="http://schemas.microsoft.com/office/drawing/2014/main" id="{CD14BCC7-3D80-434B-8719-80A738C6CA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069701" y="1815942"/>
            <a:ext cx="794697" cy="516146"/>
          </a:xfrm>
          <a:prstGeom prst="rect">
            <a:avLst/>
          </a:prstGeom>
          <a:ln>
            <a:noFill/>
          </a:ln>
          <a:effectLst>
            <a:outerShdw blurRad="292100" dist="139700" dir="2700000" algn="tl" rotWithShape="0">
              <a:srgbClr val="333333">
                <a:alpha val="65000"/>
              </a:srgbClr>
            </a:outerShdw>
          </a:effectLst>
        </p:spPr>
      </p:pic>
      <p:sp>
        <p:nvSpPr>
          <p:cNvPr id="168" name="Rectangle 167">
            <a:extLst>
              <a:ext uri="{FF2B5EF4-FFF2-40B4-BE49-F238E27FC236}">
                <a16:creationId xmlns:a16="http://schemas.microsoft.com/office/drawing/2014/main" id="{26A66276-F60A-484A-9380-5967DF0F0622}"/>
              </a:ext>
            </a:extLst>
          </p:cNvPr>
          <p:cNvSpPr/>
          <p:nvPr/>
        </p:nvSpPr>
        <p:spPr>
          <a:xfrm>
            <a:off x="2880284" y="3078980"/>
            <a:ext cx="1619672" cy="288032"/>
          </a:xfrm>
          <a:prstGeom prst="rect">
            <a:avLst/>
          </a:prstGeom>
          <a:solidFill>
            <a:srgbClr val="0098DC"/>
          </a:solidFill>
        </p:spPr>
        <p:txBody>
          <a:bodyPr anchor="ctr"/>
          <a:lstStyle/>
          <a:p>
            <a:pPr>
              <a:spcBef>
                <a:spcPct val="20000"/>
              </a:spcBef>
              <a:buFont typeface="+mj-lt"/>
              <a:buNone/>
            </a:pPr>
            <a:r>
              <a:rPr lang="en-US" sz="1400" dirty="0">
                <a:solidFill>
                  <a:schemeClr val="bg1"/>
                </a:solidFill>
                <a:latin typeface="Arial Black" panose="020B0A04020102020204" pitchFamily="34" charset="0"/>
              </a:rPr>
              <a:t>Modulo +</a:t>
            </a:r>
            <a:endParaRPr lang="en-US" sz="1400" b="1" dirty="0">
              <a:solidFill>
                <a:schemeClr val="bg1"/>
              </a:solidFill>
              <a:latin typeface="Arial Black" panose="020B0A04020102020204" pitchFamily="34" charset="0"/>
              <a:cs typeface="Trasandina Book" pitchFamily="50" charset="0"/>
            </a:endParaRPr>
          </a:p>
        </p:txBody>
      </p:sp>
      <p:cxnSp>
        <p:nvCxnSpPr>
          <p:cNvPr id="169" name="Connecteur droit 168">
            <a:extLst>
              <a:ext uri="{FF2B5EF4-FFF2-40B4-BE49-F238E27FC236}">
                <a16:creationId xmlns:a16="http://schemas.microsoft.com/office/drawing/2014/main" id="{C39C3C49-189A-47B9-BE27-06D91FC10C2F}"/>
              </a:ext>
            </a:extLst>
          </p:cNvPr>
          <p:cNvCxnSpPr>
            <a:stCxn id="168" idx="3"/>
          </p:cNvCxnSpPr>
          <p:nvPr/>
        </p:nvCxnSpPr>
        <p:spPr>
          <a:xfrm>
            <a:off x="4499956" y="3222996"/>
            <a:ext cx="2664295" cy="0"/>
          </a:xfrm>
          <a:prstGeom prst="line">
            <a:avLst/>
          </a:prstGeom>
          <a:ln>
            <a:solidFill>
              <a:srgbClr val="0098DC"/>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0" name="ZoneTexte 169">
            <a:extLst>
              <a:ext uri="{FF2B5EF4-FFF2-40B4-BE49-F238E27FC236}">
                <a16:creationId xmlns:a16="http://schemas.microsoft.com/office/drawing/2014/main" id="{774FFAC7-8F90-4F1B-98EC-ED5947A4F30B}"/>
              </a:ext>
            </a:extLst>
          </p:cNvPr>
          <p:cNvSpPr txBox="1"/>
          <p:nvPr/>
        </p:nvSpPr>
        <p:spPr>
          <a:xfrm>
            <a:off x="4136398" y="3418594"/>
            <a:ext cx="3240360" cy="1143711"/>
          </a:xfrm>
          <a:prstGeom prst="rect">
            <a:avLst/>
          </a:prstGeom>
          <a:noFill/>
        </p:spPr>
        <p:txBody>
          <a:bodyPr wrap="square" rtlCol="0">
            <a:noAutofit/>
          </a:bodyPr>
          <a:lstStyle/>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Širok spektar od </a:t>
            </a:r>
            <a:r>
              <a:rPr lang="en-GB" sz="1050" dirty="0">
                <a:latin typeface="Segoe UI Emoji" panose="020B0502040204020203" pitchFamily="34" charset="0"/>
                <a:ea typeface="Segoe UI Emoji" panose="020B0502040204020203" pitchFamily="34" charset="0"/>
              </a:rPr>
              <a:t>1 </a:t>
            </a:r>
            <a:r>
              <a:rPr lang="sr-Latn-RS" sz="1050" dirty="0">
                <a:latin typeface="Segoe UI Emoji" panose="020B0502040204020203" pitchFamily="34" charset="0"/>
                <a:ea typeface="Segoe UI Emoji" panose="020B0502040204020203" pitchFamily="34" charset="0"/>
              </a:rPr>
              <a:t>do</a:t>
            </a:r>
            <a:r>
              <a:rPr lang="en-GB" sz="1050" dirty="0">
                <a:latin typeface="Segoe UI Emoji" panose="020B0502040204020203" pitchFamily="34" charset="0"/>
                <a:ea typeface="Segoe UI Emoji" panose="020B0502040204020203" pitchFamily="34" charset="0"/>
              </a:rPr>
              <a:t> 22 MW</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Poboljšana ušteda energije </a:t>
            </a:r>
            <a:r>
              <a:rPr lang="en-US" sz="1050" dirty="0">
                <a:latin typeface="Segoe UI Emoji" panose="020B0502040204020203" pitchFamily="34" charset="0"/>
                <a:ea typeface="Segoe UI Emoji" panose="020B0502040204020203" pitchFamily="34" charset="0"/>
              </a:rPr>
              <a:t>(</a:t>
            </a:r>
            <a:r>
              <a:rPr lang="sr-Latn-RS" sz="1050" dirty="0">
                <a:latin typeface="Segoe UI Emoji" panose="020B0502040204020203" pitchFamily="34" charset="0"/>
                <a:ea typeface="Segoe UI Emoji" panose="020B0502040204020203" pitchFamily="34" charset="0"/>
              </a:rPr>
              <a:t>minimum viška vazduha u celom radnom opsegu</a:t>
            </a:r>
            <a:r>
              <a:rPr lang="en-US" sz="1050" dirty="0">
                <a:latin typeface="Segoe UI Emoji" panose="020B0502040204020203" pitchFamily="34" charset="0"/>
                <a:ea typeface="Segoe UI Emoji" panose="020B0502040204020203" pitchFamily="34" charset="0"/>
              </a:rPr>
              <a:t>)</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Opseg regulacije</a:t>
            </a:r>
            <a:r>
              <a:rPr lang="en-US" sz="1050" dirty="0">
                <a:latin typeface="Segoe UI Emoji" panose="020B0502040204020203" pitchFamily="34" charset="0"/>
                <a:ea typeface="Segoe UI Emoji" panose="020B0502040204020203" pitchFamily="34" charset="0"/>
              </a:rPr>
              <a:t>12:1.</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Ultra niska emisija </a:t>
            </a:r>
            <a:r>
              <a:rPr lang="en-US" sz="1050" dirty="0">
                <a:latin typeface="Segoe UI Emoji" panose="020B0502040204020203" pitchFamily="34" charset="0"/>
                <a:ea typeface="Segoe UI Emoji" panose="020B0502040204020203" pitchFamily="34" charset="0"/>
              </a:rPr>
              <a:t>NOx</a:t>
            </a:r>
            <a:endParaRPr lang="fr-FR" sz="1050" dirty="0">
              <a:latin typeface="Segoe UI Emoji" panose="020B0502040204020203" pitchFamily="34" charset="0"/>
              <a:ea typeface="Segoe UI Emoji" panose="020B0502040204020203" pitchFamily="34" charset="0"/>
            </a:endParaRPr>
          </a:p>
        </p:txBody>
      </p:sp>
      <p:sp>
        <p:nvSpPr>
          <p:cNvPr id="171" name="Rectangle 170">
            <a:extLst>
              <a:ext uri="{FF2B5EF4-FFF2-40B4-BE49-F238E27FC236}">
                <a16:creationId xmlns:a16="http://schemas.microsoft.com/office/drawing/2014/main" id="{746A2474-2D37-4F14-AC4D-1A311741A588}"/>
              </a:ext>
            </a:extLst>
          </p:cNvPr>
          <p:cNvSpPr/>
          <p:nvPr/>
        </p:nvSpPr>
        <p:spPr>
          <a:xfrm>
            <a:off x="10408125" y="3118374"/>
            <a:ext cx="1619672" cy="288032"/>
          </a:xfrm>
          <a:prstGeom prst="rect">
            <a:avLst/>
          </a:prstGeom>
          <a:solidFill>
            <a:srgbClr val="E4582D"/>
          </a:solidFill>
        </p:spPr>
        <p:txBody>
          <a:bodyPr anchor="ctr"/>
          <a:lstStyle/>
          <a:p>
            <a:pPr algn="r">
              <a:spcBef>
                <a:spcPct val="20000"/>
              </a:spcBef>
              <a:buFont typeface="+mj-lt"/>
              <a:buNone/>
            </a:pPr>
            <a:r>
              <a:rPr lang="en-US" sz="1400" dirty="0" err="1">
                <a:solidFill>
                  <a:schemeClr val="bg1"/>
                </a:solidFill>
                <a:latin typeface="Arial Black" panose="020B0A04020102020204" pitchFamily="34" charset="0"/>
              </a:rPr>
              <a:t>Orthos</a:t>
            </a:r>
            <a:endParaRPr lang="en-US" sz="1400" b="1" dirty="0">
              <a:solidFill>
                <a:schemeClr val="bg1"/>
              </a:solidFill>
              <a:latin typeface="Arial Black" panose="020B0A04020102020204" pitchFamily="34" charset="0"/>
              <a:cs typeface="Trasandina Book" pitchFamily="50" charset="0"/>
            </a:endParaRPr>
          </a:p>
        </p:txBody>
      </p:sp>
      <p:cxnSp>
        <p:nvCxnSpPr>
          <p:cNvPr id="172" name="Connecteur droit 171">
            <a:extLst>
              <a:ext uri="{FF2B5EF4-FFF2-40B4-BE49-F238E27FC236}">
                <a16:creationId xmlns:a16="http://schemas.microsoft.com/office/drawing/2014/main" id="{E8DA9BA6-421B-4003-A685-63884335C6B8}"/>
              </a:ext>
            </a:extLst>
          </p:cNvPr>
          <p:cNvCxnSpPr>
            <a:cxnSpLocks/>
            <a:endCxn id="171" idx="1"/>
          </p:cNvCxnSpPr>
          <p:nvPr/>
        </p:nvCxnSpPr>
        <p:spPr>
          <a:xfrm>
            <a:off x="7743830" y="3262390"/>
            <a:ext cx="2664295" cy="0"/>
          </a:xfrm>
          <a:prstGeom prst="line">
            <a:avLst/>
          </a:prstGeom>
          <a:ln>
            <a:solidFill>
              <a:srgbClr val="E4582D"/>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73" name="ZoneTexte 172">
            <a:extLst>
              <a:ext uri="{FF2B5EF4-FFF2-40B4-BE49-F238E27FC236}">
                <a16:creationId xmlns:a16="http://schemas.microsoft.com/office/drawing/2014/main" id="{5D6A0BC4-C8F4-41D8-A859-84CA7DCAEF9E}"/>
              </a:ext>
            </a:extLst>
          </p:cNvPr>
          <p:cNvSpPr txBox="1"/>
          <p:nvPr/>
        </p:nvSpPr>
        <p:spPr>
          <a:xfrm>
            <a:off x="7743830" y="4798534"/>
            <a:ext cx="3240360" cy="898812"/>
          </a:xfrm>
          <a:prstGeom prst="rect">
            <a:avLst/>
          </a:prstGeom>
          <a:noFill/>
        </p:spPr>
        <p:txBody>
          <a:bodyPr wrap="square" rtlCol="0">
            <a:noAutofit/>
          </a:bodyPr>
          <a:lstStyle/>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Iznad</a:t>
            </a:r>
            <a:r>
              <a:rPr lang="en-GB" sz="1050" dirty="0">
                <a:latin typeface="Segoe UI Emoji" panose="020B0502040204020203" pitchFamily="34" charset="0"/>
                <a:ea typeface="Segoe UI Emoji" panose="020B0502040204020203" pitchFamily="34" charset="0"/>
              </a:rPr>
              <a:t> 20 Mw</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Dostupno gorivo</a:t>
            </a:r>
            <a:r>
              <a:rPr lang="en-US" sz="1050" dirty="0">
                <a:latin typeface="Segoe UI Emoji" panose="020B0502040204020203" pitchFamily="34" charset="0"/>
                <a:ea typeface="Segoe UI Emoji" panose="020B0502040204020203" pitchFamily="34" charset="0"/>
              </a:rPr>
              <a:t>: </a:t>
            </a:r>
            <a:r>
              <a:rPr lang="sr-Latn-RS" sz="1050" dirty="0">
                <a:latin typeface="Segoe UI Emoji" panose="020B0502040204020203" pitchFamily="34" charset="0"/>
                <a:ea typeface="Segoe UI Emoji" panose="020B0502040204020203" pitchFamily="34" charset="0"/>
              </a:rPr>
              <a:t>Prirodni gas</a:t>
            </a:r>
            <a:r>
              <a:rPr lang="en-US" sz="1050" dirty="0">
                <a:latin typeface="Segoe UI Emoji" panose="020B0502040204020203" pitchFamily="34" charset="0"/>
                <a:ea typeface="Segoe UI Emoji" panose="020B0502040204020203" pitchFamily="34" charset="0"/>
              </a:rPr>
              <a:t>, </a:t>
            </a:r>
            <a:r>
              <a:rPr lang="sr-Latn-RS" sz="1050" dirty="0">
                <a:latin typeface="Segoe UI Emoji" panose="020B0502040204020203" pitchFamily="34" charset="0"/>
                <a:ea typeface="Segoe UI Emoji" panose="020B0502040204020203" pitchFamily="34" charset="0"/>
              </a:rPr>
              <a:t>tečni gas</a:t>
            </a:r>
            <a:r>
              <a:rPr lang="en-US" sz="1050" dirty="0">
                <a:latin typeface="Segoe UI Emoji" panose="020B0502040204020203" pitchFamily="34" charset="0"/>
                <a:ea typeface="Segoe UI Emoji" panose="020B0502040204020203" pitchFamily="34" charset="0"/>
              </a:rPr>
              <a:t>, </a:t>
            </a:r>
            <a:r>
              <a:rPr lang="sr-Latn-RS" sz="1050" dirty="0">
                <a:latin typeface="Segoe UI Emoji" panose="020B0502040204020203" pitchFamily="34" charset="0"/>
                <a:ea typeface="Segoe UI Emoji" panose="020B0502040204020203" pitchFamily="34" charset="0"/>
              </a:rPr>
              <a:t>LFO</a:t>
            </a:r>
            <a:endParaRPr lang="en-US"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Visok opseg regulacije</a:t>
            </a:r>
            <a:endParaRPr lang="fr-FR"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Namenska rešenja za svaku industriju</a:t>
            </a:r>
            <a:endParaRPr lang="en-US" sz="1050" dirty="0">
              <a:latin typeface="Segoe UI Emoji" panose="020B0502040204020203" pitchFamily="34" charset="0"/>
              <a:ea typeface="Segoe UI Emoji" panose="020B0502040204020203" pitchFamily="34" charset="0"/>
            </a:endParaRPr>
          </a:p>
        </p:txBody>
      </p:sp>
      <p:sp>
        <p:nvSpPr>
          <p:cNvPr id="174" name="Rectangle 173">
            <a:extLst>
              <a:ext uri="{FF2B5EF4-FFF2-40B4-BE49-F238E27FC236}">
                <a16:creationId xmlns:a16="http://schemas.microsoft.com/office/drawing/2014/main" id="{F28DB122-B8C8-41FB-AF38-1635099B6DFF}"/>
              </a:ext>
            </a:extLst>
          </p:cNvPr>
          <p:cNvSpPr/>
          <p:nvPr/>
        </p:nvSpPr>
        <p:spPr>
          <a:xfrm>
            <a:off x="2900803" y="4492321"/>
            <a:ext cx="1619673" cy="288023"/>
          </a:xfrm>
          <a:prstGeom prst="rect">
            <a:avLst/>
          </a:prstGeom>
          <a:solidFill>
            <a:srgbClr val="E4582D"/>
          </a:solidFill>
        </p:spPr>
        <p:txBody>
          <a:bodyPr anchor="ctr"/>
          <a:lstStyle/>
          <a:p>
            <a:pPr>
              <a:spcBef>
                <a:spcPct val="20000"/>
              </a:spcBef>
              <a:buFont typeface="+mj-lt"/>
              <a:buNone/>
            </a:pPr>
            <a:r>
              <a:rPr lang="en-US" sz="1400" dirty="0" err="1">
                <a:solidFill>
                  <a:schemeClr val="bg1"/>
                </a:solidFill>
                <a:latin typeface="Arial Black" panose="020B0A04020102020204" pitchFamily="34" charset="0"/>
              </a:rPr>
              <a:t>Mixbloc</a:t>
            </a:r>
            <a:endParaRPr lang="en-US" sz="1400" b="1" dirty="0">
              <a:solidFill>
                <a:schemeClr val="bg1"/>
              </a:solidFill>
              <a:latin typeface="Arial Black" panose="020B0A04020102020204" pitchFamily="34" charset="0"/>
              <a:cs typeface="Trasandina Book" pitchFamily="50" charset="0"/>
            </a:endParaRPr>
          </a:p>
        </p:txBody>
      </p:sp>
      <p:cxnSp>
        <p:nvCxnSpPr>
          <p:cNvPr id="175" name="Connecteur droit 174">
            <a:extLst>
              <a:ext uri="{FF2B5EF4-FFF2-40B4-BE49-F238E27FC236}">
                <a16:creationId xmlns:a16="http://schemas.microsoft.com/office/drawing/2014/main" id="{A62B29F4-69F8-456B-81B8-DD6DD95448D6}"/>
              </a:ext>
            </a:extLst>
          </p:cNvPr>
          <p:cNvCxnSpPr>
            <a:cxnSpLocks/>
            <a:stCxn id="174" idx="3"/>
          </p:cNvCxnSpPr>
          <p:nvPr/>
        </p:nvCxnSpPr>
        <p:spPr>
          <a:xfrm>
            <a:off x="4520476" y="4636333"/>
            <a:ext cx="2664295" cy="5"/>
          </a:xfrm>
          <a:prstGeom prst="line">
            <a:avLst/>
          </a:prstGeom>
          <a:ln>
            <a:solidFill>
              <a:srgbClr val="E4582D"/>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76" name="ZoneTexte 175">
            <a:extLst>
              <a:ext uri="{FF2B5EF4-FFF2-40B4-BE49-F238E27FC236}">
                <a16:creationId xmlns:a16="http://schemas.microsoft.com/office/drawing/2014/main" id="{50A45C9E-14EE-4965-9C49-A1E14E880DE7}"/>
              </a:ext>
            </a:extLst>
          </p:cNvPr>
          <p:cNvSpPr txBox="1"/>
          <p:nvPr/>
        </p:nvSpPr>
        <p:spPr>
          <a:xfrm>
            <a:off x="4031540" y="4772991"/>
            <a:ext cx="3240360" cy="1143711"/>
          </a:xfrm>
          <a:prstGeom prst="rect">
            <a:avLst/>
          </a:prstGeom>
          <a:noFill/>
        </p:spPr>
        <p:txBody>
          <a:bodyPr wrap="square" rtlCol="0">
            <a:noAutofit/>
          </a:bodyPr>
          <a:lstStyle/>
          <a:p>
            <a:pPr marL="171450" indent="-171450" fontAlgn="base">
              <a:buFont typeface="Arial" panose="020B0604020202020204" pitchFamily="34" charset="0"/>
              <a:buChar char="•"/>
            </a:pPr>
            <a:r>
              <a:rPr lang="en-US" sz="1050" dirty="0" err="1">
                <a:latin typeface="Segoe UI Emoji" panose="020B0502040204020203" pitchFamily="34" charset="0"/>
                <a:ea typeface="Segoe UI Emoji" panose="020B0502040204020203" pitchFamily="34" charset="0"/>
              </a:rPr>
              <a:t>Vazdušni</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gorionik</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ili</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direktan</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grejač</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vazduha</a:t>
            </a:r>
            <a:endParaRPr lang="sr-Latn-RS"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Širok spektar od </a:t>
            </a:r>
            <a:r>
              <a:rPr lang="en-GB" sz="1050" dirty="0">
                <a:latin typeface="Segoe UI Emoji" panose="020B0502040204020203" pitchFamily="34" charset="0"/>
                <a:ea typeface="Segoe UI Emoji" panose="020B0502040204020203" pitchFamily="34" charset="0"/>
              </a:rPr>
              <a:t>0</a:t>
            </a:r>
            <a:r>
              <a:rPr lang="sr-Latn-RS" sz="1050" dirty="0">
                <a:latin typeface="Segoe UI Emoji" panose="020B0502040204020203" pitchFamily="34" charset="0"/>
                <a:ea typeface="Segoe UI Emoji" panose="020B0502040204020203" pitchFamily="34" charset="0"/>
              </a:rPr>
              <a:t>,0</a:t>
            </a:r>
            <a:r>
              <a:rPr lang="en-GB" sz="1050" dirty="0">
                <a:latin typeface="Segoe UI Emoji" panose="020B0502040204020203" pitchFamily="34" charset="0"/>
                <a:ea typeface="Segoe UI Emoji" panose="020B0502040204020203" pitchFamily="34" charset="0"/>
              </a:rPr>
              <a:t>5 </a:t>
            </a:r>
            <a:r>
              <a:rPr lang="sr-Latn-RS" sz="1050" dirty="0">
                <a:latin typeface="Segoe UI Emoji" panose="020B0502040204020203" pitchFamily="34" charset="0"/>
                <a:ea typeface="Segoe UI Emoji" panose="020B0502040204020203" pitchFamily="34" charset="0"/>
              </a:rPr>
              <a:t>do</a:t>
            </a:r>
            <a:r>
              <a:rPr lang="en-GB" sz="1050" dirty="0">
                <a:latin typeface="Segoe UI Emoji" panose="020B0502040204020203" pitchFamily="34" charset="0"/>
                <a:ea typeface="Segoe UI Emoji" panose="020B0502040204020203" pitchFamily="34" charset="0"/>
              </a:rPr>
              <a:t> 20 MW</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Visoka temperatura vazduha </a:t>
            </a:r>
            <a:r>
              <a:rPr lang="en-US" sz="1050" dirty="0">
                <a:latin typeface="Segoe UI Emoji" panose="020B0502040204020203" pitchFamily="34" charset="0"/>
                <a:ea typeface="Segoe UI Emoji" panose="020B0502040204020203" pitchFamily="34" charset="0"/>
              </a:rPr>
              <a:t>(</a:t>
            </a:r>
            <a:r>
              <a:rPr lang="sr-Latn-RS" sz="1050" dirty="0">
                <a:latin typeface="Segoe UI Emoji" panose="020B0502040204020203" pitchFamily="34" charset="0"/>
                <a:ea typeface="Segoe UI Emoji" panose="020B0502040204020203" pitchFamily="34" charset="0"/>
              </a:rPr>
              <a:t>do</a:t>
            </a:r>
            <a:r>
              <a:rPr lang="en-US" sz="1050" dirty="0">
                <a:latin typeface="Segoe UI Emoji" panose="020B0502040204020203" pitchFamily="34" charset="0"/>
                <a:ea typeface="Segoe UI Emoji" panose="020B0502040204020203" pitchFamily="34" charset="0"/>
              </a:rPr>
              <a:t> 800°C </a:t>
            </a:r>
            <a:r>
              <a:rPr lang="sr-Latn-RS" sz="1050" dirty="0">
                <a:latin typeface="Segoe UI Emoji" panose="020B0502040204020203" pitchFamily="34" charset="0"/>
                <a:ea typeface="Segoe UI Emoji" panose="020B0502040204020203" pitchFamily="34" charset="0"/>
              </a:rPr>
              <a:t>u</a:t>
            </a:r>
            <a:r>
              <a:rPr lang="en-US" sz="1050" dirty="0">
                <a:latin typeface="Segoe UI Emoji" panose="020B0502040204020203" pitchFamily="34" charset="0"/>
                <a:ea typeface="Segoe UI Emoji" panose="020B0502040204020203" pitchFamily="34" charset="0"/>
              </a:rPr>
              <a:t> </a:t>
            </a:r>
            <a:r>
              <a:rPr lang="en-US" sz="1050" dirty="0" err="1">
                <a:latin typeface="Segoe UI Emoji" panose="020B0502040204020203" pitchFamily="34" charset="0"/>
                <a:ea typeface="Segoe UI Emoji" panose="020B0502040204020203" pitchFamily="34" charset="0"/>
              </a:rPr>
              <a:t>standar</a:t>
            </a:r>
            <a:r>
              <a:rPr lang="sr-Latn-RS" sz="1050" dirty="0" err="1">
                <a:latin typeface="Segoe UI Emoji" panose="020B0502040204020203" pitchFamily="34" charset="0"/>
                <a:ea typeface="Segoe UI Emoji" panose="020B0502040204020203" pitchFamily="34" charset="0"/>
              </a:rPr>
              <a:t>nom</a:t>
            </a:r>
            <a:r>
              <a:rPr lang="sr-Latn-RS" sz="1050" dirty="0">
                <a:latin typeface="Segoe UI Emoji" panose="020B0502040204020203" pitchFamily="34" charset="0"/>
                <a:ea typeface="Segoe UI Emoji" panose="020B0502040204020203" pitchFamily="34" charset="0"/>
              </a:rPr>
              <a:t> obliku</a:t>
            </a:r>
            <a:r>
              <a:rPr lang="en-US" sz="1050" dirty="0">
                <a:latin typeface="Segoe UI Emoji" panose="020B0502040204020203" pitchFamily="34" charset="0"/>
                <a:ea typeface="Segoe UI Emoji" panose="020B0502040204020203" pitchFamily="34" charset="0"/>
              </a:rPr>
              <a:t>)</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Opseg regulacije do </a:t>
            </a:r>
            <a:r>
              <a:rPr lang="en-US" sz="1050" dirty="0">
                <a:latin typeface="Segoe UI Emoji" panose="020B0502040204020203" pitchFamily="34" charset="0"/>
                <a:ea typeface="Segoe UI Emoji" panose="020B0502040204020203" pitchFamily="34" charset="0"/>
              </a:rPr>
              <a:t>20:1</a:t>
            </a:r>
          </a:p>
        </p:txBody>
      </p:sp>
      <p:sp>
        <p:nvSpPr>
          <p:cNvPr id="177" name="Rectangle 176">
            <a:extLst>
              <a:ext uri="{FF2B5EF4-FFF2-40B4-BE49-F238E27FC236}">
                <a16:creationId xmlns:a16="http://schemas.microsoft.com/office/drawing/2014/main" id="{73859689-63C9-4FB5-9C0F-F48BC8C37326}"/>
              </a:ext>
            </a:extLst>
          </p:cNvPr>
          <p:cNvSpPr/>
          <p:nvPr/>
        </p:nvSpPr>
        <p:spPr>
          <a:xfrm>
            <a:off x="10457304" y="4427111"/>
            <a:ext cx="1638921" cy="379915"/>
          </a:xfrm>
          <a:prstGeom prst="rect">
            <a:avLst/>
          </a:prstGeom>
          <a:solidFill>
            <a:srgbClr val="0098DC"/>
          </a:solidFill>
        </p:spPr>
        <p:txBody>
          <a:bodyPr anchor="ctr"/>
          <a:lstStyle/>
          <a:p>
            <a:pPr algn="r">
              <a:spcBef>
                <a:spcPct val="20000"/>
              </a:spcBef>
              <a:buFont typeface="+mj-lt"/>
              <a:buNone/>
            </a:pPr>
            <a:r>
              <a:rPr lang="sr-Latn-RS" sz="1400" dirty="0">
                <a:solidFill>
                  <a:schemeClr val="bg1"/>
                </a:solidFill>
                <a:latin typeface="Arial Black" panose="020B0A04020102020204" pitchFamily="34" charset="0"/>
              </a:rPr>
              <a:t>Namenski </a:t>
            </a:r>
            <a:r>
              <a:rPr lang="en-US" sz="1050" dirty="0">
                <a:solidFill>
                  <a:schemeClr val="bg1"/>
                </a:solidFill>
                <a:latin typeface="Arial Black" panose="020B0A04020102020204" pitchFamily="34" charset="0"/>
              </a:rPr>
              <a:t>&gt; 20 MW</a:t>
            </a:r>
            <a:endParaRPr lang="en-US" sz="1400" b="1" dirty="0">
              <a:solidFill>
                <a:schemeClr val="bg1"/>
              </a:solidFill>
              <a:latin typeface="Arial Black" panose="020B0A04020102020204" pitchFamily="34" charset="0"/>
              <a:cs typeface="Trasandina Book" pitchFamily="50" charset="0"/>
            </a:endParaRPr>
          </a:p>
        </p:txBody>
      </p:sp>
      <p:pic>
        <p:nvPicPr>
          <p:cNvPr id="179" name="Image 178">
            <a:extLst>
              <a:ext uri="{FF2B5EF4-FFF2-40B4-BE49-F238E27FC236}">
                <a16:creationId xmlns:a16="http://schemas.microsoft.com/office/drawing/2014/main" id="{AD88F6D9-934F-4C94-85AC-F7808A5B949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06824" y="3388597"/>
            <a:ext cx="800785" cy="1065452"/>
          </a:xfrm>
          <a:prstGeom prst="rect">
            <a:avLst/>
          </a:prstGeom>
          <a:ln>
            <a:noFill/>
          </a:ln>
          <a:effectLst>
            <a:outerShdw blurRad="292100" dist="139700" dir="2700000" algn="tl" rotWithShape="0">
              <a:srgbClr val="333333">
                <a:alpha val="65000"/>
              </a:srgbClr>
            </a:outerShdw>
          </a:effectLst>
        </p:spPr>
      </p:pic>
      <p:pic>
        <p:nvPicPr>
          <p:cNvPr id="180" name="Image 179">
            <a:extLst>
              <a:ext uri="{FF2B5EF4-FFF2-40B4-BE49-F238E27FC236}">
                <a16:creationId xmlns:a16="http://schemas.microsoft.com/office/drawing/2014/main" id="{6FB16906-D7AF-40AC-A0A0-7DC68BE8C29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78733" y="3503907"/>
            <a:ext cx="1271069" cy="834833"/>
          </a:xfrm>
          <a:prstGeom prst="rect">
            <a:avLst/>
          </a:prstGeom>
          <a:ln>
            <a:noFill/>
          </a:ln>
          <a:effectLst>
            <a:outerShdw blurRad="292100" dist="139700" dir="2700000" algn="tl" rotWithShape="0">
              <a:srgbClr val="333333">
                <a:alpha val="65000"/>
              </a:srgbClr>
            </a:outerShdw>
          </a:effectLst>
        </p:spPr>
      </p:pic>
      <p:pic>
        <p:nvPicPr>
          <p:cNvPr id="181" name="Image 180">
            <a:extLst>
              <a:ext uri="{FF2B5EF4-FFF2-40B4-BE49-F238E27FC236}">
                <a16:creationId xmlns:a16="http://schemas.microsoft.com/office/drawing/2014/main" id="{8BFD1AE2-8708-41C4-9E67-57686B4C9FE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41553" y="4871373"/>
            <a:ext cx="1089987" cy="676085"/>
          </a:xfrm>
          <a:prstGeom prst="rect">
            <a:avLst/>
          </a:prstGeom>
          <a:ln>
            <a:noFill/>
          </a:ln>
          <a:effectLst>
            <a:outerShdw blurRad="292100" dist="139700" dir="2700000" algn="tl" rotWithShape="0">
              <a:srgbClr val="333333">
                <a:alpha val="65000"/>
              </a:srgbClr>
            </a:outerShdw>
          </a:effectLst>
        </p:spPr>
      </p:pic>
      <p:sp>
        <p:nvSpPr>
          <p:cNvPr id="182" name="Rectangle 181">
            <a:extLst>
              <a:ext uri="{FF2B5EF4-FFF2-40B4-BE49-F238E27FC236}">
                <a16:creationId xmlns:a16="http://schemas.microsoft.com/office/drawing/2014/main" id="{3255E3DB-C84F-4411-A159-95A42A13EC1F}"/>
              </a:ext>
            </a:extLst>
          </p:cNvPr>
          <p:cNvSpPr/>
          <p:nvPr/>
        </p:nvSpPr>
        <p:spPr>
          <a:xfrm>
            <a:off x="7172707" y="6118802"/>
            <a:ext cx="920135" cy="415498"/>
          </a:xfrm>
          <a:prstGeom prst="rect">
            <a:avLst/>
          </a:prstGeom>
        </p:spPr>
        <p:txBody>
          <a:bodyPr wrap="square">
            <a:spAutoFit/>
          </a:bodyPr>
          <a:lstStyle/>
          <a:p>
            <a:pPr fontAlgn="base"/>
            <a:r>
              <a:rPr lang="sr-Latn-RS" sz="1050" dirty="0">
                <a:latin typeface="Arial Narrow" panose="020B0606020202030204" pitchFamily="34" charset="0"/>
              </a:rPr>
              <a:t>Do </a:t>
            </a:r>
            <a:r>
              <a:rPr lang="en-GB" sz="1050" dirty="0">
                <a:latin typeface="Arial Narrow" panose="020B0606020202030204" pitchFamily="34" charset="0"/>
              </a:rPr>
              <a:t>20% H</a:t>
            </a:r>
            <a:r>
              <a:rPr lang="en-GB" sz="1050" baseline="-25000" dirty="0">
                <a:latin typeface="Arial Narrow" panose="020B0606020202030204" pitchFamily="34" charset="0"/>
              </a:rPr>
              <a:t>2 </a:t>
            </a:r>
            <a:r>
              <a:rPr lang="sr-Latn-RS" sz="1050" dirty="0">
                <a:latin typeface="Arial Narrow" panose="020B0606020202030204" pitchFamily="34" charset="0"/>
              </a:rPr>
              <a:t>kao standard</a:t>
            </a:r>
            <a:endParaRPr lang="en-GB" sz="1050" dirty="0">
              <a:latin typeface="Arial Narrow" panose="020B0606020202030204" pitchFamily="34" charset="0"/>
            </a:endParaRPr>
          </a:p>
        </p:txBody>
      </p:sp>
      <p:grpSp>
        <p:nvGrpSpPr>
          <p:cNvPr id="183" name="Groupe 182">
            <a:extLst>
              <a:ext uri="{FF2B5EF4-FFF2-40B4-BE49-F238E27FC236}">
                <a16:creationId xmlns:a16="http://schemas.microsoft.com/office/drawing/2014/main" id="{9E59A24C-BEBC-4BEF-8768-A0F588A338ED}"/>
              </a:ext>
            </a:extLst>
          </p:cNvPr>
          <p:cNvGrpSpPr/>
          <p:nvPr/>
        </p:nvGrpSpPr>
        <p:grpSpPr>
          <a:xfrm>
            <a:off x="8137940" y="5893075"/>
            <a:ext cx="333191" cy="367371"/>
            <a:chOff x="9550400" y="2735263"/>
            <a:chExt cx="700088" cy="842962"/>
          </a:xfrm>
          <a:solidFill>
            <a:srgbClr val="E4582D"/>
          </a:solidFill>
        </p:grpSpPr>
        <p:sp>
          <p:nvSpPr>
            <p:cNvPr id="184" name="Freeform 413">
              <a:extLst>
                <a:ext uri="{FF2B5EF4-FFF2-40B4-BE49-F238E27FC236}">
                  <a16:creationId xmlns:a16="http://schemas.microsoft.com/office/drawing/2014/main" id="{8BB2E681-F6C9-4F41-96CA-8BE0D065FE8F}"/>
                </a:ext>
              </a:extLst>
            </p:cNvPr>
            <p:cNvSpPr>
              <a:spLocks/>
            </p:cNvSpPr>
            <p:nvPr/>
          </p:nvSpPr>
          <p:spPr bwMode="auto">
            <a:xfrm>
              <a:off x="9804400" y="3422650"/>
              <a:ext cx="192088" cy="41275"/>
            </a:xfrm>
            <a:custGeom>
              <a:avLst/>
              <a:gdLst>
                <a:gd name="T0" fmla="*/ 93 w 845"/>
                <a:gd name="T1" fmla="*/ 0 h 184"/>
                <a:gd name="T2" fmla="*/ 753 w 845"/>
                <a:gd name="T3" fmla="*/ 0 h 184"/>
                <a:gd name="T4" fmla="*/ 777 w 845"/>
                <a:gd name="T5" fmla="*/ 3 h 184"/>
                <a:gd name="T6" fmla="*/ 799 w 845"/>
                <a:gd name="T7" fmla="*/ 12 h 184"/>
                <a:gd name="T8" fmla="*/ 817 w 845"/>
                <a:gd name="T9" fmla="*/ 27 h 184"/>
                <a:gd name="T10" fmla="*/ 832 w 845"/>
                <a:gd name="T11" fmla="*/ 45 h 184"/>
                <a:gd name="T12" fmla="*/ 841 w 845"/>
                <a:gd name="T13" fmla="*/ 68 h 184"/>
                <a:gd name="T14" fmla="*/ 845 w 845"/>
                <a:gd name="T15" fmla="*/ 91 h 184"/>
                <a:gd name="T16" fmla="*/ 841 w 845"/>
                <a:gd name="T17" fmla="*/ 116 h 184"/>
                <a:gd name="T18" fmla="*/ 832 w 845"/>
                <a:gd name="T19" fmla="*/ 139 h 184"/>
                <a:gd name="T20" fmla="*/ 817 w 845"/>
                <a:gd name="T21" fmla="*/ 157 h 184"/>
                <a:gd name="T22" fmla="*/ 799 w 845"/>
                <a:gd name="T23" fmla="*/ 172 h 184"/>
                <a:gd name="T24" fmla="*/ 777 w 845"/>
                <a:gd name="T25" fmla="*/ 181 h 184"/>
                <a:gd name="T26" fmla="*/ 753 w 845"/>
                <a:gd name="T27" fmla="*/ 184 h 184"/>
                <a:gd name="T28" fmla="*/ 93 w 845"/>
                <a:gd name="T29" fmla="*/ 184 h 184"/>
                <a:gd name="T30" fmla="*/ 68 w 845"/>
                <a:gd name="T31" fmla="*/ 181 h 184"/>
                <a:gd name="T32" fmla="*/ 47 w 845"/>
                <a:gd name="T33" fmla="*/ 172 h 184"/>
                <a:gd name="T34" fmla="*/ 28 w 845"/>
                <a:gd name="T35" fmla="*/ 157 h 184"/>
                <a:gd name="T36" fmla="*/ 14 w 845"/>
                <a:gd name="T37" fmla="*/ 139 h 184"/>
                <a:gd name="T38" fmla="*/ 4 w 845"/>
                <a:gd name="T39" fmla="*/ 116 h 184"/>
                <a:gd name="T40" fmla="*/ 0 w 845"/>
                <a:gd name="T41" fmla="*/ 91 h 184"/>
                <a:gd name="T42" fmla="*/ 4 w 845"/>
                <a:gd name="T43" fmla="*/ 68 h 184"/>
                <a:gd name="T44" fmla="*/ 14 w 845"/>
                <a:gd name="T45" fmla="*/ 45 h 184"/>
                <a:gd name="T46" fmla="*/ 28 w 845"/>
                <a:gd name="T47" fmla="*/ 27 h 184"/>
                <a:gd name="T48" fmla="*/ 47 w 845"/>
                <a:gd name="T49" fmla="*/ 12 h 184"/>
                <a:gd name="T50" fmla="*/ 68 w 845"/>
                <a:gd name="T51" fmla="*/ 3 h 184"/>
                <a:gd name="T52" fmla="*/ 93 w 845"/>
                <a:gd name="T5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5" h="184">
                  <a:moveTo>
                    <a:pt x="93" y="0"/>
                  </a:moveTo>
                  <a:lnTo>
                    <a:pt x="753" y="0"/>
                  </a:lnTo>
                  <a:lnTo>
                    <a:pt x="777" y="3"/>
                  </a:lnTo>
                  <a:lnTo>
                    <a:pt x="799" y="12"/>
                  </a:lnTo>
                  <a:lnTo>
                    <a:pt x="817" y="27"/>
                  </a:lnTo>
                  <a:lnTo>
                    <a:pt x="832" y="45"/>
                  </a:lnTo>
                  <a:lnTo>
                    <a:pt x="841" y="68"/>
                  </a:lnTo>
                  <a:lnTo>
                    <a:pt x="845" y="91"/>
                  </a:lnTo>
                  <a:lnTo>
                    <a:pt x="841" y="116"/>
                  </a:lnTo>
                  <a:lnTo>
                    <a:pt x="832" y="139"/>
                  </a:lnTo>
                  <a:lnTo>
                    <a:pt x="817" y="157"/>
                  </a:lnTo>
                  <a:lnTo>
                    <a:pt x="799" y="172"/>
                  </a:lnTo>
                  <a:lnTo>
                    <a:pt x="777" y="181"/>
                  </a:lnTo>
                  <a:lnTo>
                    <a:pt x="753" y="184"/>
                  </a:lnTo>
                  <a:lnTo>
                    <a:pt x="93" y="184"/>
                  </a:lnTo>
                  <a:lnTo>
                    <a:pt x="68" y="181"/>
                  </a:lnTo>
                  <a:lnTo>
                    <a:pt x="47" y="172"/>
                  </a:lnTo>
                  <a:lnTo>
                    <a:pt x="28" y="157"/>
                  </a:lnTo>
                  <a:lnTo>
                    <a:pt x="14" y="139"/>
                  </a:lnTo>
                  <a:lnTo>
                    <a:pt x="4" y="116"/>
                  </a:lnTo>
                  <a:lnTo>
                    <a:pt x="0" y="91"/>
                  </a:lnTo>
                  <a:lnTo>
                    <a:pt x="4" y="68"/>
                  </a:lnTo>
                  <a:lnTo>
                    <a:pt x="14" y="45"/>
                  </a:lnTo>
                  <a:lnTo>
                    <a:pt x="28" y="27"/>
                  </a:lnTo>
                  <a:lnTo>
                    <a:pt x="47" y="12"/>
                  </a:lnTo>
                  <a:lnTo>
                    <a:pt x="68" y="3"/>
                  </a:lnTo>
                  <a:lnTo>
                    <a:pt x="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5" name="Freeform 414">
              <a:extLst>
                <a:ext uri="{FF2B5EF4-FFF2-40B4-BE49-F238E27FC236}">
                  <a16:creationId xmlns:a16="http://schemas.microsoft.com/office/drawing/2014/main" id="{47DB4F2D-B1A8-449F-BECF-88FE94B6457E}"/>
                </a:ext>
              </a:extLst>
            </p:cNvPr>
            <p:cNvSpPr>
              <a:spLocks/>
            </p:cNvSpPr>
            <p:nvPr/>
          </p:nvSpPr>
          <p:spPr bwMode="auto">
            <a:xfrm>
              <a:off x="9815513" y="3495675"/>
              <a:ext cx="169863" cy="82550"/>
            </a:xfrm>
            <a:custGeom>
              <a:avLst/>
              <a:gdLst>
                <a:gd name="T0" fmla="*/ 0 w 747"/>
                <a:gd name="T1" fmla="*/ 0 h 362"/>
                <a:gd name="T2" fmla="*/ 747 w 747"/>
                <a:gd name="T3" fmla="*/ 0 h 362"/>
                <a:gd name="T4" fmla="*/ 744 w 747"/>
                <a:gd name="T5" fmla="*/ 37 h 362"/>
                <a:gd name="T6" fmla="*/ 734 w 747"/>
                <a:gd name="T7" fmla="*/ 74 h 362"/>
                <a:gd name="T8" fmla="*/ 720 w 747"/>
                <a:gd name="T9" fmla="*/ 105 h 362"/>
                <a:gd name="T10" fmla="*/ 699 w 747"/>
                <a:gd name="T11" fmla="*/ 135 h 362"/>
                <a:gd name="T12" fmla="*/ 676 w 747"/>
                <a:gd name="T13" fmla="*/ 161 h 362"/>
                <a:gd name="T14" fmla="*/ 647 w 747"/>
                <a:gd name="T15" fmla="*/ 182 h 362"/>
                <a:gd name="T16" fmla="*/ 616 w 747"/>
                <a:gd name="T17" fmla="*/ 198 h 362"/>
                <a:gd name="T18" fmla="*/ 581 w 747"/>
                <a:gd name="T19" fmla="*/ 209 h 362"/>
                <a:gd name="T20" fmla="*/ 544 w 747"/>
                <a:gd name="T21" fmla="*/ 215 h 362"/>
                <a:gd name="T22" fmla="*/ 536 w 747"/>
                <a:gd name="T23" fmla="*/ 246 h 362"/>
                <a:gd name="T24" fmla="*/ 524 w 747"/>
                <a:gd name="T25" fmla="*/ 273 h 362"/>
                <a:gd name="T26" fmla="*/ 507 w 747"/>
                <a:gd name="T27" fmla="*/ 298 h 362"/>
                <a:gd name="T28" fmla="*/ 487 w 747"/>
                <a:gd name="T29" fmla="*/ 319 h 362"/>
                <a:gd name="T30" fmla="*/ 463 w 747"/>
                <a:gd name="T31" fmla="*/ 337 h 362"/>
                <a:gd name="T32" fmla="*/ 436 w 747"/>
                <a:gd name="T33" fmla="*/ 351 h 362"/>
                <a:gd name="T34" fmla="*/ 405 w 747"/>
                <a:gd name="T35" fmla="*/ 359 h 362"/>
                <a:gd name="T36" fmla="*/ 375 w 747"/>
                <a:gd name="T37" fmla="*/ 362 h 362"/>
                <a:gd name="T38" fmla="*/ 343 w 747"/>
                <a:gd name="T39" fmla="*/ 359 h 362"/>
                <a:gd name="T40" fmla="*/ 312 w 747"/>
                <a:gd name="T41" fmla="*/ 351 h 362"/>
                <a:gd name="T42" fmla="*/ 285 w 747"/>
                <a:gd name="T43" fmla="*/ 337 h 362"/>
                <a:gd name="T44" fmla="*/ 261 w 747"/>
                <a:gd name="T45" fmla="*/ 319 h 362"/>
                <a:gd name="T46" fmla="*/ 241 w 747"/>
                <a:gd name="T47" fmla="*/ 298 h 362"/>
                <a:gd name="T48" fmla="*/ 224 w 747"/>
                <a:gd name="T49" fmla="*/ 273 h 362"/>
                <a:gd name="T50" fmla="*/ 212 w 747"/>
                <a:gd name="T51" fmla="*/ 246 h 362"/>
                <a:gd name="T52" fmla="*/ 204 w 747"/>
                <a:gd name="T53" fmla="*/ 215 h 362"/>
                <a:gd name="T54" fmla="*/ 168 w 747"/>
                <a:gd name="T55" fmla="*/ 209 h 362"/>
                <a:gd name="T56" fmla="*/ 132 w 747"/>
                <a:gd name="T57" fmla="*/ 198 h 362"/>
                <a:gd name="T58" fmla="*/ 101 w 747"/>
                <a:gd name="T59" fmla="*/ 182 h 362"/>
                <a:gd name="T60" fmla="*/ 72 w 747"/>
                <a:gd name="T61" fmla="*/ 161 h 362"/>
                <a:gd name="T62" fmla="*/ 49 w 747"/>
                <a:gd name="T63" fmla="*/ 135 h 362"/>
                <a:gd name="T64" fmla="*/ 28 w 747"/>
                <a:gd name="T65" fmla="*/ 105 h 362"/>
                <a:gd name="T66" fmla="*/ 14 w 747"/>
                <a:gd name="T67" fmla="*/ 74 h 362"/>
                <a:gd name="T68" fmla="*/ 3 w 747"/>
                <a:gd name="T69" fmla="*/ 37 h 362"/>
                <a:gd name="T70" fmla="*/ 0 w 747"/>
                <a:gd name="T71"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7" h="362">
                  <a:moveTo>
                    <a:pt x="0" y="0"/>
                  </a:moveTo>
                  <a:lnTo>
                    <a:pt x="747" y="0"/>
                  </a:lnTo>
                  <a:lnTo>
                    <a:pt x="744" y="37"/>
                  </a:lnTo>
                  <a:lnTo>
                    <a:pt x="734" y="74"/>
                  </a:lnTo>
                  <a:lnTo>
                    <a:pt x="720" y="105"/>
                  </a:lnTo>
                  <a:lnTo>
                    <a:pt x="699" y="135"/>
                  </a:lnTo>
                  <a:lnTo>
                    <a:pt x="676" y="161"/>
                  </a:lnTo>
                  <a:lnTo>
                    <a:pt x="647" y="182"/>
                  </a:lnTo>
                  <a:lnTo>
                    <a:pt x="616" y="198"/>
                  </a:lnTo>
                  <a:lnTo>
                    <a:pt x="581" y="209"/>
                  </a:lnTo>
                  <a:lnTo>
                    <a:pt x="544" y="215"/>
                  </a:lnTo>
                  <a:lnTo>
                    <a:pt x="536" y="246"/>
                  </a:lnTo>
                  <a:lnTo>
                    <a:pt x="524" y="273"/>
                  </a:lnTo>
                  <a:lnTo>
                    <a:pt x="507" y="298"/>
                  </a:lnTo>
                  <a:lnTo>
                    <a:pt x="487" y="319"/>
                  </a:lnTo>
                  <a:lnTo>
                    <a:pt x="463" y="337"/>
                  </a:lnTo>
                  <a:lnTo>
                    <a:pt x="436" y="351"/>
                  </a:lnTo>
                  <a:lnTo>
                    <a:pt x="405" y="359"/>
                  </a:lnTo>
                  <a:lnTo>
                    <a:pt x="375" y="362"/>
                  </a:lnTo>
                  <a:lnTo>
                    <a:pt x="343" y="359"/>
                  </a:lnTo>
                  <a:lnTo>
                    <a:pt x="312" y="351"/>
                  </a:lnTo>
                  <a:lnTo>
                    <a:pt x="285" y="337"/>
                  </a:lnTo>
                  <a:lnTo>
                    <a:pt x="261" y="319"/>
                  </a:lnTo>
                  <a:lnTo>
                    <a:pt x="241" y="298"/>
                  </a:lnTo>
                  <a:lnTo>
                    <a:pt x="224" y="273"/>
                  </a:lnTo>
                  <a:lnTo>
                    <a:pt x="212" y="246"/>
                  </a:lnTo>
                  <a:lnTo>
                    <a:pt x="204" y="215"/>
                  </a:lnTo>
                  <a:lnTo>
                    <a:pt x="168" y="209"/>
                  </a:lnTo>
                  <a:lnTo>
                    <a:pt x="132" y="198"/>
                  </a:lnTo>
                  <a:lnTo>
                    <a:pt x="101" y="182"/>
                  </a:lnTo>
                  <a:lnTo>
                    <a:pt x="72" y="161"/>
                  </a:lnTo>
                  <a:lnTo>
                    <a:pt x="49" y="135"/>
                  </a:lnTo>
                  <a:lnTo>
                    <a:pt x="28" y="105"/>
                  </a:lnTo>
                  <a:lnTo>
                    <a:pt x="14" y="74"/>
                  </a:lnTo>
                  <a:lnTo>
                    <a:pt x="3" y="3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6" name="Freeform 415">
              <a:extLst>
                <a:ext uri="{FF2B5EF4-FFF2-40B4-BE49-F238E27FC236}">
                  <a16:creationId xmlns:a16="http://schemas.microsoft.com/office/drawing/2014/main" id="{94AF2067-2F2D-4216-9421-0F82C82D52A2}"/>
                </a:ext>
              </a:extLst>
            </p:cNvPr>
            <p:cNvSpPr>
              <a:spLocks/>
            </p:cNvSpPr>
            <p:nvPr/>
          </p:nvSpPr>
          <p:spPr bwMode="auto">
            <a:xfrm>
              <a:off x="9872663" y="2735263"/>
              <a:ext cx="55563" cy="122238"/>
            </a:xfrm>
            <a:custGeom>
              <a:avLst/>
              <a:gdLst>
                <a:gd name="T0" fmla="*/ 124 w 246"/>
                <a:gd name="T1" fmla="*/ 0 h 534"/>
                <a:gd name="T2" fmla="*/ 152 w 246"/>
                <a:gd name="T3" fmla="*/ 3 h 534"/>
                <a:gd name="T4" fmla="*/ 177 w 246"/>
                <a:gd name="T5" fmla="*/ 12 h 534"/>
                <a:gd name="T6" fmla="*/ 201 w 246"/>
                <a:gd name="T7" fmla="*/ 27 h 534"/>
                <a:gd name="T8" fmla="*/ 220 w 246"/>
                <a:gd name="T9" fmla="*/ 46 h 534"/>
                <a:gd name="T10" fmla="*/ 233 w 246"/>
                <a:gd name="T11" fmla="*/ 69 h 534"/>
                <a:gd name="T12" fmla="*/ 244 w 246"/>
                <a:gd name="T13" fmla="*/ 95 h 534"/>
                <a:gd name="T14" fmla="*/ 246 w 246"/>
                <a:gd name="T15" fmla="*/ 123 h 534"/>
                <a:gd name="T16" fmla="*/ 246 w 246"/>
                <a:gd name="T17" fmla="*/ 410 h 534"/>
                <a:gd name="T18" fmla="*/ 244 w 246"/>
                <a:gd name="T19" fmla="*/ 439 h 534"/>
                <a:gd name="T20" fmla="*/ 233 w 246"/>
                <a:gd name="T21" fmla="*/ 464 h 534"/>
                <a:gd name="T22" fmla="*/ 220 w 246"/>
                <a:gd name="T23" fmla="*/ 487 h 534"/>
                <a:gd name="T24" fmla="*/ 201 w 246"/>
                <a:gd name="T25" fmla="*/ 507 h 534"/>
                <a:gd name="T26" fmla="*/ 177 w 246"/>
                <a:gd name="T27" fmla="*/ 520 h 534"/>
                <a:gd name="T28" fmla="*/ 152 w 246"/>
                <a:gd name="T29" fmla="*/ 530 h 534"/>
                <a:gd name="T30" fmla="*/ 124 w 246"/>
                <a:gd name="T31" fmla="*/ 534 h 534"/>
                <a:gd name="T32" fmla="*/ 95 w 246"/>
                <a:gd name="T33" fmla="*/ 530 h 534"/>
                <a:gd name="T34" fmla="*/ 69 w 246"/>
                <a:gd name="T35" fmla="*/ 520 h 534"/>
                <a:gd name="T36" fmla="*/ 46 w 246"/>
                <a:gd name="T37" fmla="*/ 507 h 534"/>
                <a:gd name="T38" fmla="*/ 27 w 246"/>
                <a:gd name="T39" fmla="*/ 487 h 534"/>
                <a:gd name="T40" fmla="*/ 13 w 246"/>
                <a:gd name="T41" fmla="*/ 464 h 534"/>
                <a:gd name="T42" fmla="*/ 3 w 246"/>
                <a:gd name="T43" fmla="*/ 439 h 534"/>
                <a:gd name="T44" fmla="*/ 0 w 246"/>
                <a:gd name="T45" fmla="*/ 410 h 534"/>
                <a:gd name="T46" fmla="*/ 0 w 246"/>
                <a:gd name="T47" fmla="*/ 123 h 534"/>
                <a:gd name="T48" fmla="*/ 3 w 246"/>
                <a:gd name="T49" fmla="*/ 95 h 534"/>
                <a:gd name="T50" fmla="*/ 13 w 246"/>
                <a:gd name="T51" fmla="*/ 69 h 534"/>
                <a:gd name="T52" fmla="*/ 27 w 246"/>
                <a:gd name="T53" fmla="*/ 46 h 534"/>
                <a:gd name="T54" fmla="*/ 46 w 246"/>
                <a:gd name="T55" fmla="*/ 27 h 534"/>
                <a:gd name="T56" fmla="*/ 69 w 246"/>
                <a:gd name="T57" fmla="*/ 12 h 534"/>
                <a:gd name="T58" fmla="*/ 95 w 246"/>
                <a:gd name="T59" fmla="*/ 3 h 534"/>
                <a:gd name="T60" fmla="*/ 124 w 246"/>
                <a:gd name="T61"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534">
                  <a:moveTo>
                    <a:pt x="124" y="0"/>
                  </a:moveTo>
                  <a:lnTo>
                    <a:pt x="152" y="3"/>
                  </a:lnTo>
                  <a:lnTo>
                    <a:pt x="177" y="12"/>
                  </a:lnTo>
                  <a:lnTo>
                    <a:pt x="201" y="27"/>
                  </a:lnTo>
                  <a:lnTo>
                    <a:pt x="220" y="46"/>
                  </a:lnTo>
                  <a:lnTo>
                    <a:pt x="233" y="69"/>
                  </a:lnTo>
                  <a:lnTo>
                    <a:pt x="244" y="95"/>
                  </a:lnTo>
                  <a:lnTo>
                    <a:pt x="246" y="123"/>
                  </a:lnTo>
                  <a:lnTo>
                    <a:pt x="246" y="410"/>
                  </a:lnTo>
                  <a:lnTo>
                    <a:pt x="244" y="439"/>
                  </a:lnTo>
                  <a:lnTo>
                    <a:pt x="233" y="464"/>
                  </a:lnTo>
                  <a:lnTo>
                    <a:pt x="220" y="487"/>
                  </a:lnTo>
                  <a:lnTo>
                    <a:pt x="201" y="507"/>
                  </a:lnTo>
                  <a:lnTo>
                    <a:pt x="177" y="520"/>
                  </a:lnTo>
                  <a:lnTo>
                    <a:pt x="152" y="530"/>
                  </a:lnTo>
                  <a:lnTo>
                    <a:pt x="124" y="534"/>
                  </a:lnTo>
                  <a:lnTo>
                    <a:pt x="95" y="530"/>
                  </a:lnTo>
                  <a:lnTo>
                    <a:pt x="69" y="520"/>
                  </a:lnTo>
                  <a:lnTo>
                    <a:pt x="46" y="507"/>
                  </a:lnTo>
                  <a:lnTo>
                    <a:pt x="27" y="487"/>
                  </a:lnTo>
                  <a:lnTo>
                    <a:pt x="13" y="464"/>
                  </a:lnTo>
                  <a:lnTo>
                    <a:pt x="3" y="439"/>
                  </a:lnTo>
                  <a:lnTo>
                    <a:pt x="0" y="410"/>
                  </a:lnTo>
                  <a:lnTo>
                    <a:pt x="0" y="123"/>
                  </a:lnTo>
                  <a:lnTo>
                    <a:pt x="3" y="95"/>
                  </a:lnTo>
                  <a:lnTo>
                    <a:pt x="13" y="69"/>
                  </a:lnTo>
                  <a:lnTo>
                    <a:pt x="27" y="46"/>
                  </a:lnTo>
                  <a:lnTo>
                    <a:pt x="46" y="27"/>
                  </a:lnTo>
                  <a:lnTo>
                    <a:pt x="69" y="12"/>
                  </a:lnTo>
                  <a:lnTo>
                    <a:pt x="95" y="3"/>
                  </a:lnTo>
                  <a:lnTo>
                    <a:pt x="1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7" name="Freeform 416">
              <a:extLst>
                <a:ext uri="{FF2B5EF4-FFF2-40B4-BE49-F238E27FC236}">
                  <a16:creationId xmlns:a16="http://schemas.microsoft.com/office/drawing/2014/main" id="{15EE369E-24C7-4582-A30C-F526568BEA1A}"/>
                </a:ext>
              </a:extLst>
            </p:cNvPr>
            <p:cNvSpPr>
              <a:spLocks/>
            </p:cNvSpPr>
            <p:nvPr/>
          </p:nvSpPr>
          <p:spPr bwMode="auto">
            <a:xfrm>
              <a:off x="9672638" y="2800350"/>
              <a:ext cx="95250" cy="107950"/>
            </a:xfrm>
            <a:custGeom>
              <a:avLst/>
              <a:gdLst>
                <a:gd name="T0" fmla="*/ 119 w 415"/>
                <a:gd name="T1" fmla="*/ 0 h 478"/>
                <a:gd name="T2" fmla="*/ 143 w 415"/>
                <a:gd name="T3" fmla="*/ 2 h 478"/>
                <a:gd name="T4" fmla="*/ 165 w 415"/>
                <a:gd name="T5" fmla="*/ 8 h 478"/>
                <a:gd name="T6" fmla="*/ 187 w 415"/>
                <a:gd name="T7" fmla="*/ 18 h 478"/>
                <a:gd name="T8" fmla="*/ 206 w 415"/>
                <a:gd name="T9" fmla="*/ 33 h 478"/>
                <a:gd name="T10" fmla="*/ 223 w 415"/>
                <a:gd name="T11" fmla="*/ 51 h 478"/>
                <a:gd name="T12" fmla="*/ 392 w 415"/>
                <a:gd name="T13" fmla="*/ 283 h 478"/>
                <a:gd name="T14" fmla="*/ 404 w 415"/>
                <a:gd name="T15" fmla="*/ 304 h 478"/>
                <a:gd name="T16" fmla="*/ 412 w 415"/>
                <a:gd name="T17" fmla="*/ 328 h 478"/>
                <a:gd name="T18" fmla="*/ 415 w 415"/>
                <a:gd name="T19" fmla="*/ 350 h 478"/>
                <a:gd name="T20" fmla="*/ 414 w 415"/>
                <a:gd name="T21" fmla="*/ 374 h 478"/>
                <a:gd name="T22" fmla="*/ 407 w 415"/>
                <a:gd name="T23" fmla="*/ 398 h 478"/>
                <a:gd name="T24" fmla="*/ 397 w 415"/>
                <a:gd name="T25" fmla="*/ 419 h 478"/>
                <a:gd name="T26" fmla="*/ 383 w 415"/>
                <a:gd name="T27" fmla="*/ 439 h 478"/>
                <a:gd name="T28" fmla="*/ 364 w 415"/>
                <a:gd name="T29" fmla="*/ 454 h 478"/>
                <a:gd name="T30" fmla="*/ 342 w 415"/>
                <a:gd name="T31" fmla="*/ 468 h 478"/>
                <a:gd name="T32" fmla="*/ 317 w 415"/>
                <a:gd name="T33" fmla="*/ 476 h 478"/>
                <a:gd name="T34" fmla="*/ 292 w 415"/>
                <a:gd name="T35" fmla="*/ 478 h 478"/>
                <a:gd name="T36" fmla="*/ 269 w 415"/>
                <a:gd name="T37" fmla="*/ 476 h 478"/>
                <a:gd name="T38" fmla="*/ 248 w 415"/>
                <a:gd name="T39" fmla="*/ 470 h 478"/>
                <a:gd name="T40" fmla="*/ 226 w 415"/>
                <a:gd name="T41" fmla="*/ 460 h 478"/>
                <a:gd name="T42" fmla="*/ 208 w 415"/>
                <a:gd name="T43" fmla="*/ 445 h 478"/>
                <a:gd name="T44" fmla="*/ 192 w 415"/>
                <a:gd name="T45" fmla="*/ 427 h 478"/>
                <a:gd name="T46" fmla="*/ 24 w 415"/>
                <a:gd name="T47" fmla="*/ 196 h 478"/>
                <a:gd name="T48" fmla="*/ 11 w 415"/>
                <a:gd name="T49" fmla="*/ 174 h 478"/>
                <a:gd name="T50" fmla="*/ 3 w 415"/>
                <a:gd name="T51" fmla="*/ 151 h 478"/>
                <a:gd name="T52" fmla="*/ 0 w 415"/>
                <a:gd name="T53" fmla="*/ 128 h 478"/>
                <a:gd name="T54" fmla="*/ 1 w 415"/>
                <a:gd name="T55" fmla="*/ 104 h 478"/>
                <a:gd name="T56" fmla="*/ 8 w 415"/>
                <a:gd name="T57" fmla="*/ 81 h 478"/>
                <a:gd name="T58" fmla="*/ 18 w 415"/>
                <a:gd name="T59" fmla="*/ 60 h 478"/>
                <a:gd name="T60" fmla="*/ 33 w 415"/>
                <a:gd name="T61" fmla="*/ 41 h 478"/>
                <a:gd name="T62" fmla="*/ 51 w 415"/>
                <a:gd name="T63" fmla="*/ 24 h 478"/>
                <a:gd name="T64" fmla="*/ 72 w 415"/>
                <a:gd name="T65" fmla="*/ 11 h 478"/>
                <a:gd name="T66" fmla="*/ 95 w 415"/>
                <a:gd name="T67" fmla="*/ 3 h 478"/>
                <a:gd name="T68" fmla="*/ 119 w 415"/>
                <a:gd name="T6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78">
                  <a:moveTo>
                    <a:pt x="119" y="0"/>
                  </a:moveTo>
                  <a:lnTo>
                    <a:pt x="143" y="2"/>
                  </a:lnTo>
                  <a:lnTo>
                    <a:pt x="165" y="8"/>
                  </a:lnTo>
                  <a:lnTo>
                    <a:pt x="187" y="18"/>
                  </a:lnTo>
                  <a:lnTo>
                    <a:pt x="206" y="33"/>
                  </a:lnTo>
                  <a:lnTo>
                    <a:pt x="223" y="51"/>
                  </a:lnTo>
                  <a:lnTo>
                    <a:pt x="392" y="283"/>
                  </a:lnTo>
                  <a:lnTo>
                    <a:pt x="404" y="304"/>
                  </a:lnTo>
                  <a:lnTo>
                    <a:pt x="412" y="328"/>
                  </a:lnTo>
                  <a:lnTo>
                    <a:pt x="415" y="350"/>
                  </a:lnTo>
                  <a:lnTo>
                    <a:pt x="414" y="374"/>
                  </a:lnTo>
                  <a:lnTo>
                    <a:pt x="407" y="398"/>
                  </a:lnTo>
                  <a:lnTo>
                    <a:pt x="397" y="419"/>
                  </a:lnTo>
                  <a:lnTo>
                    <a:pt x="383" y="439"/>
                  </a:lnTo>
                  <a:lnTo>
                    <a:pt x="364" y="454"/>
                  </a:lnTo>
                  <a:lnTo>
                    <a:pt x="342" y="468"/>
                  </a:lnTo>
                  <a:lnTo>
                    <a:pt x="317" y="476"/>
                  </a:lnTo>
                  <a:lnTo>
                    <a:pt x="292" y="478"/>
                  </a:lnTo>
                  <a:lnTo>
                    <a:pt x="269" y="476"/>
                  </a:lnTo>
                  <a:lnTo>
                    <a:pt x="248" y="470"/>
                  </a:lnTo>
                  <a:lnTo>
                    <a:pt x="226" y="460"/>
                  </a:lnTo>
                  <a:lnTo>
                    <a:pt x="208" y="445"/>
                  </a:lnTo>
                  <a:lnTo>
                    <a:pt x="192" y="427"/>
                  </a:lnTo>
                  <a:lnTo>
                    <a:pt x="24" y="196"/>
                  </a:lnTo>
                  <a:lnTo>
                    <a:pt x="11" y="174"/>
                  </a:lnTo>
                  <a:lnTo>
                    <a:pt x="3" y="151"/>
                  </a:lnTo>
                  <a:lnTo>
                    <a:pt x="0" y="128"/>
                  </a:lnTo>
                  <a:lnTo>
                    <a:pt x="1" y="104"/>
                  </a:lnTo>
                  <a:lnTo>
                    <a:pt x="8" y="81"/>
                  </a:lnTo>
                  <a:lnTo>
                    <a:pt x="18" y="60"/>
                  </a:lnTo>
                  <a:lnTo>
                    <a:pt x="33" y="41"/>
                  </a:lnTo>
                  <a:lnTo>
                    <a:pt x="51" y="24"/>
                  </a:lnTo>
                  <a:lnTo>
                    <a:pt x="72" y="11"/>
                  </a:lnTo>
                  <a:lnTo>
                    <a:pt x="95" y="3"/>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8" name="Freeform 417">
              <a:extLst>
                <a:ext uri="{FF2B5EF4-FFF2-40B4-BE49-F238E27FC236}">
                  <a16:creationId xmlns:a16="http://schemas.microsoft.com/office/drawing/2014/main" id="{E9ABD331-BF2E-4F76-84AE-0D55588ED1FC}"/>
                </a:ext>
              </a:extLst>
            </p:cNvPr>
            <p:cNvSpPr>
              <a:spLocks/>
            </p:cNvSpPr>
            <p:nvPr/>
          </p:nvSpPr>
          <p:spPr bwMode="auto">
            <a:xfrm>
              <a:off x="10033000" y="3295650"/>
              <a:ext cx="93663" cy="107950"/>
            </a:xfrm>
            <a:custGeom>
              <a:avLst/>
              <a:gdLst>
                <a:gd name="T0" fmla="*/ 119 w 415"/>
                <a:gd name="T1" fmla="*/ 0 h 478"/>
                <a:gd name="T2" fmla="*/ 142 w 415"/>
                <a:gd name="T3" fmla="*/ 1 h 478"/>
                <a:gd name="T4" fmla="*/ 165 w 415"/>
                <a:gd name="T5" fmla="*/ 8 h 478"/>
                <a:gd name="T6" fmla="*/ 186 w 415"/>
                <a:gd name="T7" fmla="*/ 18 h 478"/>
                <a:gd name="T8" fmla="*/ 207 w 415"/>
                <a:gd name="T9" fmla="*/ 33 h 478"/>
                <a:gd name="T10" fmla="*/ 223 w 415"/>
                <a:gd name="T11" fmla="*/ 51 h 478"/>
                <a:gd name="T12" fmla="*/ 391 w 415"/>
                <a:gd name="T13" fmla="*/ 283 h 478"/>
                <a:gd name="T14" fmla="*/ 404 w 415"/>
                <a:gd name="T15" fmla="*/ 304 h 478"/>
                <a:gd name="T16" fmla="*/ 412 w 415"/>
                <a:gd name="T17" fmla="*/ 327 h 478"/>
                <a:gd name="T18" fmla="*/ 415 w 415"/>
                <a:gd name="T19" fmla="*/ 351 h 478"/>
                <a:gd name="T20" fmla="*/ 414 w 415"/>
                <a:gd name="T21" fmla="*/ 374 h 478"/>
                <a:gd name="T22" fmla="*/ 407 w 415"/>
                <a:gd name="T23" fmla="*/ 397 h 478"/>
                <a:gd name="T24" fmla="*/ 397 w 415"/>
                <a:gd name="T25" fmla="*/ 418 h 478"/>
                <a:gd name="T26" fmla="*/ 383 w 415"/>
                <a:gd name="T27" fmla="*/ 439 h 478"/>
                <a:gd name="T28" fmla="*/ 364 w 415"/>
                <a:gd name="T29" fmla="*/ 455 h 478"/>
                <a:gd name="T30" fmla="*/ 341 w 415"/>
                <a:gd name="T31" fmla="*/ 468 h 478"/>
                <a:gd name="T32" fmla="*/ 317 w 415"/>
                <a:gd name="T33" fmla="*/ 476 h 478"/>
                <a:gd name="T34" fmla="*/ 292 w 415"/>
                <a:gd name="T35" fmla="*/ 478 h 478"/>
                <a:gd name="T36" fmla="*/ 269 w 415"/>
                <a:gd name="T37" fmla="*/ 476 h 478"/>
                <a:gd name="T38" fmla="*/ 248 w 415"/>
                <a:gd name="T39" fmla="*/ 470 h 478"/>
                <a:gd name="T40" fmla="*/ 227 w 415"/>
                <a:gd name="T41" fmla="*/ 460 h 478"/>
                <a:gd name="T42" fmla="*/ 208 w 415"/>
                <a:gd name="T43" fmla="*/ 445 h 478"/>
                <a:gd name="T44" fmla="*/ 192 w 415"/>
                <a:gd name="T45" fmla="*/ 427 h 478"/>
                <a:gd name="T46" fmla="*/ 23 w 415"/>
                <a:gd name="T47" fmla="*/ 196 h 478"/>
                <a:gd name="T48" fmla="*/ 11 w 415"/>
                <a:gd name="T49" fmla="*/ 174 h 478"/>
                <a:gd name="T50" fmla="*/ 3 w 415"/>
                <a:gd name="T51" fmla="*/ 152 h 478"/>
                <a:gd name="T52" fmla="*/ 0 w 415"/>
                <a:gd name="T53" fmla="*/ 128 h 478"/>
                <a:gd name="T54" fmla="*/ 2 w 415"/>
                <a:gd name="T55" fmla="*/ 104 h 478"/>
                <a:gd name="T56" fmla="*/ 8 w 415"/>
                <a:gd name="T57" fmla="*/ 81 h 478"/>
                <a:gd name="T58" fmla="*/ 18 w 415"/>
                <a:gd name="T59" fmla="*/ 60 h 478"/>
                <a:gd name="T60" fmla="*/ 32 w 415"/>
                <a:gd name="T61" fmla="*/ 41 h 478"/>
                <a:gd name="T62" fmla="*/ 51 w 415"/>
                <a:gd name="T63" fmla="*/ 24 h 478"/>
                <a:gd name="T64" fmla="*/ 72 w 415"/>
                <a:gd name="T65" fmla="*/ 11 h 478"/>
                <a:gd name="T66" fmla="*/ 95 w 415"/>
                <a:gd name="T67" fmla="*/ 3 h 478"/>
                <a:gd name="T68" fmla="*/ 119 w 415"/>
                <a:gd name="T6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78">
                  <a:moveTo>
                    <a:pt x="119" y="0"/>
                  </a:moveTo>
                  <a:lnTo>
                    <a:pt x="142" y="1"/>
                  </a:lnTo>
                  <a:lnTo>
                    <a:pt x="165" y="8"/>
                  </a:lnTo>
                  <a:lnTo>
                    <a:pt x="186" y="18"/>
                  </a:lnTo>
                  <a:lnTo>
                    <a:pt x="207" y="33"/>
                  </a:lnTo>
                  <a:lnTo>
                    <a:pt x="223" y="51"/>
                  </a:lnTo>
                  <a:lnTo>
                    <a:pt x="391" y="283"/>
                  </a:lnTo>
                  <a:lnTo>
                    <a:pt x="404" y="304"/>
                  </a:lnTo>
                  <a:lnTo>
                    <a:pt x="412" y="327"/>
                  </a:lnTo>
                  <a:lnTo>
                    <a:pt x="415" y="351"/>
                  </a:lnTo>
                  <a:lnTo>
                    <a:pt x="414" y="374"/>
                  </a:lnTo>
                  <a:lnTo>
                    <a:pt x="407" y="397"/>
                  </a:lnTo>
                  <a:lnTo>
                    <a:pt x="397" y="418"/>
                  </a:lnTo>
                  <a:lnTo>
                    <a:pt x="383" y="439"/>
                  </a:lnTo>
                  <a:lnTo>
                    <a:pt x="364" y="455"/>
                  </a:lnTo>
                  <a:lnTo>
                    <a:pt x="341" y="468"/>
                  </a:lnTo>
                  <a:lnTo>
                    <a:pt x="317" y="476"/>
                  </a:lnTo>
                  <a:lnTo>
                    <a:pt x="292" y="478"/>
                  </a:lnTo>
                  <a:lnTo>
                    <a:pt x="269" y="476"/>
                  </a:lnTo>
                  <a:lnTo>
                    <a:pt x="248" y="470"/>
                  </a:lnTo>
                  <a:lnTo>
                    <a:pt x="227" y="460"/>
                  </a:lnTo>
                  <a:lnTo>
                    <a:pt x="208" y="445"/>
                  </a:lnTo>
                  <a:lnTo>
                    <a:pt x="192" y="427"/>
                  </a:lnTo>
                  <a:lnTo>
                    <a:pt x="23" y="196"/>
                  </a:lnTo>
                  <a:lnTo>
                    <a:pt x="11" y="174"/>
                  </a:lnTo>
                  <a:lnTo>
                    <a:pt x="3" y="152"/>
                  </a:lnTo>
                  <a:lnTo>
                    <a:pt x="0" y="128"/>
                  </a:lnTo>
                  <a:lnTo>
                    <a:pt x="2" y="104"/>
                  </a:lnTo>
                  <a:lnTo>
                    <a:pt x="8" y="81"/>
                  </a:lnTo>
                  <a:lnTo>
                    <a:pt x="18" y="60"/>
                  </a:lnTo>
                  <a:lnTo>
                    <a:pt x="32" y="41"/>
                  </a:lnTo>
                  <a:lnTo>
                    <a:pt x="51" y="24"/>
                  </a:lnTo>
                  <a:lnTo>
                    <a:pt x="72" y="11"/>
                  </a:lnTo>
                  <a:lnTo>
                    <a:pt x="95" y="3"/>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9" name="Freeform 418">
              <a:extLst>
                <a:ext uri="{FF2B5EF4-FFF2-40B4-BE49-F238E27FC236}">
                  <a16:creationId xmlns:a16="http://schemas.microsoft.com/office/drawing/2014/main" id="{68E86681-6785-4443-BC85-2695E1C01530}"/>
                </a:ext>
              </a:extLst>
            </p:cNvPr>
            <p:cNvSpPr>
              <a:spLocks/>
            </p:cNvSpPr>
            <p:nvPr/>
          </p:nvSpPr>
          <p:spPr bwMode="auto">
            <a:xfrm>
              <a:off x="9550400" y="2970213"/>
              <a:ext cx="117475" cy="74613"/>
            </a:xfrm>
            <a:custGeom>
              <a:avLst/>
              <a:gdLst>
                <a:gd name="T0" fmla="*/ 112 w 518"/>
                <a:gd name="T1" fmla="*/ 0 h 335"/>
                <a:gd name="T2" fmla="*/ 137 w 518"/>
                <a:gd name="T3" fmla="*/ 1 h 335"/>
                <a:gd name="T4" fmla="*/ 161 w 518"/>
                <a:gd name="T5" fmla="*/ 6 h 335"/>
                <a:gd name="T6" fmla="*/ 433 w 518"/>
                <a:gd name="T7" fmla="*/ 95 h 335"/>
                <a:gd name="T8" fmla="*/ 457 w 518"/>
                <a:gd name="T9" fmla="*/ 104 h 335"/>
                <a:gd name="T10" fmla="*/ 476 w 518"/>
                <a:gd name="T11" fmla="*/ 119 h 335"/>
                <a:gd name="T12" fmla="*/ 493 w 518"/>
                <a:gd name="T13" fmla="*/ 136 h 335"/>
                <a:gd name="T14" fmla="*/ 506 w 518"/>
                <a:gd name="T15" fmla="*/ 156 h 335"/>
                <a:gd name="T16" fmla="*/ 514 w 518"/>
                <a:gd name="T17" fmla="*/ 178 h 335"/>
                <a:gd name="T18" fmla="*/ 518 w 518"/>
                <a:gd name="T19" fmla="*/ 201 h 335"/>
                <a:gd name="T20" fmla="*/ 518 w 518"/>
                <a:gd name="T21" fmla="*/ 225 h 335"/>
                <a:gd name="T22" fmla="*/ 513 w 518"/>
                <a:gd name="T23" fmla="*/ 250 h 335"/>
                <a:gd name="T24" fmla="*/ 502 w 518"/>
                <a:gd name="T25" fmla="*/ 274 h 335"/>
                <a:gd name="T26" fmla="*/ 487 w 518"/>
                <a:gd name="T27" fmla="*/ 295 h 335"/>
                <a:gd name="T28" fmla="*/ 467 w 518"/>
                <a:gd name="T29" fmla="*/ 312 h 335"/>
                <a:gd name="T30" fmla="*/ 446 w 518"/>
                <a:gd name="T31" fmla="*/ 325 h 335"/>
                <a:gd name="T32" fmla="*/ 421 w 518"/>
                <a:gd name="T33" fmla="*/ 333 h 335"/>
                <a:gd name="T34" fmla="*/ 396 w 518"/>
                <a:gd name="T35" fmla="*/ 335 h 335"/>
                <a:gd name="T36" fmla="*/ 377 w 518"/>
                <a:gd name="T37" fmla="*/ 334 h 335"/>
                <a:gd name="T38" fmla="*/ 358 w 518"/>
                <a:gd name="T39" fmla="*/ 329 h 335"/>
                <a:gd name="T40" fmla="*/ 85 w 518"/>
                <a:gd name="T41" fmla="*/ 240 h 335"/>
                <a:gd name="T42" fmla="*/ 62 w 518"/>
                <a:gd name="T43" fmla="*/ 231 h 335"/>
                <a:gd name="T44" fmla="*/ 42 w 518"/>
                <a:gd name="T45" fmla="*/ 216 h 335"/>
                <a:gd name="T46" fmla="*/ 26 w 518"/>
                <a:gd name="T47" fmla="*/ 199 h 335"/>
                <a:gd name="T48" fmla="*/ 14 w 518"/>
                <a:gd name="T49" fmla="*/ 179 h 335"/>
                <a:gd name="T50" fmla="*/ 5 w 518"/>
                <a:gd name="T51" fmla="*/ 157 h 335"/>
                <a:gd name="T52" fmla="*/ 0 w 518"/>
                <a:gd name="T53" fmla="*/ 134 h 335"/>
                <a:gd name="T54" fmla="*/ 0 w 518"/>
                <a:gd name="T55" fmla="*/ 110 h 335"/>
                <a:gd name="T56" fmla="*/ 6 w 518"/>
                <a:gd name="T57" fmla="*/ 85 h 335"/>
                <a:gd name="T58" fmla="*/ 16 w 518"/>
                <a:gd name="T59" fmla="*/ 62 h 335"/>
                <a:gd name="T60" fmla="*/ 29 w 518"/>
                <a:gd name="T61" fmla="*/ 42 h 335"/>
                <a:gd name="T62" fmla="*/ 46 w 518"/>
                <a:gd name="T63" fmla="*/ 26 h 335"/>
                <a:gd name="T64" fmla="*/ 67 w 518"/>
                <a:gd name="T65" fmla="*/ 14 h 335"/>
                <a:gd name="T66" fmla="*/ 88 w 518"/>
                <a:gd name="T67" fmla="*/ 5 h 335"/>
                <a:gd name="T68" fmla="*/ 112 w 518"/>
                <a:gd name="T6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8" h="335">
                  <a:moveTo>
                    <a:pt x="112" y="0"/>
                  </a:moveTo>
                  <a:lnTo>
                    <a:pt x="137" y="1"/>
                  </a:lnTo>
                  <a:lnTo>
                    <a:pt x="161" y="6"/>
                  </a:lnTo>
                  <a:lnTo>
                    <a:pt x="433" y="95"/>
                  </a:lnTo>
                  <a:lnTo>
                    <a:pt x="457" y="104"/>
                  </a:lnTo>
                  <a:lnTo>
                    <a:pt x="476" y="119"/>
                  </a:lnTo>
                  <a:lnTo>
                    <a:pt x="493" y="136"/>
                  </a:lnTo>
                  <a:lnTo>
                    <a:pt x="506" y="156"/>
                  </a:lnTo>
                  <a:lnTo>
                    <a:pt x="514" y="178"/>
                  </a:lnTo>
                  <a:lnTo>
                    <a:pt x="518" y="201"/>
                  </a:lnTo>
                  <a:lnTo>
                    <a:pt x="518" y="225"/>
                  </a:lnTo>
                  <a:lnTo>
                    <a:pt x="513" y="250"/>
                  </a:lnTo>
                  <a:lnTo>
                    <a:pt x="502" y="274"/>
                  </a:lnTo>
                  <a:lnTo>
                    <a:pt x="487" y="295"/>
                  </a:lnTo>
                  <a:lnTo>
                    <a:pt x="467" y="312"/>
                  </a:lnTo>
                  <a:lnTo>
                    <a:pt x="446" y="325"/>
                  </a:lnTo>
                  <a:lnTo>
                    <a:pt x="421" y="333"/>
                  </a:lnTo>
                  <a:lnTo>
                    <a:pt x="396" y="335"/>
                  </a:lnTo>
                  <a:lnTo>
                    <a:pt x="377" y="334"/>
                  </a:lnTo>
                  <a:lnTo>
                    <a:pt x="358" y="329"/>
                  </a:lnTo>
                  <a:lnTo>
                    <a:pt x="85" y="240"/>
                  </a:lnTo>
                  <a:lnTo>
                    <a:pt x="62" y="231"/>
                  </a:lnTo>
                  <a:lnTo>
                    <a:pt x="42" y="216"/>
                  </a:lnTo>
                  <a:lnTo>
                    <a:pt x="26" y="199"/>
                  </a:lnTo>
                  <a:lnTo>
                    <a:pt x="14" y="179"/>
                  </a:lnTo>
                  <a:lnTo>
                    <a:pt x="5" y="157"/>
                  </a:lnTo>
                  <a:lnTo>
                    <a:pt x="0" y="134"/>
                  </a:lnTo>
                  <a:lnTo>
                    <a:pt x="0" y="110"/>
                  </a:lnTo>
                  <a:lnTo>
                    <a:pt x="6" y="85"/>
                  </a:lnTo>
                  <a:lnTo>
                    <a:pt x="16" y="62"/>
                  </a:lnTo>
                  <a:lnTo>
                    <a:pt x="29" y="42"/>
                  </a:lnTo>
                  <a:lnTo>
                    <a:pt x="46" y="26"/>
                  </a:lnTo>
                  <a:lnTo>
                    <a:pt x="67" y="14"/>
                  </a:lnTo>
                  <a:lnTo>
                    <a:pt x="88" y="5"/>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0" name="Freeform 419">
              <a:extLst>
                <a:ext uri="{FF2B5EF4-FFF2-40B4-BE49-F238E27FC236}">
                  <a16:creationId xmlns:a16="http://schemas.microsoft.com/office/drawing/2014/main" id="{82C83DF1-B902-45C4-B075-1CEDFD51A21A}"/>
                </a:ext>
              </a:extLst>
            </p:cNvPr>
            <p:cNvSpPr>
              <a:spLocks/>
            </p:cNvSpPr>
            <p:nvPr/>
          </p:nvSpPr>
          <p:spPr bwMode="auto">
            <a:xfrm>
              <a:off x="10133013" y="3159125"/>
              <a:ext cx="117475" cy="74613"/>
            </a:xfrm>
            <a:custGeom>
              <a:avLst/>
              <a:gdLst>
                <a:gd name="T0" fmla="*/ 112 w 518"/>
                <a:gd name="T1" fmla="*/ 0 h 333"/>
                <a:gd name="T2" fmla="*/ 136 w 518"/>
                <a:gd name="T3" fmla="*/ 0 h 333"/>
                <a:gd name="T4" fmla="*/ 160 w 518"/>
                <a:gd name="T5" fmla="*/ 4 h 333"/>
                <a:gd name="T6" fmla="*/ 433 w 518"/>
                <a:gd name="T7" fmla="*/ 93 h 333"/>
                <a:gd name="T8" fmla="*/ 456 w 518"/>
                <a:gd name="T9" fmla="*/ 104 h 333"/>
                <a:gd name="T10" fmla="*/ 476 w 518"/>
                <a:gd name="T11" fmla="*/ 117 h 333"/>
                <a:gd name="T12" fmla="*/ 492 w 518"/>
                <a:gd name="T13" fmla="*/ 134 h 333"/>
                <a:gd name="T14" fmla="*/ 504 w 518"/>
                <a:gd name="T15" fmla="*/ 154 h 333"/>
                <a:gd name="T16" fmla="*/ 514 w 518"/>
                <a:gd name="T17" fmla="*/ 176 h 333"/>
                <a:gd name="T18" fmla="*/ 518 w 518"/>
                <a:gd name="T19" fmla="*/ 200 h 333"/>
                <a:gd name="T20" fmla="*/ 518 w 518"/>
                <a:gd name="T21" fmla="*/ 223 h 333"/>
                <a:gd name="T22" fmla="*/ 512 w 518"/>
                <a:gd name="T23" fmla="*/ 248 h 333"/>
                <a:gd name="T24" fmla="*/ 501 w 518"/>
                <a:gd name="T25" fmla="*/ 273 h 333"/>
                <a:gd name="T26" fmla="*/ 486 w 518"/>
                <a:gd name="T27" fmla="*/ 294 h 333"/>
                <a:gd name="T28" fmla="*/ 467 w 518"/>
                <a:gd name="T29" fmla="*/ 310 h 333"/>
                <a:gd name="T30" fmla="*/ 445 w 518"/>
                <a:gd name="T31" fmla="*/ 323 h 333"/>
                <a:gd name="T32" fmla="*/ 421 w 518"/>
                <a:gd name="T33" fmla="*/ 331 h 333"/>
                <a:gd name="T34" fmla="*/ 395 w 518"/>
                <a:gd name="T35" fmla="*/ 333 h 333"/>
                <a:gd name="T36" fmla="*/ 377 w 518"/>
                <a:gd name="T37" fmla="*/ 332 h 333"/>
                <a:gd name="T38" fmla="*/ 357 w 518"/>
                <a:gd name="T39" fmla="*/ 327 h 333"/>
                <a:gd name="T40" fmla="*/ 85 w 518"/>
                <a:gd name="T41" fmla="*/ 239 h 333"/>
                <a:gd name="T42" fmla="*/ 62 w 518"/>
                <a:gd name="T43" fmla="*/ 229 h 333"/>
                <a:gd name="T44" fmla="*/ 42 w 518"/>
                <a:gd name="T45" fmla="*/ 214 h 333"/>
                <a:gd name="T46" fmla="*/ 26 w 518"/>
                <a:gd name="T47" fmla="*/ 197 h 333"/>
                <a:gd name="T48" fmla="*/ 12 w 518"/>
                <a:gd name="T49" fmla="*/ 178 h 333"/>
                <a:gd name="T50" fmla="*/ 4 w 518"/>
                <a:gd name="T51" fmla="*/ 156 h 333"/>
                <a:gd name="T52" fmla="*/ 0 w 518"/>
                <a:gd name="T53" fmla="*/ 132 h 333"/>
                <a:gd name="T54" fmla="*/ 0 w 518"/>
                <a:gd name="T55" fmla="*/ 108 h 333"/>
                <a:gd name="T56" fmla="*/ 5 w 518"/>
                <a:gd name="T57" fmla="*/ 83 h 333"/>
                <a:gd name="T58" fmla="*/ 16 w 518"/>
                <a:gd name="T59" fmla="*/ 61 h 333"/>
                <a:gd name="T60" fmla="*/ 29 w 518"/>
                <a:gd name="T61" fmla="*/ 41 h 333"/>
                <a:gd name="T62" fmla="*/ 46 w 518"/>
                <a:gd name="T63" fmla="*/ 24 h 333"/>
                <a:gd name="T64" fmla="*/ 67 w 518"/>
                <a:gd name="T65" fmla="*/ 12 h 333"/>
                <a:gd name="T66" fmla="*/ 88 w 518"/>
                <a:gd name="T67" fmla="*/ 3 h 333"/>
                <a:gd name="T68" fmla="*/ 112 w 518"/>
                <a:gd name="T6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8" h="333">
                  <a:moveTo>
                    <a:pt x="112" y="0"/>
                  </a:moveTo>
                  <a:lnTo>
                    <a:pt x="136" y="0"/>
                  </a:lnTo>
                  <a:lnTo>
                    <a:pt x="160" y="4"/>
                  </a:lnTo>
                  <a:lnTo>
                    <a:pt x="433" y="93"/>
                  </a:lnTo>
                  <a:lnTo>
                    <a:pt x="456" y="104"/>
                  </a:lnTo>
                  <a:lnTo>
                    <a:pt x="476" y="117"/>
                  </a:lnTo>
                  <a:lnTo>
                    <a:pt x="492" y="134"/>
                  </a:lnTo>
                  <a:lnTo>
                    <a:pt x="504" y="154"/>
                  </a:lnTo>
                  <a:lnTo>
                    <a:pt x="514" y="176"/>
                  </a:lnTo>
                  <a:lnTo>
                    <a:pt x="518" y="200"/>
                  </a:lnTo>
                  <a:lnTo>
                    <a:pt x="518" y="223"/>
                  </a:lnTo>
                  <a:lnTo>
                    <a:pt x="512" y="248"/>
                  </a:lnTo>
                  <a:lnTo>
                    <a:pt x="501" y="273"/>
                  </a:lnTo>
                  <a:lnTo>
                    <a:pt x="486" y="294"/>
                  </a:lnTo>
                  <a:lnTo>
                    <a:pt x="467" y="310"/>
                  </a:lnTo>
                  <a:lnTo>
                    <a:pt x="445" y="323"/>
                  </a:lnTo>
                  <a:lnTo>
                    <a:pt x="421" y="331"/>
                  </a:lnTo>
                  <a:lnTo>
                    <a:pt x="395" y="333"/>
                  </a:lnTo>
                  <a:lnTo>
                    <a:pt x="377" y="332"/>
                  </a:lnTo>
                  <a:lnTo>
                    <a:pt x="357" y="327"/>
                  </a:lnTo>
                  <a:lnTo>
                    <a:pt x="85" y="239"/>
                  </a:lnTo>
                  <a:lnTo>
                    <a:pt x="62" y="229"/>
                  </a:lnTo>
                  <a:lnTo>
                    <a:pt x="42" y="214"/>
                  </a:lnTo>
                  <a:lnTo>
                    <a:pt x="26" y="197"/>
                  </a:lnTo>
                  <a:lnTo>
                    <a:pt x="12" y="178"/>
                  </a:lnTo>
                  <a:lnTo>
                    <a:pt x="4" y="156"/>
                  </a:lnTo>
                  <a:lnTo>
                    <a:pt x="0" y="132"/>
                  </a:lnTo>
                  <a:lnTo>
                    <a:pt x="0" y="108"/>
                  </a:lnTo>
                  <a:lnTo>
                    <a:pt x="5" y="83"/>
                  </a:lnTo>
                  <a:lnTo>
                    <a:pt x="16" y="61"/>
                  </a:lnTo>
                  <a:lnTo>
                    <a:pt x="29" y="41"/>
                  </a:lnTo>
                  <a:lnTo>
                    <a:pt x="46" y="24"/>
                  </a:lnTo>
                  <a:lnTo>
                    <a:pt x="67" y="12"/>
                  </a:lnTo>
                  <a:lnTo>
                    <a:pt x="88" y="3"/>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420">
              <a:extLst>
                <a:ext uri="{FF2B5EF4-FFF2-40B4-BE49-F238E27FC236}">
                  <a16:creationId xmlns:a16="http://schemas.microsoft.com/office/drawing/2014/main" id="{25AD0C07-3516-414B-A955-734FEA0FC669}"/>
                </a:ext>
              </a:extLst>
            </p:cNvPr>
            <p:cNvSpPr>
              <a:spLocks/>
            </p:cNvSpPr>
            <p:nvPr/>
          </p:nvSpPr>
          <p:spPr bwMode="auto">
            <a:xfrm>
              <a:off x="9550400" y="3159125"/>
              <a:ext cx="117475" cy="74613"/>
            </a:xfrm>
            <a:custGeom>
              <a:avLst/>
              <a:gdLst>
                <a:gd name="T0" fmla="*/ 406 w 518"/>
                <a:gd name="T1" fmla="*/ 0 h 333"/>
                <a:gd name="T2" fmla="*/ 430 w 518"/>
                <a:gd name="T3" fmla="*/ 3 h 333"/>
                <a:gd name="T4" fmla="*/ 452 w 518"/>
                <a:gd name="T5" fmla="*/ 12 h 333"/>
                <a:gd name="T6" fmla="*/ 472 w 518"/>
                <a:gd name="T7" fmla="*/ 24 h 333"/>
                <a:gd name="T8" fmla="*/ 489 w 518"/>
                <a:gd name="T9" fmla="*/ 41 h 333"/>
                <a:gd name="T10" fmla="*/ 504 w 518"/>
                <a:gd name="T11" fmla="*/ 61 h 333"/>
                <a:gd name="T12" fmla="*/ 513 w 518"/>
                <a:gd name="T13" fmla="*/ 83 h 333"/>
                <a:gd name="T14" fmla="*/ 518 w 518"/>
                <a:gd name="T15" fmla="*/ 108 h 333"/>
                <a:gd name="T16" fmla="*/ 518 w 518"/>
                <a:gd name="T17" fmla="*/ 132 h 333"/>
                <a:gd name="T18" fmla="*/ 514 w 518"/>
                <a:gd name="T19" fmla="*/ 156 h 333"/>
                <a:gd name="T20" fmla="*/ 506 w 518"/>
                <a:gd name="T21" fmla="*/ 178 h 333"/>
                <a:gd name="T22" fmla="*/ 493 w 518"/>
                <a:gd name="T23" fmla="*/ 197 h 333"/>
                <a:gd name="T24" fmla="*/ 476 w 518"/>
                <a:gd name="T25" fmla="*/ 214 h 333"/>
                <a:gd name="T26" fmla="*/ 457 w 518"/>
                <a:gd name="T27" fmla="*/ 229 h 333"/>
                <a:gd name="T28" fmla="*/ 433 w 518"/>
                <a:gd name="T29" fmla="*/ 239 h 333"/>
                <a:gd name="T30" fmla="*/ 161 w 518"/>
                <a:gd name="T31" fmla="*/ 327 h 333"/>
                <a:gd name="T32" fmla="*/ 141 w 518"/>
                <a:gd name="T33" fmla="*/ 332 h 333"/>
                <a:gd name="T34" fmla="*/ 123 w 518"/>
                <a:gd name="T35" fmla="*/ 333 h 333"/>
                <a:gd name="T36" fmla="*/ 97 w 518"/>
                <a:gd name="T37" fmla="*/ 331 h 333"/>
                <a:gd name="T38" fmla="*/ 74 w 518"/>
                <a:gd name="T39" fmla="*/ 323 h 333"/>
                <a:gd name="T40" fmla="*/ 51 w 518"/>
                <a:gd name="T41" fmla="*/ 310 h 333"/>
                <a:gd name="T42" fmla="*/ 32 w 518"/>
                <a:gd name="T43" fmla="*/ 294 h 333"/>
                <a:gd name="T44" fmla="*/ 17 w 518"/>
                <a:gd name="T45" fmla="*/ 272 h 333"/>
                <a:gd name="T46" fmla="*/ 6 w 518"/>
                <a:gd name="T47" fmla="*/ 248 h 333"/>
                <a:gd name="T48" fmla="*/ 0 w 518"/>
                <a:gd name="T49" fmla="*/ 223 h 333"/>
                <a:gd name="T50" fmla="*/ 0 w 518"/>
                <a:gd name="T51" fmla="*/ 200 h 333"/>
                <a:gd name="T52" fmla="*/ 5 w 518"/>
                <a:gd name="T53" fmla="*/ 176 h 333"/>
                <a:gd name="T54" fmla="*/ 14 w 518"/>
                <a:gd name="T55" fmla="*/ 154 h 333"/>
                <a:gd name="T56" fmla="*/ 26 w 518"/>
                <a:gd name="T57" fmla="*/ 134 h 333"/>
                <a:gd name="T58" fmla="*/ 42 w 518"/>
                <a:gd name="T59" fmla="*/ 117 h 333"/>
                <a:gd name="T60" fmla="*/ 62 w 518"/>
                <a:gd name="T61" fmla="*/ 104 h 333"/>
                <a:gd name="T62" fmla="*/ 85 w 518"/>
                <a:gd name="T63" fmla="*/ 93 h 333"/>
                <a:gd name="T64" fmla="*/ 358 w 518"/>
                <a:gd name="T65" fmla="*/ 4 h 333"/>
                <a:gd name="T66" fmla="*/ 383 w 518"/>
                <a:gd name="T67" fmla="*/ 0 h 333"/>
                <a:gd name="T68" fmla="*/ 406 w 518"/>
                <a:gd name="T6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8" h="333">
                  <a:moveTo>
                    <a:pt x="406" y="0"/>
                  </a:moveTo>
                  <a:lnTo>
                    <a:pt x="430" y="3"/>
                  </a:lnTo>
                  <a:lnTo>
                    <a:pt x="452" y="12"/>
                  </a:lnTo>
                  <a:lnTo>
                    <a:pt x="472" y="24"/>
                  </a:lnTo>
                  <a:lnTo>
                    <a:pt x="489" y="41"/>
                  </a:lnTo>
                  <a:lnTo>
                    <a:pt x="504" y="61"/>
                  </a:lnTo>
                  <a:lnTo>
                    <a:pt x="513" y="83"/>
                  </a:lnTo>
                  <a:lnTo>
                    <a:pt x="518" y="108"/>
                  </a:lnTo>
                  <a:lnTo>
                    <a:pt x="518" y="132"/>
                  </a:lnTo>
                  <a:lnTo>
                    <a:pt x="514" y="156"/>
                  </a:lnTo>
                  <a:lnTo>
                    <a:pt x="506" y="178"/>
                  </a:lnTo>
                  <a:lnTo>
                    <a:pt x="493" y="197"/>
                  </a:lnTo>
                  <a:lnTo>
                    <a:pt x="476" y="214"/>
                  </a:lnTo>
                  <a:lnTo>
                    <a:pt x="457" y="229"/>
                  </a:lnTo>
                  <a:lnTo>
                    <a:pt x="433" y="239"/>
                  </a:lnTo>
                  <a:lnTo>
                    <a:pt x="161" y="327"/>
                  </a:lnTo>
                  <a:lnTo>
                    <a:pt x="141" y="332"/>
                  </a:lnTo>
                  <a:lnTo>
                    <a:pt x="123" y="333"/>
                  </a:lnTo>
                  <a:lnTo>
                    <a:pt x="97" y="331"/>
                  </a:lnTo>
                  <a:lnTo>
                    <a:pt x="74" y="323"/>
                  </a:lnTo>
                  <a:lnTo>
                    <a:pt x="51" y="310"/>
                  </a:lnTo>
                  <a:lnTo>
                    <a:pt x="32" y="294"/>
                  </a:lnTo>
                  <a:lnTo>
                    <a:pt x="17" y="272"/>
                  </a:lnTo>
                  <a:lnTo>
                    <a:pt x="6" y="248"/>
                  </a:lnTo>
                  <a:lnTo>
                    <a:pt x="0" y="223"/>
                  </a:lnTo>
                  <a:lnTo>
                    <a:pt x="0" y="200"/>
                  </a:lnTo>
                  <a:lnTo>
                    <a:pt x="5" y="176"/>
                  </a:lnTo>
                  <a:lnTo>
                    <a:pt x="14" y="154"/>
                  </a:lnTo>
                  <a:lnTo>
                    <a:pt x="26" y="134"/>
                  </a:lnTo>
                  <a:lnTo>
                    <a:pt x="42" y="117"/>
                  </a:lnTo>
                  <a:lnTo>
                    <a:pt x="62" y="104"/>
                  </a:lnTo>
                  <a:lnTo>
                    <a:pt x="85" y="93"/>
                  </a:lnTo>
                  <a:lnTo>
                    <a:pt x="358" y="4"/>
                  </a:lnTo>
                  <a:lnTo>
                    <a:pt x="383" y="0"/>
                  </a:lnTo>
                  <a:lnTo>
                    <a:pt x="4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2" name="Freeform 421">
              <a:extLst>
                <a:ext uri="{FF2B5EF4-FFF2-40B4-BE49-F238E27FC236}">
                  <a16:creationId xmlns:a16="http://schemas.microsoft.com/office/drawing/2014/main" id="{3E738A43-7B1D-438E-913C-A22B3D40B9C2}"/>
                </a:ext>
              </a:extLst>
            </p:cNvPr>
            <p:cNvSpPr>
              <a:spLocks/>
            </p:cNvSpPr>
            <p:nvPr/>
          </p:nvSpPr>
          <p:spPr bwMode="auto">
            <a:xfrm>
              <a:off x="10133013" y="2970213"/>
              <a:ext cx="117475" cy="74613"/>
            </a:xfrm>
            <a:custGeom>
              <a:avLst/>
              <a:gdLst>
                <a:gd name="T0" fmla="*/ 406 w 518"/>
                <a:gd name="T1" fmla="*/ 0 h 335"/>
                <a:gd name="T2" fmla="*/ 429 w 518"/>
                <a:gd name="T3" fmla="*/ 5 h 335"/>
                <a:gd name="T4" fmla="*/ 451 w 518"/>
                <a:gd name="T5" fmla="*/ 14 h 335"/>
                <a:gd name="T6" fmla="*/ 471 w 518"/>
                <a:gd name="T7" fmla="*/ 26 h 335"/>
                <a:gd name="T8" fmla="*/ 489 w 518"/>
                <a:gd name="T9" fmla="*/ 43 h 335"/>
                <a:gd name="T10" fmla="*/ 502 w 518"/>
                <a:gd name="T11" fmla="*/ 62 h 335"/>
                <a:gd name="T12" fmla="*/ 512 w 518"/>
                <a:gd name="T13" fmla="*/ 85 h 335"/>
                <a:gd name="T14" fmla="*/ 518 w 518"/>
                <a:gd name="T15" fmla="*/ 110 h 335"/>
                <a:gd name="T16" fmla="*/ 518 w 518"/>
                <a:gd name="T17" fmla="*/ 134 h 335"/>
                <a:gd name="T18" fmla="*/ 514 w 518"/>
                <a:gd name="T19" fmla="*/ 157 h 335"/>
                <a:gd name="T20" fmla="*/ 504 w 518"/>
                <a:gd name="T21" fmla="*/ 179 h 335"/>
                <a:gd name="T22" fmla="*/ 492 w 518"/>
                <a:gd name="T23" fmla="*/ 199 h 335"/>
                <a:gd name="T24" fmla="*/ 476 w 518"/>
                <a:gd name="T25" fmla="*/ 216 h 335"/>
                <a:gd name="T26" fmla="*/ 456 w 518"/>
                <a:gd name="T27" fmla="*/ 231 h 335"/>
                <a:gd name="T28" fmla="*/ 433 w 518"/>
                <a:gd name="T29" fmla="*/ 241 h 335"/>
                <a:gd name="T30" fmla="*/ 160 w 518"/>
                <a:gd name="T31" fmla="*/ 329 h 335"/>
                <a:gd name="T32" fmla="*/ 141 w 518"/>
                <a:gd name="T33" fmla="*/ 334 h 335"/>
                <a:gd name="T34" fmla="*/ 122 w 518"/>
                <a:gd name="T35" fmla="*/ 335 h 335"/>
                <a:gd name="T36" fmla="*/ 97 w 518"/>
                <a:gd name="T37" fmla="*/ 333 h 335"/>
                <a:gd name="T38" fmla="*/ 72 w 518"/>
                <a:gd name="T39" fmla="*/ 325 h 335"/>
                <a:gd name="T40" fmla="*/ 51 w 518"/>
                <a:gd name="T41" fmla="*/ 312 h 335"/>
                <a:gd name="T42" fmla="*/ 31 w 518"/>
                <a:gd name="T43" fmla="*/ 295 h 335"/>
                <a:gd name="T44" fmla="*/ 16 w 518"/>
                <a:gd name="T45" fmla="*/ 274 h 335"/>
                <a:gd name="T46" fmla="*/ 5 w 518"/>
                <a:gd name="T47" fmla="*/ 250 h 335"/>
                <a:gd name="T48" fmla="*/ 0 w 518"/>
                <a:gd name="T49" fmla="*/ 225 h 335"/>
                <a:gd name="T50" fmla="*/ 0 w 518"/>
                <a:gd name="T51" fmla="*/ 201 h 335"/>
                <a:gd name="T52" fmla="*/ 4 w 518"/>
                <a:gd name="T53" fmla="*/ 178 h 335"/>
                <a:gd name="T54" fmla="*/ 12 w 518"/>
                <a:gd name="T55" fmla="*/ 156 h 335"/>
                <a:gd name="T56" fmla="*/ 26 w 518"/>
                <a:gd name="T57" fmla="*/ 136 h 335"/>
                <a:gd name="T58" fmla="*/ 42 w 518"/>
                <a:gd name="T59" fmla="*/ 119 h 335"/>
                <a:gd name="T60" fmla="*/ 62 w 518"/>
                <a:gd name="T61" fmla="*/ 104 h 335"/>
                <a:gd name="T62" fmla="*/ 85 w 518"/>
                <a:gd name="T63" fmla="*/ 95 h 335"/>
                <a:gd name="T64" fmla="*/ 357 w 518"/>
                <a:gd name="T65" fmla="*/ 6 h 335"/>
                <a:gd name="T66" fmla="*/ 381 w 518"/>
                <a:gd name="T67" fmla="*/ 1 h 335"/>
                <a:gd name="T68" fmla="*/ 406 w 518"/>
                <a:gd name="T6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8" h="335">
                  <a:moveTo>
                    <a:pt x="406" y="0"/>
                  </a:moveTo>
                  <a:lnTo>
                    <a:pt x="429" y="5"/>
                  </a:lnTo>
                  <a:lnTo>
                    <a:pt x="451" y="14"/>
                  </a:lnTo>
                  <a:lnTo>
                    <a:pt x="471" y="26"/>
                  </a:lnTo>
                  <a:lnTo>
                    <a:pt x="489" y="43"/>
                  </a:lnTo>
                  <a:lnTo>
                    <a:pt x="502" y="62"/>
                  </a:lnTo>
                  <a:lnTo>
                    <a:pt x="512" y="85"/>
                  </a:lnTo>
                  <a:lnTo>
                    <a:pt x="518" y="110"/>
                  </a:lnTo>
                  <a:lnTo>
                    <a:pt x="518" y="134"/>
                  </a:lnTo>
                  <a:lnTo>
                    <a:pt x="514" y="157"/>
                  </a:lnTo>
                  <a:lnTo>
                    <a:pt x="504" y="179"/>
                  </a:lnTo>
                  <a:lnTo>
                    <a:pt x="492" y="199"/>
                  </a:lnTo>
                  <a:lnTo>
                    <a:pt x="476" y="216"/>
                  </a:lnTo>
                  <a:lnTo>
                    <a:pt x="456" y="231"/>
                  </a:lnTo>
                  <a:lnTo>
                    <a:pt x="433" y="241"/>
                  </a:lnTo>
                  <a:lnTo>
                    <a:pt x="160" y="329"/>
                  </a:lnTo>
                  <a:lnTo>
                    <a:pt x="141" y="334"/>
                  </a:lnTo>
                  <a:lnTo>
                    <a:pt x="122" y="335"/>
                  </a:lnTo>
                  <a:lnTo>
                    <a:pt x="97" y="333"/>
                  </a:lnTo>
                  <a:lnTo>
                    <a:pt x="72" y="325"/>
                  </a:lnTo>
                  <a:lnTo>
                    <a:pt x="51" y="312"/>
                  </a:lnTo>
                  <a:lnTo>
                    <a:pt x="31" y="295"/>
                  </a:lnTo>
                  <a:lnTo>
                    <a:pt x="16" y="274"/>
                  </a:lnTo>
                  <a:lnTo>
                    <a:pt x="5" y="250"/>
                  </a:lnTo>
                  <a:lnTo>
                    <a:pt x="0" y="225"/>
                  </a:lnTo>
                  <a:lnTo>
                    <a:pt x="0" y="201"/>
                  </a:lnTo>
                  <a:lnTo>
                    <a:pt x="4" y="178"/>
                  </a:lnTo>
                  <a:lnTo>
                    <a:pt x="12" y="156"/>
                  </a:lnTo>
                  <a:lnTo>
                    <a:pt x="26" y="136"/>
                  </a:lnTo>
                  <a:lnTo>
                    <a:pt x="42" y="119"/>
                  </a:lnTo>
                  <a:lnTo>
                    <a:pt x="62" y="104"/>
                  </a:lnTo>
                  <a:lnTo>
                    <a:pt x="85" y="95"/>
                  </a:lnTo>
                  <a:lnTo>
                    <a:pt x="357" y="6"/>
                  </a:lnTo>
                  <a:lnTo>
                    <a:pt x="381" y="1"/>
                  </a:lnTo>
                  <a:lnTo>
                    <a:pt x="4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3" name="Freeform 422">
              <a:extLst>
                <a:ext uri="{FF2B5EF4-FFF2-40B4-BE49-F238E27FC236}">
                  <a16:creationId xmlns:a16="http://schemas.microsoft.com/office/drawing/2014/main" id="{9C9EC33B-400C-4702-A691-31730A439E02}"/>
                </a:ext>
              </a:extLst>
            </p:cNvPr>
            <p:cNvSpPr>
              <a:spLocks/>
            </p:cNvSpPr>
            <p:nvPr/>
          </p:nvSpPr>
          <p:spPr bwMode="auto">
            <a:xfrm>
              <a:off x="9672638" y="3295650"/>
              <a:ext cx="95250" cy="107950"/>
            </a:xfrm>
            <a:custGeom>
              <a:avLst/>
              <a:gdLst>
                <a:gd name="T0" fmla="*/ 297 w 415"/>
                <a:gd name="T1" fmla="*/ 0 h 478"/>
                <a:gd name="T2" fmla="*/ 320 w 415"/>
                <a:gd name="T3" fmla="*/ 3 h 478"/>
                <a:gd name="T4" fmla="*/ 343 w 415"/>
                <a:gd name="T5" fmla="*/ 11 h 478"/>
                <a:gd name="T6" fmla="*/ 364 w 415"/>
                <a:gd name="T7" fmla="*/ 24 h 478"/>
                <a:gd name="T8" fmla="*/ 383 w 415"/>
                <a:gd name="T9" fmla="*/ 41 h 478"/>
                <a:gd name="T10" fmla="*/ 397 w 415"/>
                <a:gd name="T11" fmla="*/ 60 h 478"/>
                <a:gd name="T12" fmla="*/ 407 w 415"/>
                <a:gd name="T13" fmla="*/ 81 h 478"/>
                <a:gd name="T14" fmla="*/ 414 w 415"/>
                <a:gd name="T15" fmla="*/ 104 h 478"/>
                <a:gd name="T16" fmla="*/ 415 w 415"/>
                <a:gd name="T17" fmla="*/ 128 h 478"/>
                <a:gd name="T18" fmla="*/ 412 w 415"/>
                <a:gd name="T19" fmla="*/ 152 h 478"/>
                <a:gd name="T20" fmla="*/ 404 w 415"/>
                <a:gd name="T21" fmla="*/ 174 h 478"/>
                <a:gd name="T22" fmla="*/ 392 w 415"/>
                <a:gd name="T23" fmla="*/ 196 h 478"/>
                <a:gd name="T24" fmla="*/ 223 w 415"/>
                <a:gd name="T25" fmla="*/ 427 h 478"/>
                <a:gd name="T26" fmla="*/ 207 w 415"/>
                <a:gd name="T27" fmla="*/ 445 h 478"/>
                <a:gd name="T28" fmla="*/ 188 w 415"/>
                <a:gd name="T29" fmla="*/ 460 h 478"/>
                <a:gd name="T30" fmla="*/ 168 w 415"/>
                <a:gd name="T31" fmla="*/ 470 h 478"/>
                <a:gd name="T32" fmla="*/ 146 w 415"/>
                <a:gd name="T33" fmla="*/ 476 h 478"/>
                <a:gd name="T34" fmla="*/ 123 w 415"/>
                <a:gd name="T35" fmla="*/ 478 h 478"/>
                <a:gd name="T36" fmla="*/ 97 w 415"/>
                <a:gd name="T37" fmla="*/ 476 h 478"/>
                <a:gd name="T38" fmla="*/ 74 w 415"/>
                <a:gd name="T39" fmla="*/ 468 h 478"/>
                <a:gd name="T40" fmla="*/ 51 w 415"/>
                <a:gd name="T41" fmla="*/ 455 h 478"/>
                <a:gd name="T42" fmla="*/ 32 w 415"/>
                <a:gd name="T43" fmla="*/ 438 h 478"/>
                <a:gd name="T44" fmla="*/ 17 w 415"/>
                <a:gd name="T45" fmla="*/ 418 h 478"/>
                <a:gd name="T46" fmla="*/ 7 w 415"/>
                <a:gd name="T47" fmla="*/ 397 h 478"/>
                <a:gd name="T48" fmla="*/ 1 w 415"/>
                <a:gd name="T49" fmla="*/ 374 h 478"/>
                <a:gd name="T50" fmla="*/ 0 w 415"/>
                <a:gd name="T51" fmla="*/ 351 h 478"/>
                <a:gd name="T52" fmla="*/ 3 w 415"/>
                <a:gd name="T53" fmla="*/ 327 h 478"/>
                <a:gd name="T54" fmla="*/ 11 w 415"/>
                <a:gd name="T55" fmla="*/ 304 h 478"/>
                <a:gd name="T56" fmla="*/ 24 w 415"/>
                <a:gd name="T57" fmla="*/ 283 h 478"/>
                <a:gd name="T58" fmla="*/ 192 w 415"/>
                <a:gd name="T59" fmla="*/ 51 h 478"/>
                <a:gd name="T60" fmla="*/ 209 w 415"/>
                <a:gd name="T61" fmla="*/ 33 h 478"/>
                <a:gd name="T62" fmla="*/ 229 w 415"/>
                <a:gd name="T63" fmla="*/ 18 h 478"/>
                <a:gd name="T64" fmla="*/ 250 w 415"/>
                <a:gd name="T65" fmla="*/ 8 h 478"/>
                <a:gd name="T66" fmla="*/ 273 w 415"/>
                <a:gd name="T67" fmla="*/ 1 h 478"/>
                <a:gd name="T68" fmla="*/ 297 w 415"/>
                <a:gd name="T6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78">
                  <a:moveTo>
                    <a:pt x="297" y="0"/>
                  </a:moveTo>
                  <a:lnTo>
                    <a:pt x="320" y="3"/>
                  </a:lnTo>
                  <a:lnTo>
                    <a:pt x="343" y="11"/>
                  </a:lnTo>
                  <a:lnTo>
                    <a:pt x="364" y="24"/>
                  </a:lnTo>
                  <a:lnTo>
                    <a:pt x="383" y="41"/>
                  </a:lnTo>
                  <a:lnTo>
                    <a:pt x="397" y="60"/>
                  </a:lnTo>
                  <a:lnTo>
                    <a:pt x="407" y="81"/>
                  </a:lnTo>
                  <a:lnTo>
                    <a:pt x="414" y="104"/>
                  </a:lnTo>
                  <a:lnTo>
                    <a:pt x="415" y="128"/>
                  </a:lnTo>
                  <a:lnTo>
                    <a:pt x="412" y="152"/>
                  </a:lnTo>
                  <a:lnTo>
                    <a:pt x="404" y="174"/>
                  </a:lnTo>
                  <a:lnTo>
                    <a:pt x="392" y="196"/>
                  </a:lnTo>
                  <a:lnTo>
                    <a:pt x="223" y="427"/>
                  </a:lnTo>
                  <a:lnTo>
                    <a:pt x="207" y="445"/>
                  </a:lnTo>
                  <a:lnTo>
                    <a:pt x="188" y="460"/>
                  </a:lnTo>
                  <a:lnTo>
                    <a:pt x="168" y="470"/>
                  </a:lnTo>
                  <a:lnTo>
                    <a:pt x="146" y="476"/>
                  </a:lnTo>
                  <a:lnTo>
                    <a:pt x="123" y="478"/>
                  </a:lnTo>
                  <a:lnTo>
                    <a:pt x="97" y="476"/>
                  </a:lnTo>
                  <a:lnTo>
                    <a:pt x="74" y="468"/>
                  </a:lnTo>
                  <a:lnTo>
                    <a:pt x="51" y="455"/>
                  </a:lnTo>
                  <a:lnTo>
                    <a:pt x="32" y="438"/>
                  </a:lnTo>
                  <a:lnTo>
                    <a:pt x="17" y="418"/>
                  </a:lnTo>
                  <a:lnTo>
                    <a:pt x="7" y="397"/>
                  </a:lnTo>
                  <a:lnTo>
                    <a:pt x="1" y="374"/>
                  </a:lnTo>
                  <a:lnTo>
                    <a:pt x="0" y="351"/>
                  </a:lnTo>
                  <a:lnTo>
                    <a:pt x="3" y="327"/>
                  </a:lnTo>
                  <a:lnTo>
                    <a:pt x="11" y="304"/>
                  </a:lnTo>
                  <a:lnTo>
                    <a:pt x="24" y="283"/>
                  </a:lnTo>
                  <a:lnTo>
                    <a:pt x="192" y="51"/>
                  </a:lnTo>
                  <a:lnTo>
                    <a:pt x="209" y="33"/>
                  </a:lnTo>
                  <a:lnTo>
                    <a:pt x="229" y="18"/>
                  </a:lnTo>
                  <a:lnTo>
                    <a:pt x="250" y="8"/>
                  </a:lnTo>
                  <a:lnTo>
                    <a:pt x="273" y="1"/>
                  </a:lnTo>
                  <a:lnTo>
                    <a:pt x="2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423">
              <a:extLst>
                <a:ext uri="{FF2B5EF4-FFF2-40B4-BE49-F238E27FC236}">
                  <a16:creationId xmlns:a16="http://schemas.microsoft.com/office/drawing/2014/main" id="{648DD10C-79E7-4FB0-A42F-0450C9290673}"/>
                </a:ext>
              </a:extLst>
            </p:cNvPr>
            <p:cNvSpPr>
              <a:spLocks/>
            </p:cNvSpPr>
            <p:nvPr/>
          </p:nvSpPr>
          <p:spPr bwMode="auto">
            <a:xfrm>
              <a:off x="10033000" y="2800350"/>
              <a:ext cx="93663" cy="107950"/>
            </a:xfrm>
            <a:custGeom>
              <a:avLst/>
              <a:gdLst>
                <a:gd name="T0" fmla="*/ 296 w 415"/>
                <a:gd name="T1" fmla="*/ 0 h 478"/>
                <a:gd name="T2" fmla="*/ 320 w 415"/>
                <a:gd name="T3" fmla="*/ 3 h 478"/>
                <a:gd name="T4" fmla="*/ 343 w 415"/>
                <a:gd name="T5" fmla="*/ 11 h 478"/>
                <a:gd name="T6" fmla="*/ 364 w 415"/>
                <a:gd name="T7" fmla="*/ 24 h 478"/>
                <a:gd name="T8" fmla="*/ 383 w 415"/>
                <a:gd name="T9" fmla="*/ 41 h 478"/>
                <a:gd name="T10" fmla="*/ 397 w 415"/>
                <a:gd name="T11" fmla="*/ 60 h 478"/>
                <a:gd name="T12" fmla="*/ 407 w 415"/>
                <a:gd name="T13" fmla="*/ 81 h 478"/>
                <a:gd name="T14" fmla="*/ 414 w 415"/>
                <a:gd name="T15" fmla="*/ 104 h 478"/>
                <a:gd name="T16" fmla="*/ 415 w 415"/>
                <a:gd name="T17" fmla="*/ 128 h 478"/>
                <a:gd name="T18" fmla="*/ 412 w 415"/>
                <a:gd name="T19" fmla="*/ 151 h 478"/>
                <a:gd name="T20" fmla="*/ 404 w 415"/>
                <a:gd name="T21" fmla="*/ 174 h 478"/>
                <a:gd name="T22" fmla="*/ 391 w 415"/>
                <a:gd name="T23" fmla="*/ 196 h 478"/>
                <a:gd name="T24" fmla="*/ 223 w 415"/>
                <a:gd name="T25" fmla="*/ 427 h 478"/>
                <a:gd name="T26" fmla="*/ 207 w 415"/>
                <a:gd name="T27" fmla="*/ 445 h 478"/>
                <a:gd name="T28" fmla="*/ 189 w 415"/>
                <a:gd name="T29" fmla="*/ 460 h 478"/>
                <a:gd name="T30" fmla="*/ 168 w 415"/>
                <a:gd name="T31" fmla="*/ 470 h 478"/>
                <a:gd name="T32" fmla="*/ 146 w 415"/>
                <a:gd name="T33" fmla="*/ 476 h 478"/>
                <a:gd name="T34" fmla="*/ 123 w 415"/>
                <a:gd name="T35" fmla="*/ 478 h 478"/>
                <a:gd name="T36" fmla="*/ 98 w 415"/>
                <a:gd name="T37" fmla="*/ 476 h 478"/>
                <a:gd name="T38" fmla="*/ 73 w 415"/>
                <a:gd name="T39" fmla="*/ 468 h 478"/>
                <a:gd name="T40" fmla="*/ 51 w 415"/>
                <a:gd name="T41" fmla="*/ 454 h 478"/>
                <a:gd name="T42" fmla="*/ 32 w 415"/>
                <a:gd name="T43" fmla="*/ 439 h 478"/>
                <a:gd name="T44" fmla="*/ 18 w 415"/>
                <a:gd name="T45" fmla="*/ 419 h 478"/>
                <a:gd name="T46" fmla="*/ 8 w 415"/>
                <a:gd name="T47" fmla="*/ 398 h 478"/>
                <a:gd name="T48" fmla="*/ 2 w 415"/>
                <a:gd name="T49" fmla="*/ 374 h 478"/>
                <a:gd name="T50" fmla="*/ 0 w 415"/>
                <a:gd name="T51" fmla="*/ 350 h 478"/>
                <a:gd name="T52" fmla="*/ 3 w 415"/>
                <a:gd name="T53" fmla="*/ 328 h 478"/>
                <a:gd name="T54" fmla="*/ 11 w 415"/>
                <a:gd name="T55" fmla="*/ 304 h 478"/>
                <a:gd name="T56" fmla="*/ 23 w 415"/>
                <a:gd name="T57" fmla="*/ 283 h 478"/>
                <a:gd name="T58" fmla="*/ 192 w 415"/>
                <a:gd name="T59" fmla="*/ 51 h 478"/>
                <a:gd name="T60" fmla="*/ 209 w 415"/>
                <a:gd name="T61" fmla="*/ 33 h 478"/>
                <a:gd name="T62" fmla="*/ 228 w 415"/>
                <a:gd name="T63" fmla="*/ 18 h 478"/>
                <a:gd name="T64" fmla="*/ 250 w 415"/>
                <a:gd name="T65" fmla="*/ 8 h 478"/>
                <a:gd name="T66" fmla="*/ 272 w 415"/>
                <a:gd name="T67" fmla="*/ 1 h 478"/>
                <a:gd name="T68" fmla="*/ 296 w 415"/>
                <a:gd name="T6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478">
                  <a:moveTo>
                    <a:pt x="296" y="0"/>
                  </a:moveTo>
                  <a:lnTo>
                    <a:pt x="320" y="3"/>
                  </a:lnTo>
                  <a:lnTo>
                    <a:pt x="343" y="11"/>
                  </a:lnTo>
                  <a:lnTo>
                    <a:pt x="364" y="24"/>
                  </a:lnTo>
                  <a:lnTo>
                    <a:pt x="383" y="41"/>
                  </a:lnTo>
                  <a:lnTo>
                    <a:pt x="397" y="60"/>
                  </a:lnTo>
                  <a:lnTo>
                    <a:pt x="407" y="81"/>
                  </a:lnTo>
                  <a:lnTo>
                    <a:pt x="414" y="104"/>
                  </a:lnTo>
                  <a:lnTo>
                    <a:pt x="415" y="128"/>
                  </a:lnTo>
                  <a:lnTo>
                    <a:pt x="412" y="151"/>
                  </a:lnTo>
                  <a:lnTo>
                    <a:pt x="404" y="174"/>
                  </a:lnTo>
                  <a:lnTo>
                    <a:pt x="391" y="196"/>
                  </a:lnTo>
                  <a:lnTo>
                    <a:pt x="223" y="427"/>
                  </a:lnTo>
                  <a:lnTo>
                    <a:pt x="207" y="445"/>
                  </a:lnTo>
                  <a:lnTo>
                    <a:pt x="189" y="460"/>
                  </a:lnTo>
                  <a:lnTo>
                    <a:pt x="168" y="470"/>
                  </a:lnTo>
                  <a:lnTo>
                    <a:pt x="146" y="476"/>
                  </a:lnTo>
                  <a:lnTo>
                    <a:pt x="123" y="478"/>
                  </a:lnTo>
                  <a:lnTo>
                    <a:pt x="98" y="476"/>
                  </a:lnTo>
                  <a:lnTo>
                    <a:pt x="73" y="468"/>
                  </a:lnTo>
                  <a:lnTo>
                    <a:pt x="51" y="454"/>
                  </a:lnTo>
                  <a:lnTo>
                    <a:pt x="32" y="439"/>
                  </a:lnTo>
                  <a:lnTo>
                    <a:pt x="18" y="419"/>
                  </a:lnTo>
                  <a:lnTo>
                    <a:pt x="8" y="398"/>
                  </a:lnTo>
                  <a:lnTo>
                    <a:pt x="2" y="374"/>
                  </a:lnTo>
                  <a:lnTo>
                    <a:pt x="0" y="350"/>
                  </a:lnTo>
                  <a:lnTo>
                    <a:pt x="3" y="328"/>
                  </a:lnTo>
                  <a:lnTo>
                    <a:pt x="11" y="304"/>
                  </a:lnTo>
                  <a:lnTo>
                    <a:pt x="23" y="283"/>
                  </a:lnTo>
                  <a:lnTo>
                    <a:pt x="192" y="51"/>
                  </a:lnTo>
                  <a:lnTo>
                    <a:pt x="209" y="33"/>
                  </a:lnTo>
                  <a:lnTo>
                    <a:pt x="228" y="18"/>
                  </a:lnTo>
                  <a:lnTo>
                    <a:pt x="250" y="8"/>
                  </a:lnTo>
                  <a:lnTo>
                    <a:pt x="272" y="1"/>
                  </a:lnTo>
                  <a:lnTo>
                    <a:pt x="2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5" name="Freeform 424">
              <a:extLst>
                <a:ext uri="{FF2B5EF4-FFF2-40B4-BE49-F238E27FC236}">
                  <a16:creationId xmlns:a16="http://schemas.microsoft.com/office/drawing/2014/main" id="{0B1883ED-D7D8-4606-AA2F-AFE7FFF08795}"/>
                </a:ext>
              </a:extLst>
            </p:cNvPr>
            <p:cNvSpPr>
              <a:spLocks/>
            </p:cNvSpPr>
            <p:nvPr/>
          </p:nvSpPr>
          <p:spPr bwMode="auto">
            <a:xfrm>
              <a:off x="9698038" y="2901950"/>
              <a:ext cx="404813" cy="488950"/>
            </a:xfrm>
            <a:custGeom>
              <a:avLst/>
              <a:gdLst>
                <a:gd name="T0" fmla="*/ 966 w 1780"/>
                <a:gd name="T1" fmla="*/ 4 h 2156"/>
                <a:gd name="T2" fmla="*/ 1115 w 1780"/>
                <a:gd name="T3" fmla="*/ 29 h 2156"/>
                <a:gd name="T4" fmla="*/ 1254 w 1780"/>
                <a:gd name="T5" fmla="*/ 77 h 2156"/>
                <a:gd name="T6" fmla="*/ 1381 w 1780"/>
                <a:gd name="T7" fmla="*/ 147 h 2156"/>
                <a:gd name="T8" fmla="*/ 1494 w 1780"/>
                <a:gd name="T9" fmla="*/ 236 h 2156"/>
                <a:gd name="T10" fmla="*/ 1591 w 1780"/>
                <a:gd name="T11" fmla="*/ 342 h 2156"/>
                <a:gd name="T12" fmla="*/ 1670 w 1780"/>
                <a:gd name="T13" fmla="*/ 462 h 2156"/>
                <a:gd name="T14" fmla="*/ 1730 w 1780"/>
                <a:gd name="T15" fmla="*/ 595 h 2156"/>
                <a:gd name="T16" fmla="*/ 1768 w 1780"/>
                <a:gd name="T17" fmla="*/ 738 h 2156"/>
                <a:gd name="T18" fmla="*/ 1780 w 1780"/>
                <a:gd name="T19" fmla="*/ 890 h 2156"/>
                <a:gd name="T20" fmla="*/ 1768 w 1780"/>
                <a:gd name="T21" fmla="*/ 1042 h 2156"/>
                <a:gd name="T22" fmla="*/ 1730 w 1780"/>
                <a:gd name="T23" fmla="*/ 1185 h 2156"/>
                <a:gd name="T24" fmla="*/ 1670 w 1780"/>
                <a:gd name="T25" fmla="*/ 1319 h 2156"/>
                <a:gd name="T26" fmla="*/ 1590 w 1780"/>
                <a:gd name="T27" fmla="*/ 1439 h 2156"/>
                <a:gd name="T28" fmla="*/ 1488 w 1780"/>
                <a:gd name="T29" fmla="*/ 1574 h 2156"/>
                <a:gd name="T30" fmla="*/ 1387 w 1780"/>
                <a:gd name="T31" fmla="*/ 1722 h 2156"/>
                <a:gd name="T32" fmla="*/ 1296 w 1780"/>
                <a:gd name="T33" fmla="*/ 1869 h 2156"/>
                <a:gd name="T34" fmla="*/ 479 w 1780"/>
                <a:gd name="T35" fmla="*/ 2156 h 2156"/>
                <a:gd name="T36" fmla="*/ 413 w 1780"/>
                <a:gd name="T37" fmla="*/ 1752 h 2156"/>
                <a:gd name="T38" fmla="*/ 267 w 1780"/>
                <a:gd name="T39" fmla="*/ 1540 h 2156"/>
                <a:gd name="T40" fmla="*/ 147 w 1780"/>
                <a:gd name="T41" fmla="*/ 1380 h 2156"/>
                <a:gd name="T42" fmla="*/ 77 w 1780"/>
                <a:gd name="T43" fmla="*/ 1253 h 2156"/>
                <a:gd name="T44" fmla="*/ 28 w 1780"/>
                <a:gd name="T45" fmla="*/ 1115 h 2156"/>
                <a:gd name="T46" fmla="*/ 2 w 1780"/>
                <a:gd name="T47" fmla="*/ 967 h 2156"/>
                <a:gd name="T48" fmla="*/ 2 w 1780"/>
                <a:gd name="T49" fmla="*/ 813 h 2156"/>
                <a:gd name="T50" fmla="*/ 28 w 1780"/>
                <a:gd name="T51" fmla="*/ 665 h 2156"/>
                <a:gd name="T52" fmla="*/ 77 w 1780"/>
                <a:gd name="T53" fmla="*/ 527 h 2156"/>
                <a:gd name="T54" fmla="*/ 146 w 1780"/>
                <a:gd name="T55" fmla="*/ 400 h 2156"/>
                <a:gd name="T56" fmla="*/ 235 w 1780"/>
                <a:gd name="T57" fmla="*/ 286 h 2156"/>
                <a:gd name="T58" fmla="*/ 341 w 1780"/>
                <a:gd name="T59" fmla="*/ 189 h 2156"/>
                <a:gd name="T60" fmla="*/ 462 w 1780"/>
                <a:gd name="T61" fmla="*/ 110 h 2156"/>
                <a:gd name="T62" fmla="*/ 594 w 1780"/>
                <a:gd name="T63" fmla="*/ 50 h 2156"/>
                <a:gd name="T64" fmla="*/ 738 w 1780"/>
                <a:gd name="T65" fmla="*/ 13 h 2156"/>
                <a:gd name="T66" fmla="*/ 889 w 1780"/>
                <a:gd name="T67" fmla="*/ 0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80" h="2156">
                  <a:moveTo>
                    <a:pt x="889" y="0"/>
                  </a:moveTo>
                  <a:lnTo>
                    <a:pt x="966" y="4"/>
                  </a:lnTo>
                  <a:lnTo>
                    <a:pt x="1042" y="13"/>
                  </a:lnTo>
                  <a:lnTo>
                    <a:pt x="1115" y="29"/>
                  </a:lnTo>
                  <a:lnTo>
                    <a:pt x="1185" y="50"/>
                  </a:lnTo>
                  <a:lnTo>
                    <a:pt x="1254" y="77"/>
                  </a:lnTo>
                  <a:lnTo>
                    <a:pt x="1318" y="110"/>
                  </a:lnTo>
                  <a:lnTo>
                    <a:pt x="1381" y="147"/>
                  </a:lnTo>
                  <a:lnTo>
                    <a:pt x="1438" y="189"/>
                  </a:lnTo>
                  <a:lnTo>
                    <a:pt x="1494" y="236"/>
                  </a:lnTo>
                  <a:lnTo>
                    <a:pt x="1545" y="286"/>
                  </a:lnTo>
                  <a:lnTo>
                    <a:pt x="1591" y="342"/>
                  </a:lnTo>
                  <a:lnTo>
                    <a:pt x="1633" y="400"/>
                  </a:lnTo>
                  <a:lnTo>
                    <a:pt x="1670" y="462"/>
                  </a:lnTo>
                  <a:lnTo>
                    <a:pt x="1703" y="527"/>
                  </a:lnTo>
                  <a:lnTo>
                    <a:pt x="1730" y="595"/>
                  </a:lnTo>
                  <a:lnTo>
                    <a:pt x="1752" y="665"/>
                  </a:lnTo>
                  <a:lnTo>
                    <a:pt x="1768" y="738"/>
                  </a:lnTo>
                  <a:lnTo>
                    <a:pt x="1777" y="813"/>
                  </a:lnTo>
                  <a:lnTo>
                    <a:pt x="1780" y="890"/>
                  </a:lnTo>
                  <a:lnTo>
                    <a:pt x="1777" y="967"/>
                  </a:lnTo>
                  <a:lnTo>
                    <a:pt x="1768" y="1042"/>
                  </a:lnTo>
                  <a:lnTo>
                    <a:pt x="1752" y="1115"/>
                  </a:lnTo>
                  <a:lnTo>
                    <a:pt x="1730" y="1185"/>
                  </a:lnTo>
                  <a:lnTo>
                    <a:pt x="1702" y="1253"/>
                  </a:lnTo>
                  <a:lnTo>
                    <a:pt x="1670" y="1319"/>
                  </a:lnTo>
                  <a:lnTo>
                    <a:pt x="1632" y="1380"/>
                  </a:lnTo>
                  <a:lnTo>
                    <a:pt x="1590" y="1439"/>
                  </a:lnTo>
                  <a:lnTo>
                    <a:pt x="1539" y="1504"/>
                  </a:lnTo>
                  <a:lnTo>
                    <a:pt x="1488" y="1574"/>
                  </a:lnTo>
                  <a:lnTo>
                    <a:pt x="1437" y="1648"/>
                  </a:lnTo>
                  <a:lnTo>
                    <a:pt x="1387" y="1722"/>
                  </a:lnTo>
                  <a:lnTo>
                    <a:pt x="1340" y="1797"/>
                  </a:lnTo>
                  <a:lnTo>
                    <a:pt x="1296" y="1869"/>
                  </a:lnTo>
                  <a:lnTo>
                    <a:pt x="1296" y="2156"/>
                  </a:lnTo>
                  <a:lnTo>
                    <a:pt x="479" y="2156"/>
                  </a:lnTo>
                  <a:lnTo>
                    <a:pt x="479" y="1861"/>
                  </a:lnTo>
                  <a:lnTo>
                    <a:pt x="413" y="1752"/>
                  </a:lnTo>
                  <a:lnTo>
                    <a:pt x="342" y="1644"/>
                  </a:lnTo>
                  <a:lnTo>
                    <a:pt x="267" y="1540"/>
                  </a:lnTo>
                  <a:lnTo>
                    <a:pt x="190" y="1439"/>
                  </a:lnTo>
                  <a:lnTo>
                    <a:pt x="147" y="1380"/>
                  </a:lnTo>
                  <a:lnTo>
                    <a:pt x="110" y="1319"/>
                  </a:lnTo>
                  <a:lnTo>
                    <a:pt x="77" y="1253"/>
                  </a:lnTo>
                  <a:lnTo>
                    <a:pt x="50" y="1185"/>
                  </a:lnTo>
                  <a:lnTo>
                    <a:pt x="28" y="1115"/>
                  </a:lnTo>
                  <a:lnTo>
                    <a:pt x="12" y="1042"/>
                  </a:lnTo>
                  <a:lnTo>
                    <a:pt x="2" y="967"/>
                  </a:lnTo>
                  <a:lnTo>
                    <a:pt x="0" y="890"/>
                  </a:lnTo>
                  <a:lnTo>
                    <a:pt x="2" y="813"/>
                  </a:lnTo>
                  <a:lnTo>
                    <a:pt x="12" y="738"/>
                  </a:lnTo>
                  <a:lnTo>
                    <a:pt x="28" y="665"/>
                  </a:lnTo>
                  <a:lnTo>
                    <a:pt x="50" y="595"/>
                  </a:lnTo>
                  <a:lnTo>
                    <a:pt x="77" y="527"/>
                  </a:lnTo>
                  <a:lnTo>
                    <a:pt x="109" y="462"/>
                  </a:lnTo>
                  <a:lnTo>
                    <a:pt x="146" y="400"/>
                  </a:lnTo>
                  <a:lnTo>
                    <a:pt x="189" y="342"/>
                  </a:lnTo>
                  <a:lnTo>
                    <a:pt x="235" y="286"/>
                  </a:lnTo>
                  <a:lnTo>
                    <a:pt x="286" y="236"/>
                  </a:lnTo>
                  <a:lnTo>
                    <a:pt x="341" y="189"/>
                  </a:lnTo>
                  <a:lnTo>
                    <a:pt x="399" y="147"/>
                  </a:lnTo>
                  <a:lnTo>
                    <a:pt x="462" y="110"/>
                  </a:lnTo>
                  <a:lnTo>
                    <a:pt x="526" y="77"/>
                  </a:lnTo>
                  <a:lnTo>
                    <a:pt x="594" y="50"/>
                  </a:lnTo>
                  <a:lnTo>
                    <a:pt x="665" y="29"/>
                  </a:lnTo>
                  <a:lnTo>
                    <a:pt x="738" y="13"/>
                  </a:lnTo>
                  <a:lnTo>
                    <a:pt x="814" y="4"/>
                  </a:lnTo>
                  <a:lnTo>
                    <a:pt x="889" y="0"/>
                  </a:lnTo>
                  <a:close/>
                </a:path>
              </a:pathLst>
            </a:custGeom>
            <a:solidFill>
              <a:srgbClr val="0098D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96" name="Rectangle 195">
            <a:extLst>
              <a:ext uri="{FF2B5EF4-FFF2-40B4-BE49-F238E27FC236}">
                <a16:creationId xmlns:a16="http://schemas.microsoft.com/office/drawing/2014/main" id="{460EACFD-B8F1-483B-BE67-39ABBBF9F7FE}"/>
              </a:ext>
            </a:extLst>
          </p:cNvPr>
          <p:cNvSpPr/>
          <p:nvPr/>
        </p:nvSpPr>
        <p:spPr>
          <a:xfrm>
            <a:off x="3594001" y="6007731"/>
            <a:ext cx="2987332" cy="577081"/>
          </a:xfrm>
          <a:prstGeom prst="rect">
            <a:avLst/>
          </a:prstGeom>
        </p:spPr>
        <p:txBody>
          <a:bodyPr wrap="square">
            <a:spAutoFit/>
          </a:bodyPr>
          <a:lstStyle/>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Integrisano rešenje za </a:t>
            </a:r>
            <a:r>
              <a:rPr lang="sr-Latn-RS" sz="1050" dirty="0" err="1">
                <a:latin typeface="Segoe UI Emoji" panose="020B0502040204020203" pitchFamily="34" charset="0"/>
                <a:ea typeface="Segoe UI Emoji" panose="020B0502040204020203" pitchFamily="34" charset="0"/>
              </a:rPr>
              <a:t>recirkulaciju</a:t>
            </a:r>
            <a:r>
              <a:rPr lang="sr-Latn-RS" sz="1050" dirty="0">
                <a:latin typeface="Segoe UI Emoji" panose="020B0502040204020203" pitchFamily="34" charset="0"/>
                <a:ea typeface="Segoe UI Emoji" panose="020B0502040204020203" pitchFamily="34" charset="0"/>
              </a:rPr>
              <a:t> dimnih gasova </a:t>
            </a:r>
            <a:r>
              <a:rPr lang="en-GB" sz="1050" dirty="0">
                <a:latin typeface="Segoe UI Emoji" panose="020B0502040204020203" pitchFamily="34" charset="0"/>
                <a:ea typeface="Segoe UI Emoji" panose="020B0502040204020203" pitchFamily="34" charset="0"/>
              </a:rPr>
              <a:t>(FGR)</a:t>
            </a:r>
            <a:endParaRPr lang="fr-FR"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en-GB" sz="1050" dirty="0" err="1">
                <a:latin typeface="Segoe UI Emoji" panose="020B0502040204020203" pitchFamily="34" charset="0"/>
                <a:ea typeface="Segoe UI Emoji" panose="020B0502040204020203" pitchFamily="34" charset="0"/>
              </a:rPr>
              <a:t>Thermoslow</a:t>
            </a:r>
            <a:r>
              <a:rPr lang="en-GB" sz="1050" dirty="0">
                <a:latin typeface="Segoe UI Emoji" panose="020B0502040204020203" pitchFamily="34" charset="0"/>
                <a:ea typeface="Segoe UI Emoji" panose="020B0502040204020203" pitchFamily="34" charset="0"/>
              </a:rPr>
              <a:t> </a:t>
            </a:r>
            <a:r>
              <a:rPr lang="sr-Latn-RS" sz="1050" dirty="0">
                <a:latin typeface="Segoe UI Emoji" panose="020B0502040204020203" pitchFamily="34" charset="0"/>
                <a:ea typeface="Segoe UI Emoji" panose="020B0502040204020203" pitchFamily="34" charset="0"/>
              </a:rPr>
              <a:t>za malu potrošnju energije</a:t>
            </a:r>
            <a:endParaRPr lang="en-GB" sz="1050" dirty="0">
              <a:latin typeface="Segoe UI Emoji" panose="020B0502040204020203" pitchFamily="34" charset="0"/>
              <a:ea typeface="Segoe UI Emoji" panose="020B0502040204020203" pitchFamily="34" charset="0"/>
            </a:endParaRPr>
          </a:p>
        </p:txBody>
      </p:sp>
      <p:sp>
        <p:nvSpPr>
          <p:cNvPr id="197" name="Rectangle 196">
            <a:extLst>
              <a:ext uri="{FF2B5EF4-FFF2-40B4-BE49-F238E27FC236}">
                <a16:creationId xmlns:a16="http://schemas.microsoft.com/office/drawing/2014/main" id="{F37D7E16-E88A-4C90-84CD-CF2447150FF1}"/>
              </a:ext>
            </a:extLst>
          </p:cNvPr>
          <p:cNvSpPr/>
          <p:nvPr/>
        </p:nvSpPr>
        <p:spPr>
          <a:xfrm>
            <a:off x="7951762" y="6252933"/>
            <a:ext cx="767536" cy="415498"/>
          </a:xfrm>
          <a:prstGeom prst="rect">
            <a:avLst/>
          </a:prstGeom>
        </p:spPr>
        <p:txBody>
          <a:bodyPr wrap="square">
            <a:spAutoFit/>
          </a:bodyPr>
          <a:lstStyle/>
          <a:p>
            <a:pPr algn="ctr"/>
            <a:r>
              <a:rPr lang="sr-Latn-RS" sz="1050" b="1" dirty="0">
                <a:solidFill>
                  <a:srgbClr val="0098DC"/>
                </a:solidFill>
                <a:latin typeface="Arial Narrow" panose="020B0606020202030204" pitchFamily="34" charset="0"/>
              </a:rPr>
              <a:t>Inovativno rešenje</a:t>
            </a:r>
            <a:endParaRPr lang="fr-FR" sz="1050" b="1" dirty="0">
              <a:solidFill>
                <a:srgbClr val="0098DC"/>
              </a:solidFill>
            </a:endParaRPr>
          </a:p>
        </p:txBody>
      </p:sp>
      <p:sp>
        <p:nvSpPr>
          <p:cNvPr id="198" name="Espace réservé du contenu 3">
            <a:extLst>
              <a:ext uri="{FF2B5EF4-FFF2-40B4-BE49-F238E27FC236}">
                <a16:creationId xmlns:a16="http://schemas.microsoft.com/office/drawing/2014/main" id="{1A5E6CC0-FB9B-464E-A157-8AE94C3EF47D}"/>
              </a:ext>
            </a:extLst>
          </p:cNvPr>
          <p:cNvSpPr txBox="1">
            <a:spLocks/>
          </p:cNvSpPr>
          <p:nvPr/>
        </p:nvSpPr>
        <p:spPr>
          <a:xfrm>
            <a:off x="2737903" y="831293"/>
            <a:ext cx="8742541" cy="4375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r-Latn-RS" sz="20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Mi projektujemo i proizvodimo naš sopstveni asortiman industrijskih gorionika</a:t>
            </a:r>
            <a:endParaRPr lang="fr-FR" sz="2000" dirty="0">
              <a:solidFill>
                <a:srgbClr val="E8734E"/>
              </a:solidFill>
              <a:latin typeface="Segoe UI Black" panose="020B0A02040204020203" pitchFamily="34" charset="0"/>
              <a:ea typeface="Segoe UI Black" panose="020B0A02040204020203" pitchFamily="34" charset="0"/>
              <a:cs typeface="Arial" panose="020B0604020202020204" pitchFamily="34" charset="0"/>
            </a:endParaRPr>
          </a:p>
        </p:txBody>
      </p:sp>
      <p:pic>
        <p:nvPicPr>
          <p:cNvPr id="230" name="Image 229">
            <a:extLst>
              <a:ext uri="{FF2B5EF4-FFF2-40B4-BE49-F238E27FC236}">
                <a16:creationId xmlns:a16="http://schemas.microsoft.com/office/drawing/2014/main" id="{94F33D22-2DBD-41C2-BE07-9E0F6A04EBF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71050" y="5999413"/>
            <a:ext cx="561051" cy="597483"/>
          </a:xfrm>
          <a:prstGeom prst="rect">
            <a:avLst/>
          </a:prstGeom>
        </p:spPr>
      </p:pic>
      <p:pic>
        <p:nvPicPr>
          <p:cNvPr id="115" name="Image 114">
            <a:extLst>
              <a:ext uri="{FF2B5EF4-FFF2-40B4-BE49-F238E27FC236}">
                <a16:creationId xmlns:a16="http://schemas.microsoft.com/office/drawing/2014/main" id="{9CDE79C2-595C-4544-A41F-57B5D179C6D9}"/>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0984190" y="107577"/>
            <a:ext cx="1063718" cy="993212"/>
          </a:xfrm>
          <a:prstGeom prst="rect">
            <a:avLst/>
          </a:prstGeom>
        </p:spPr>
      </p:pic>
      <p:cxnSp>
        <p:nvCxnSpPr>
          <p:cNvPr id="120" name="Connecteur droit 119">
            <a:extLst>
              <a:ext uri="{FF2B5EF4-FFF2-40B4-BE49-F238E27FC236}">
                <a16:creationId xmlns:a16="http://schemas.microsoft.com/office/drawing/2014/main" id="{4CD3CFA0-F428-4E6D-88D8-324BA1E566B5}"/>
              </a:ext>
            </a:extLst>
          </p:cNvPr>
          <p:cNvCxnSpPr>
            <a:cxnSpLocks/>
          </p:cNvCxnSpPr>
          <p:nvPr/>
        </p:nvCxnSpPr>
        <p:spPr>
          <a:xfrm>
            <a:off x="7793009" y="4636332"/>
            <a:ext cx="2664295" cy="0"/>
          </a:xfrm>
          <a:prstGeom prst="line">
            <a:avLst/>
          </a:prstGeom>
          <a:ln>
            <a:solidFill>
              <a:srgbClr val="0098DC"/>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5179181C-9C2C-4D10-8136-D57371D76B99}"/>
              </a:ext>
            </a:extLst>
          </p:cNvPr>
          <p:cNvSpPr/>
          <p:nvPr/>
        </p:nvSpPr>
        <p:spPr>
          <a:xfrm>
            <a:off x="2968150" y="5687614"/>
            <a:ext cx="1619673" cy="288023"/>
          </a:xfrm>
          <a:prstGeom prst="rect">
            <a:avLst/>
          </a:prstGeom>
          <a:solidFill>
            <a:schemeClr val="accent6"/>
          </a:solidFill>
        </p:spPr>
        <p:txBody>
          <a:bodyPr anchor="ctr"/>
          <a:lstStyle/>
          <a:p>
            <a:pPr>
              <a:spcBef>
                <a:spcPct val="20000"/>
              </a:spcBef>
              <a:buFont typeface="+mj-lt"/>
              <a:buNone/>
            </a:pPr>
            <a:r>
              <a:rPr lang="sr-Latn-RS" sz="1400" dirty="0">
                <a:solidFill>
                  <a:schemeClr val="bg1"/>
                </a:solidFill>
                <a:latin typeface="Arial Black" panose="020B0A04020102020204" pitchFamily="34" charset="0"/>
              </a:rPr>
              <a:t>Ostalo</a:t>
            </a:r>
            <a:endParaRPr lang="en-US" sz="1400" b="1" dirty="0">
              <a:solidFill>
                <a:schemeClr val="bg1"/>
              </a:solidFill>
              <a:latin typeface="Arial Black" panose="020B0A04020102020204" pitchFamily="34" charset="0"/>
              <a:cs typeface="Trasandina Book" pitchFamily="50" charset="0"/>
            </a:endParaRPr>
          </a:p>
        </p:txBody>
      </p:sp>
      <p:cxnSp>
        <p:nvCxnSpPr>
          <p:cNvPr id="123" name="Connecteur droit 122">
            <a:extLst>
              <a:ext uri="{FF2B5EF4-FFF2-40B4-BE49-F238E27FC236}">
                <a16:creationId xmlns:a16="http://schemas.microsoft.com/office/drawing/2014/main" id="{514E5242-F631-4525-937D-DAB9B93B9A2D}"/>
              </a:ext>
            </a:extLst>
          </p:cNvPr>
          <p:cNvCxnSpPr>
            <a:cxnSpLocks/>
          </p:cNvCxnSpPr>
          <p:nvPr/>
        </p:nvCxnSpPr>
        <p:spPr>
          <a:xfrm flipV="1">
            <a:off x="4204426" y="5812115"/>
            <a:ext cx="4781712" cy="26921"/>
          </a:xfrm>
          <a:prstGeom prst="line">
            <a:avLst/>
          </a:prstGeom>
          <a:ln>
            <a:solidFill>
              <a:schemeClr val="accent6"/>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124" name="Obrázek 7">
            <a:extLst>
              <a:ext uri="{FF2B5EF4-FFF2-40B4-BE49-F238E27FC236}">
                <a16:creationId xmlns:a16="http://schemas.microsoft.com/office/drawing/2014/main" id="{2A2C5FAA-5FA0-405A-9A01-73702DEE0C0F}"/>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0678733" y="4881585"/>
            <a:ext cx="1417491" cy="964754"/>
          </a:xfrm>
          <a:prstGeom prst="rect">
            <a:avLst/>
          </a:prstGeom>
        </p:spPr>
      </p:pic>
      <p:sp>
        <p:nvSpPr>
          <p:cNvPr id="125" name="ZoneTexte 124">
            <a:extLst>
              <a:ext uri="{FF2B5EF4-FFF2-40B4-BE49-F238E27FC236}">
                <a16:creationId xmlns:a16="http://schemas.microsoft.com/office/drawing/2014/main" id="{8B465EF2-3D72-4B33-9FF5-22919527C882}"/>
              </a:ext>
            </a:extLst>
          </p:cNvPr>
          <p:cNvSpPr txBox="1"/>
          <p:nvPr/>
        </p:nvSpPr>
        <p:spPr>
          <a:xfrm>
            <a:off x="7708092" y="3425125"/>
            <a:ext cx="3240360" cy="1143711"/>
          </a:xfrm>
          <a:prstGeom prst="rect">
            <a:avLst/>
          </a:prstGeom>
          <a:noFill/>
        </p:spPr>
        <p:txBody>
          <a:bodyPr wrap="square" rtlCol="0">
            <a:noAutofit/>
          </a:bodyPr>
          <a:lstStyle/>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Širok spektar od </a:t>
            </a:r>
            <a:r>
              <a:rPr lang="en-GB" sz="1050" dirty="0">
                <a:latin typeface="Segoe UI Emoji" panose="020B0502040204020203" pitchFamily="34" charset="0"/>
                <a:ea typeface="Segoe UI Emoji" panose="020B0502040204020203" pitchFamily="34" charset="0"/>
              </a:rPr>
              <a:t>7</a:t>
            </a:r>
            <a:r>
              <a:rPr lang="sr-Latn-RS" sz="1050" dirty="0">
                <a:latin typeface="Segoe UI Emoji" panose="020B0502040204020203" pitchFamily="34" charset="0"/>
                <a:ea typeface="Segoe UI Emoji" panose="020B0502040204020203" pitchFamily="34" charset="0"/>
              </a:rPr>
              <a:t> do </a:t>
            </a:r>
            <a:r>
              <a:rPr lang="en-GB" sz="1050" dirty="0">
                <a:latin typeface="Segoe UI Emoji" panose="020B0502040204020203" pitchFamily="34" charset="0"/>
                <a:ea typeface="Segoe UI Emoji" panose="020B0502040204020203" pitchFamily="34" charset="0"/>
              </a:rPr>
              <a:t>22 MW</a:t>
            </a: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Dostupno gorivo</a:t>
            </a:r>
            <a:r>
              <a:rPr lang="en-US" sz="1050" dirty="0">
                <a:latin typeface="Segoe UI Emoji" panose="020B0502040204020203" pitchFamily="34" charset="0"/>
                <a:ea typeface="Segoe UI Emoji" panose="020B0502040204020203" pitchFamily="34" charset="0"/>
              </a:rPr>
              <a:t>: </a:t>
            </a:r>
            <a:r>
              <a:rPr lang="sr-Latn-RS" sz="1050" dirty="0">
                <a:latin typeface="Segoe UI Emoji" panose="020B0502040204020203" pitchFamily="34" charset="0"/>
                <a:ea typeface="Segoe UI Emoji" panose="020B0502040204020203" pitchFamily="34" charset="0"/>
              </a:rPr>
              <a:t>Prirodni gas</a:t>
            </a:r>
            <a:r>
              <a:rPr lang="en-US" sz="1050" dirty="0">
                <a:latin typeface="Segoe UI Emoji" panose="020B0502040204020203" pitchFamily="34" charset="0"/>
                <a:ea typeface="Segoe UI Emoji" panose="020B0502040204020203" pitchFamily="34" charset="0"/>
              </a:rPr>
              <a:t>, </a:t>
            </a:r>
            <a:r>
              <a:rPr lang="sr-Latn-RS" sz="1050" dirty="0">
                <a:latin typeface="Segoe UI Emoji" panose="020B0502040204020203" pitchFamily="34" charset="0"/>
                <a:ea typeface="Segoe UI Emoji" panose="020B0502040204020203" pitchFamily="34" charset="0"/>
              </a:rPr>
              <a:t>tečni gas</a:t>
            </a:r>
            <a:endParaRPr lang="en-US"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Opseg regulacije </a:t>
            </a:r>
            <a:r>
              <a:rPr lang="en-US" sz="1050" dirty="0">
                <a:latin typeface="Segoe UI Emoji" panose="020B0502040204020203" pitchFamily="34" charset="0"/>
                <a:ea typeface="Segoe UI Emoji" panose="020B0502040204020203" pitchFamily="34" charset="0"/>
              </a:rPr>
              <a:t>of 25 :1</a:t>
            </a:r>
            <a:endParaRPr lang="fr-FR" sz="1050" dirty="0">
              <a:latin typeface="Segoe UI Emoji" panose="020B0502040204020203" pitchFamily="34" charset="0"/>
              <a:ea typeface="Segoe UI Emoji" panose="020B0502040204020203" pitchFamily="34" charset="0"/>
            </a:endParaRPr>
          </a:p>
          <a:p>
            <a:pPr marL="171450" indent="-171450" fontAlgn="base">
              <a:buFont typeface="Arial" panose="020B0604020202020204" pitchFamily="34" charset="0"/>
              <a:buChar char="•"/>
            </a:pPr>
            <a:r>
              <a:rPr lang="sr-Latn-RS" sz="1050" dirty="0">
                <a:latin typeface="Segoe UI Emoji" panose="020B0502040204020203" pitchFamily="34" charset="0"/>
                <a:ea typeface="Segoe UI Emoji" panose="020B0502040204020203" pitchFamily="34" charset="0"/>
              </a:rPr>
              <a:t>Rešenja za industrije čiji proces zahteva</a:t>
            </a:r>
            <a:r>
              <a:rPr lang="en-US" sz="1050" dirty="0">
                <a:latin typeface="Segoe UI Emoji" panose="020B0502040204020203" pitchFamily="34" charset="0"/>
                <a:ea typeface="Segoe UI Emoji" panose="020B0502040204020203" pitchFamily="34" charset="0"/>
              </a:rPr>
              <a:t> </a:t>
            </a:r>
            <a:r>
              <a:rPr lang="sr-Latn-RS" sz="1050" dirty="0">
                <a:latin typeface="Segoe UI Emoji" panose="020B0502040204020203" pitchFamily="34" charset="0"/>
                <a:ea typeface="Segoe UI Emoji" panose="020B0502040204020203" pitchFamily="34" charset="0"/>
              </a:rPr>
              <a:t>velike varijacije snage</a:t>
            </a:r>
            <a:endParaRPr lang="en-US" sz="1050" dirty="0">
              <a:latin typeface="Segoe UI Emoji" panose="020B0502040204020203" pitchFamily="34" charset="0"/>
              <a:ea typeface="Segoe UI Emoji" panose="020B0502040204020203" pitchFamily="34" charset="0"/>
            </a:endParaRPr>
          </a:p>
        </p:txBody>
      </p:sp>
      <p:pic>
        <p:nvPicPr>
          <p:cNvPr id="12" name="Image 11" descr="Une image contenant texte&#10;&#10;Description générée automatiquement">
            <a:extLst>
              <a:ext uri="{FF2B5EF4-FFF2-40B4-BE49-F238E27FC236}">
                <a16:creationId xmlns:a16="http://schemas.microsoft.com/office/drawing/2014/main" id="{41D01134-4CD7-4F9C-BCFE-7102D019BB94}"/>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2775765" y="430728"/>
            <a:ext cx="2387426" cy="322844"/>
          </a:xfrm>
          <a:prstGeom prst="rect">
            <a:avLst/>
          </a:prstGeom>
        </p:spPr>
      </p:pic>
      <p:grpSp>
        <p:nvGrpSpPr>
          <p:cNvPr id="117" name="Groupe 116">
            <a:extLst>
              <a:ext uri="{FF2B5EF4-FFF2-40B4-BE49-F238E27FC236}">
                <a16:creationId xmlns:a16="http://schemas.microsoft.com/office/drawing/2014/main" id="{37DFAF75-5A8B-411D-8A4A-80EE92BE6938}"/>
              </a:ext>
            </a:extLst>
          </p:cNvPr>
          <p:cNvGrpSpPr/>
          <p:nvPr/>
        </p:nvGrpSpPr>
        <p:grpSpPr>
          <a:xfrm>
            <a:off x="-1190334" y="144827"/>
            <a:ext cx="4045767" cy="4432271"/>
            <a:chOff x="-1190334" y="144827"/>
            <a:chExt cx="4045767" cy="4432271"/>
          </a:xfrm>
        </p:grpSpPr>
        <p:grpSp>
          <p:nvGrpSpPr>
            <p:cNvPr id="119" name="Groupe 118">
              <a:extLst>
                <a:ext uri="{FF2B5EF4-FFF2-40B4-BE49-F238E27FC236}">
                  <a16:creationId xmlns:a16="http://schemas.microsoft.com/office/drawing/2014/main" id="{79DE1FB8-D622-4615-B799-427E218648A0}"/>
                </a:ext>
              </a:extLst>
            </p:cNvPr>
            <p:cNvGrpSpPr/>
            <p:nvPr/>
          </p:nvGrpSpPr>
          <p:grpSpPr>
            <a:xfrm>
              <a:off x="-1190334" y="144827"/>
              <a:ext cx="4043759" cy="4432271"/>
              <a:chOff x="-1036334" y="512458"/>
              <a:chExt cx="4043759" cy="4432271"/>
            </a:xfrm>
          </p:grpSpPr>
          <p:grpSp>
            <p:nvGrpSpPr>
              <p:cNvPr id="127" name="Groupe 126">
                <a:extLst>
                  <a:ext uri="{FF2B5EF4-FFF2-40B4-BE49-F238E27FC236}">
                    <a16:creationId xmlns:a16="http://schemas.microsoft.com/office/drawing/2014/main" id="{696DC320-37DB-41C3-A993-9A3EF2A3E58A}"/>
                  </a:ext>
                </a:extLst>
              </p:cNvPr>
              <p:cNvGrpSpPr/>
              <p:nvPr/>
            </p:nvGrpSpPr>
            <p:grpSpPr>
              <a:xfrm>
                <a:off x="-1036334" y="512458"/>
                <a:ext cx="4006403" cy="4432271"/>
                <a:chOff x="-1036334" y="512458"/>
                <a:chExt cx="4006403" cy="4432271"/>
              </a:xfrm>
            </p:grpSpPr>
            <p:sp>
              <p:nvSpPr>
                <p:cNvPr id="129" name="Rectangle 128">
                  <a:extLst>
                    <a:ext uri="{FF2B5EF4-FFF2-40B4-BE49-F238E27FC236}">
                      <a16:creationId xmlns:a16="http://schemas.microsoft.com/office/drawing/2014/main" id="{9DEC4F34-C1B2-4F4F-8023-72C30A7EC626}"/>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30" name="Arc 129">
                  <a:extLst>
                    <a:ext uri="{FF2B5EF4-FFF2-40B4-BE49-F238E27FC236}">
                      <a16:creationId xmlns:a16="http://schemas.microsoft.com/office/drawing/2014/main" id="{0A79A44C-5285-4A09-808C-08E586D79D51}"/>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1" name="Ellipse 130">
                  <a:extLst>
                    <a:ext uri="{FF2B5EF4-FFF2-40B4-BE49-F238E27FC236}">
                      <a16:creationId xmlns:a16="http://schemas.microsoft.com/office/drawing/2014/main" id="{98EFF9AB-786F-4CCA-9AE7-14E9C7D0A326}"/>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32" name="Ellipse 131">
                  <a:extLst>
                    <a:ext uri="{FF2B5EF4-FFF2-40B4-BE49-F238E27FC236}">
                      <a16:creationId xmlns:a16="http://schemas.microsoft.com/office/drawing/2014/main" id="{CAAFF2DE-1351-4C01-8CB9-FD86436C0186}"/>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3" name="Rectangle 132">
                  <a:hlinkClick r:id="rId16" action="ppaction://hlinksldjump"/>
                  <a:extLst>
                    <a:ext uri="{FF2B5EF4-FFF2-40B4-BE49-F238E27FC236}">
                      <a16:creationId xmlns:a16="http://schemas.microsoft.com/office/drawing/2014/main" id="{C446EBA4-57FB-4FA6-8C10-8120E099DECE}"/>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4" name="Ellipse 133">
                  <a:extLst>
                    <a:ext uri="{FF2B5EF4-FFF2-40B4-BE49-F238E27FC236}">
                      <a16:creationId xmlns:a16="http://schemas.microsoft.com/office/drawing/2014/main" id="{8FEDFBFE-665A-497C-BBFE-45C0F7F96786}"/>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5" name="Ellipse 134">
                  <a:extLst>
                    <a:ext uri="{FF2B5EF4-FFF2-40B4-BE49-F238E27FC236}">
                      <a16:creationId xmlns:a16="http://schemas.microsoft.com/office/drawing/2014/main" id="{BD125F47-E71D-4858-9135-5D34476EFB51}"/>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6" name="Ellipse 135">
                  <a:extLst>
                    <a:ext uri="{FF2B5EF4-FFF2-40B4-BE49-F238E27FC236}">
                      <a16:creationId xmlns:a16="http://schemas.microsoft.com/office/drawing/2014/main" id="{84D6F452-9DFF-4FEF-9973-60B3F1E37BD1}"/>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7" name="Ellipse 136">
                  <a:extLst>
                    <a:ext uri="{FF2B5EF4-FFF2-40B4-BE49-F238E27FC236}">
                      <a16:creationId xmlns:a16="http://schemas.microsoft.com/office/drawing/2014/main" id="{3FBBBC68-3E93-492E-9B04-B3D406524FD1}"/>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8" name="Rectangle 137">
                  <a:hlinkClick r:id="rId17" action="ppaction://hlinksldjump"/>
                  <a:extLst>
                    <a:ext uri="{FF2B5EF4-FFF2-40B4-BE49-F238E27FC236}">
                      <a16:creationId xmlns:a16="http://schemas.microsoft.com/office/drawing/2014/main" id="{DCD1BABB-E185-48ED-9F40-1B7E47884834}"/>
                    </a:ext>
                  </a:extLst>
                </p:cNvPr>
                <p:cNvSpPr/>
                <p:nvPr/>
              </p:nvSpPr>
              <p:spPr>
                <a:xfrm>
                  <a:off x="827486" y="1464618"/>
                  <a:ext cx="2064418" cy="307777"/>
                </a:xfrm>
                <a:prstGeom prst="rect">
                  <a:avLst/>
                </a:prstGeom>
              </p:spPr>
              <p:txBody>
                <a:bodyPr wrap="square">
                  <a:spAutoFit/>
                </a:bodyPr>
                <a:lstStyle/>
                <a:p>
                  <a:r>
                    <a:rPr lang="sr-Latn-RS" sz="1400" b="1" dirty="0">
                      <a:solidFill>
                        <a:schemeClr val="bg1"/>
                      </a:solidFill>
                      <a:latin typeface="Segoe UI Light" panose="020B0502040204020203" pitchFamily="34" charset="0"/>
                      <a:cs typeface="Segoe UI Light" panose="020B0502040204020203" pitchFamily="34" charset="0"/>
                    </a:rPr>
                    <a:t>Gorionici</a:t>
                  </a:r>
                  <a:endParaRPr lang="en-GB" sz="1400" b="1" dirty="0">
                    <a:solidFill>
                      <a:schemeClr val="bg1"/>
                    </a:solidFill>
                    <a:latin typeface="Segoe UI Light" panose="020B0502040204020203" pitchFamily="34" charset="0"/>
                    <a:cs typeface="Segoe UI Light" panose="020B0502040204020203" pitchFamily="34" charset="0"/>
                  </a:endParaRPr>
                </a:p>
              </p:txBody>
            </p:sp>
            <p:sp>
              <p:nvSpPr>
                <p:cNvPr id="141" name="Rectangle 140">
                  <a:hlinkClick r:id="rId18" action="ppaction://hlinksldjump"/>
                  <a:extLst>
                    <a:ext uri="{FF2B5EF4-FFF2-40B4-BE49-F238E27FC236}">
                      <a16:creationId xmlns:a16="http://schemas.microsoft.com/office/drawing/2014/main" id="{78380644-BBE2-416D-893F-9FC5455EBE61}"/>
                    </a:ext>
                  </a:extLst>
                </p:cNvPr>
                <p:cNvSpPr/>
                <p:nvPr/>
              </p:nvSpPr>
              <p:spPr>
                <a:xfrm>
                  <a:off x="865347" y="1751642"/>
                  <a:ext cx="2064418" cy="523220"/>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Postrojenja za tretman 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2" name="Rectangle 141">
                  <a:hlinkClick r:id="rId19" action="ppaction://hlinksldjump"/>
                  <a:extLst>
                    <a:ext uri="{FF2B5EF4-FFF2-40B4-BE49-F238E27FC236}">
                      <a16:creationId xmlns:a16="http://schemas.microsoft.com/office/drawing/2014/main" id="{7100188E-FD9B-4CAA-BDD6-CA8745CBFD19}"/>
                    </a:ext>
                  </a:extLst>
                </p:cNvPr>
                <p:cNvSpPr/>
                <p:nvPr/>
              </p:nvSpPr>
              <p:spPr>
                <a:xfrm>
                  <a:off x="905651" y="2082844"/>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Procesna 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8" name="Rectangle 127">
                <a:hlinkClick r:id="rId20" action="ppaction://hlinksldjump"/>
                <a:extLst>
                  <a:ext uri="{FF2B5EF4-FFF2-40B4-BE49-F238E27FC236}">
                    <a16:creationId xmlns:a16="http://schemas.microsoft.com/office/drawing/2014/main" id="{8738700C-C4B2-41D5-9BFF-D1797DB8EACF}"/>
                  </a:ext>
                </a:extLst>
              </p:cNvPr>
              <p:cNvSpPr/>
              <p:nvPr/>
            </p:nvSpPr>
            <p:spPr>
              <a:xfrm>
                <a:off x="943007" y="2394100"/>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Grejanje 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22" name="Ellipse 121">
              <a:extLst>
                <a:ext uri="{FF2B5EF4-FFF2-40B4-BE49-F238E27FC236}">
                  <a16:creationId xmlns:a16="http://schemas.microsoft.com/office/drawing/2014/main" id="{1AD92618-11EA-4D88-A9F7-A5F7AB90728D}"/>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6" name="Rectangle 125">
              <a:hlinkClick r:id="rId20" action="ppaction://hlinksldjump"/>
              <a:extLst>
                <a:ext uri="{FF2B5EF4-FFF2-40B4-BE49-F238E27FC236}">
                  <a16:creationId xmlns:a16="http://schemas.microsoft.com/office/drawing/2014/main" id="{9723B993-6530-4675-896D-45013E7C57D5}"/>
                </a:ext>
              </a:extLst>
            </p:cNvPr>
            <p:cNvSpPr/>
            <p:nvPr/>
          </p:nvSpPr>
          <p:spPr>
            <a:xfrm>
              <a:off x="791015" y="233208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Toplotna 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43" name="Groupe 142">
            <a:extLst>
              <a:ext uri="{FF2B5EF4-FFF2-40B4-BE49-F238E27FC236}">
                <a16:creationId xmlns:a16="http://schemas.microsoft.com/office/drawing/2014/main" id="{7A3C3F89-A5E9-4E07-B490-214130AEF5F9}"/>
              </a:ext>
            </a:extLst>
          </p:cNvPr>
          <p:cNvGrpSpPr/>
          <p:nvPr/>
        </p:nvGrpSpPr>
        <p:grpSpPr>
          <a:xfrm>
            <a:off x="-1184688" y="2693388"/>
            <a:ext cx="4029072" cy="4432271"/>
            <a:chOff x="-1184688" y="2693388"/>
            <a:chExt cx="4029072" cy="4432271"/>
          </a:xfrm>
        </p:grpSpPr>
        <p:grpSp>
          <p:nvGrpSpPr>
            <p:cNvPr id="144" name="Groupe 143">
              <a:extLst>
                <a:ext uri="{FF2B5EF4-FFF2-40B4-BE49-F238E27FC236}">
                  <a16:creationId xmlns:a16="http://schemas.microsoft.com/office/drawing/2014/main" id="{9017CDA6-1B84-4096-AA49-8EDA76C5919F}"/>
                </a:ext>
              </a:extLst>
            </p:cNvPr>
            <p:cNvGrpSpPr/>
            <p:nvPr/>
          </p:nvGrpSpPr>
          <p:grpSpPr>
            <a:xfrm>
              <a:off x="-1184688" y="2693388"/>
              <a:ext cx="4029072" cy="4432271"/>
              <a:chOff x="-1030688" y="3433376"/>
              <a:chExt cx="4029072" cy="4432271"/>
            </a:xfrm>
          </p:grpSpPr>
          <p:sp>
            <p:nvSpPr>
              <p:cNvPr id="147" name="Rectangle 146">
                <a:extLst>
                  <a:ext uri="{FF2B5EF4-FFF2-40B4-BE49-F238E27FC236}">
                    <a16:creationId xmlns:a16="http://schemas.microsoft.com/office/drawing/2014/main" id="{ED1F4110-D0D3-4EFD-BCAE-400A4CB7A8A6}"/>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48" name="Rectangle 147">
                <a:hlinkClick r:id="rId21" action="ppaction://hlinksldjump"/>
                <a:extLst>
                  <a:ext uri="{FF2B5EF4-FFF2-40B4-BE49-F238E27FC236}">
                    <a16:creationId xmlns:a16="http://schemas.microsoft.com/office/drawing/2014/main" id="{10546846-EC42-4B93-8905-5F0216AF03D3}"/>
                  </a:ext>
                </a:extLst>
              </p:cNvPr>
              <p:cNvSpPr/>
              <p:nvPr/>
            </p:nvSpPr>
            <p:spPr>
              <a:xfrm>
                <a:off x="921267" y="5331094"/>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9" name="Arc 148">
                <a:extLst>
                  <a:ext uri="{FF2B5EF4-FFF2-40B4-BE49-F238E27FC236}">
                    <a16:creationId xmlns:a16="http://schemas.microsoft.com/office/drawing/2014/main" id="{DBE7921A-016B-43A4-9738-5AE5A0FCE3C2}"/>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0" name="Ellipse 149">
                <a:extLst>
                  <a:ext uri="{FF2B5EF4-FFF2-40B4-BE49-F238E27FC236}">
                    <a16:creationId xmlns:a16="http://schemas.microsoft.com/office/drawing/2014/main" id="{E71F257A-AA10-45B0-A096-951621227928}"/>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51" name="Ellipse 150">
                <a:extLst>
                  <a:ext uri="{FF2B5EF4-FFF2-40B4-BE49-F238E27FC236}">
                    <a16:creationId xmlns:a16="http://schemas.microsoft.com/office/drawing/2014/main" id="{EBAD11C4-AEB3-477B-B5FB-05F930E46355}"/>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2" name="Rectangle 151">
                <a:hlinkClick r:id="rId22" action="ppaction://hlinksldjump"/>
                <a:extLst>
                  <a:ext uri="{FF2B5EF4-FFF2-40B4-BE49-F238E27FC236}">
                    <a16:creationId xmlns:a16="http://schemas.microsoft.com/office/drawing/2014/main" id="{B01D893F-AB5F-4913-A206-FDA9AB80A424}"/>
                  </a:ext>
                </a:extLst>
              </p:cNvPr>
              <p:cNvSpPr/>
              <p:nvPr/>
            </p:nvSpPr>
            <p:spPr>
              <a:xfrm>
                <a:off x="773683" y="4100815"/>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Servisni 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3" name="Ellipse 152">
                <a:extLst>
                  <a:ext uri="{FF2B5EF4-FFF2-40B4-BE49-F238E27FC236}">
                    <a16:creationId xmlns:a16="http://schemas.microsoft.com/office/drawing/2014/main" id="{3490681B-02D5-4A8F-AE1C-81DC0B15951B}"/>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4" name="Ellipse 153">
                <a:extLst>
                  <a:ext uri="{FF2B5EF4-FFF2-40B4-BE49-F238E27FC236}">
                    <a16:creationId xmlns:a16="http://schemas.microsoft.com/office/drawing/2014/main" id="{938FC30F-B696-4B76-8C25-92712BD704BE}"/>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6" name="Ellipse 155">
                <a:extLst>
                  <a:ext uri="{FF2B5EF4-FFF2-40B4-BE49-F238E27FC236}">
                    <a16:creationId xmlns:a16="http://schemas.microsoft.com/office/drawing/2014/main" id="{D4D4B706-8CE7-49DE-BE18-E0C37537D601}"/>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7" name="Ellipse 156">
                <a:extLst>
                  <a:ext uri="{FF2B5EF4-FFF2-40B4-BE49-F238E27FC236}">
                    <a16:creationId xmlns:a16="http://schemas.microsoft.com/office/drawing/2014/main" id="{084F050F-925F-429D-9683-789EB20F0A2F}"/>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8" name="Rectangle 157">
                <a:hlinkClick r:id="rId23" action="ppaction://hlinksldjump"/>
                <a:extLst>
                  <a:ext uri="{FF2B5EF4-FFF2-40B4-BE49-F238E27FC236}">
                    <a16:creationId xmlns:a16="http://schemas.microsoft.com/office/drawing/2014/main" id="{4C8DDE28-5DD2-4E78-AFCA-4D93CC5B44D5}"/>
                  </a:ext>
                </a:extLst>
              </p:cNvPr>
              <p:cNvSpPr/>
              <p:nvPr/>
            </p:nvSpPr>
            <p:spPr>
              <a:xfrm>
                <a:off x="807731" y="4385536"/>
                <a:ext cx="2190653"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Popravke/optimizacija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9" name="Rectangle 158">
                <a:hlinkClick r:id="rId24" action="ppaction://hlinksldjump"/>
                <a:extLst>
                  <a:ext uri="{FF2B5EF4-FFF2-40B4-BE49-F238E27FC236}">
                    <a16:creationId xmlns:a16="http://schemas.microsoft.com/office/drawing/2014/main" id="{0BAD2104-7EB9-44C9-8C47-8948E059F36C}"/>
                  </a:ext>
                </a:extLst>
              </p:cNvPr>
              <p:cNvSpPr/>
              <p:nvPr/>
            </p:nvSpPr>
            <p:spPr>
              <a:xfrm>
                <a:off x="870993" y="4672560"/>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Rezervni 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8" name="Rectangle 177">
                <a:hlinkClick r:id="rId25" action="ppaction://hlinksldjump"/>
                <a:extLst>
                  <a:ext uri="{FF2B5EF4-FFF2-40B4-BE49-F238E27FC236}">
                    <a16:creationId xmlns:a16="http://schemas.microsoft.com/office/drawing/2014/main" id="{2476710A-6288-4CD0-AB76-D8950812F845}"/>
                  </a:ext>
                </a:extLst>
              </p:cNvPr>
              <p:cNvSpPr/>
              <p:nvPr/>
            </p:nvSpPr>
            <p:spPr>
              <a:xfrm>
                <a:off x="897853" y="50229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45" name="Ellipse 144">
              <a:extLst>
                <a:ext uri="{FF2B5EF4-FFF2-40B4-BE49-F238E27FC236}">
                  <a16:creationId xmlns:a16="http://schemas.microsoft.com/office/drawing/2014/main" id="{A378E5C1-DE81-49A9-AA79-014D830F9CD9}"/>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Rectangle 145">
              <a:hlinkClick r:id="rId21" action="ppaction://hlinksldjump"/>
              <a:extLst>
                <a:ext uri="{FF2B5EF4-FFF2-40B4-BE49-F238E27FC236}">
                  <a16:creationId xmlns:a16="http://schemas.microsoft.com/office/drawing/2014/main" id="{335A6589-4767-495C-9FFA-68AF68969FF1}"/>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90391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A099EE0-F558-48E0-B54D-A48459878BE4}"/>
              </a:ext>
            </a:extLst>
          </p:cNvPr>
          <p:cNvPicPr>
            <a:picLocks noChangeAspect="1"/>
          </p:cNvPicPr>
          <p:nvPr/>
        </p:nvPicPr>
        <p:blipFill>
          <a:blip r:embed="rId3">
            <a:alphaModFix amt="24000"/>
            <a:extLst>
              <a:ext uri="{28A0092B-C50C-407E-A947-70E740481C1C}">
                <a14:useLocalDpi xmlns:a14="http://schemas.microsoft.com/office/drawing/2010/main" val="0"/>
              </a:ext>
            </a:extLst>
          </a:blip>
          <a:stretch>
            <a:fillRect/>
          </a:stretch>
        </p:blipFill>
        <p:spPr>
          <a:xfrm>
            <a:off x="-3662651" y="21685"/>
            <a:ext cx="16521923" cy="6847227"/>
          </a:xfrm>
          <a:prstGeom prst="rect">
            <a:avLst/>
          </a:prstGeom>
        </p:spPr>
      </p:pic>
      <p:sp>
        <p:nvSpPr>
          <p:cNvPr id="2" name="Titre 1">
            <a:extLst>
              <a:ext uri="{FF2B5EF4-FFF2-40B4-BE49-F238E27FC236}">
                <a16:creationId xmlns:a16="http://schemas.microsoft.com/office/drawing/2014/main" id="{574B6B6D-DA20-48F4-A38F-CD06F8495A88}"/>
              </a:ext>
            </a:extLst>
          </p:cNvPr>
          <p:cNvSpPr>
            <a:spLocks noGrp="1"/>
          </p:cNvSpPr>
          <p:nvPr>
            <p:ph type="title"/>
          </p:nvPr>
        </p:nvSpPr>
        <p:spPr>
          <a:xfrm>
            <a:off x="2970069" y="278508"/>
            <a:ext cx="8528853" cy="764704"/>
          </a:xfrm>
        </p:spPr>
        <p:txBody>
          <a:bodyPr/>
          <a:lstStyle/>
          <a:p>
            <a:pPr algn="ctr"/>
            <a:r>
              <a:rPr lang="fr-FR" dirty="0" err="1"/>
              <a:t>Postrojenje</a:t>
            </a:r>
            <a:r>
              <a:rPr lang="fr-FR" dirty="0"/>
              <a:t> </a:t>
            </a:r>
            <a:r>
              <a:rPr lang="fr-FR" dirty="0" err="1"/>
              <a:t>za</a:t>
            </a:r>
            <a:r>
              <a:rPr lang="fr-FR" dirty="0"/>
              <a:t> </a:t>
            </a:r>
            <a:r>
              <a:rPr lang="fr-FR" dirty="0" err="1"/>
              <a:t>obradu</a:t>
            </a:r>
            <a:r>
              <a:rPr lang="fr-FR" dirty="0"/>
              <a:t> </a:t>
            </a:r>
            <a:r>
              <a:rPr lang="fr-FR" dirty="0" err="1"/>
              <a:t>vode</a:t>
            </a:r>
            <a:endParaRPr lang="fr-FR" dirty="0"/>
          </a:p>
        </p:txBody>
      </p:sp>
      <p:sp>
        <p:nvSpPr>
          <p:cNvPr id="82" name="Rectangle 81">
            <a:extLst>
              <a:ext uri="{FF2B5EF4-FFF2-40B4-BE49-F238E27FC236}">
                <a16:creationId xmlns:a16="http://schemas.microsoft.com/office/drawing/2014/main" id="{18DF4CB8-A1D6-44D5-8680-4F9417C59A97}"/>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82" name="Groupe 181">
            <a:extLst>
              <a:ext uri="{FF2B5EF4-FFF2-40B4-BE49-F238E27FC236}">
                <a16:creationId xmlns:a16="http://schemas.microsoft.com/office/drawing/2014/main" id="{796E3D5A-09CD-4852-813F-7751D8A977F1}"/>
              </a:ext>
            </a:extLst>
          </p:cNvPr>
          <p:cNvGrpSpPr/>
          <p:nvPr/>
        </p:nvGrpSpPr>
        <p:grpSpPr>
          <a:xfrm>
            <a:off x="700828" y="5417691"/>
            <a:ext cx="1417577" cy="947325"/>
            <a:chOff x="700828" y="5417691"/>
            <a:chExt cx="1417577" cy="947325"/>
          </a:xfrm>
        </p:grpSpPr>
        <p:sp>
          <p:nvSpPr>
            <p:cNvPr id="183" name="Rectangle 182">
              <a:extLst>
                <a:ext uri="{FF2B5EF4-FFF2-40B4-BE49-F238E27FC236}">
                  <a16:creationId xmlns:a16="http://schemas.microsoft.com/office/drawing/2014/main" id="{A83E4199-E04F-45FA-8421-27A4EA3B5636}"/>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 name="Rectangle 183">
              <a:extLst>
                <a:ext uri="{FF2B5EF4-FFF2-40B4-BE49-F238E27FC236}">
                  <a16:creationId xmlns:a16="http://schemas.microsoft.com/office/drawing/2014/main" id="{3499E2F8-E085-4933-BAEC-F982A3DD2017}"/>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5" name="Rectangle 184">
              <a:extLst>
                <a:ext uri="{FF2B5EF4-FFF2-40B4-BE49-F238E27FC236}">
                  <a16:creationId xmlns:a16="http://schemas.microsoft.com/office/drawing/2014/main" id="{2F517C19-1C36-4955-847B-9B1D1987E396}"/>
                </a:ext>
              </a:extLst>
            </p:cNvPr>
            <p:cNvSpPr/>
            <p:nvPr/>
          </p:nvSpPr>
          <p:spPr>
            <a:xfrm>
              <a:off x="1198854" y="5417691"/>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6" name="Rectangle 185">
              <a:extLst>
                <a:ext uri="{FF2B5EF4-FFF2-40B4-BE49-F238E27FC236}">
                  <a16:creationId xmlns:a16="http://schemas.microsoft.com/office/drawing/2014/main" id="{C2EC9902-FEDB-4362-9B6F-C99FF61C3D0F}"/>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7" name="Rectangle 186">
              <a:extLst>
                <a:ext uri="{FF2B5EF4-FFF2-40B4-BE49-F238E27FC236}">
                  <a16:creationId xmlns:a16="http://schemas.microsoft.com/office/drawing/2014/main" id="{FEF34210-3401-40F1-9B4F-A2CDE49CA317}"/>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Rectangle 187">
              <a:extLst>
                <a:ext uri="{FF2B5EF4-FFF2-40B4-BE49-F238E27FC236}">
                  <a16:creationId xmlns:a16="http://schemas.microsoft.com/office/drawing/2014/main" id="{4FCBA7B5-0A02-418A-9662-1D19854110B7}"/>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Rectangle 188">
              <a:extLst>
                <a:ext uri="{FF2B5EF4-FFF2-40B4-BE49-F238E27FC236}">
                  <a16:creationId xmlns:a16="http://schemas.microsoft.com/office/drawing/2014/main" id="{F3790023-0F42-4B38-BF74-6897E64C2DBB}"/>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0" name="Rectangle 189">
              <a:extLst>
                <a:ext uri="{FF2B5EF4-FFF2-40B4-BE49-F238E27FC236}">
                  <a16:creationId xmlns:a16="http://schemas.microsoft.com/office/drawing/2014/main" id="{8455ADE2-EE36-4981-B205-E2DE58D3971B}"/>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Rectangle 190">
              <a:extLst>
                <a:ext uri="{FF2B5EF4-FFF2-40B4-BE49-F238E27FC236}">
                  <a16:creationId xmlns:a16="http://schemas.microsoft.com/office/drawing/2014/main" id="{63910FC9-3177-4FE3-8636-0D5956A62197}"/>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2" name="Rectangle 191">
              <a:extLst>
                <a:ext uri="{FF2B5EF4-FFF2-40B4-BE49-F238E27FC236}">
                  <a16:creationId xmlns:a16="http://schemas.microsoft.com/office/drawing/2014/main" id="{A6216BE6-1150-4F39-AFED-BB65622A8948}"/>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3" name="Rectangle 192">
              <a:extLst>
                <a:ext uri="{FF2B5EF4-FFF2-40B4-BE49-F238E27FC236}">
                  <a16:creationId xmlns:a16="http://schemas.microsoft.com/office/drawing/2014/main" id="{9F987287-6622-45F7-A307-85F251CC4ECB}"/>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 name="Rectangle 193">
              <a:extLst>
                <a:ext uri="{FF2B5EF4-FFF2-40B4-BE49-F238E27FC236}">
                  <a16:creationId xmlns:a16="http://schemas.microsoft.com/office/drawing/2014/main" id="{CBF4ED40-37AB-401A-8F21-01A0A962A214}"/>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2" name="Groupe 71">
            <a:extLst>
              <a:ext uri="{FF2B5EF4-FFF2-40B4-BE49-F238E27FC236}">
                <a16:creationId xmlns:a16="http://schemas.microsoft.com/office/drawing/2014/main" id="{17B5C5AD-ED90-41EA-BF03-2C5AA553220B}"/>
              </a:ext>
            </a:extLst>
          </p:cNvPr>
          <p:cNvGrpSpPr/>
          <p:nvPr/>
        </p:nvGrpSpPr>
        <p:grpSpPr>
          <a:xfrm>
            <a:off x="0" y="1"/>
            <a:ext cx="12192000" cy="61913"/>
            <a:chOff x="0" y="0"/>
            <a:chExt cx="9906000" cy="45719"/>
          </a:xfrm>
        </p:grpSpPr>
        <p:sp>
          <p:nvSpPr>
            <p:cNvPr id="73" name="Rectangle 72">
              <a:extLst>
                <a:ext uri="{FF2B5EF4-FFF2-40B4-BE49-F238E27FC236}">
                  <a16:creationId xmlns:a16="http://schemas.microsoft.com/office/drawing/2014/main" id="{D35E954A-E3D3-44D9-99E5-A0B2804D372B}"/>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60277CEE-E541-44B5-A15F-E5EA4E565FAA}"/>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5" name="Rectangle 74">
              <a:extLst>
                <a:ext uri="{FF2B5EF4-FFF2-40B4-BE49-F238E27FC236}">
                  <a16:creationId xmlns:a16="http://schemas.microsoft.com/office/drawing/2014/main" id="{41DF7AB7-3225-4FA5-9701-AA74DA658EB0}"/>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6" name="Rectangle 75">
              <a:extLst>
                <a:ext uri="{FF2B5EF4-FFF2-40B4-BE49-F238E27FC236}">
                  <a16:creationId xmlns:a16="http://schemas.microsoft.com/office/drawing/2014/main" id="{08CE3048-DF67-47E2-92AA-ED217F0A5426}"/>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7" name="Groupe 76">
            <a:extLst>
              <a:ext uri="{FF2B5EF4-FFF2-40B4-BE49-F238E27FC236}">
                <a16:creationId xmlns:a16="http://schemas.microsoft.com/office/drawing/2014/main" id="{92CDE41B-0DD6-4D48-92CC-515C87867AE0}"/>
              </a:ext>
            </a:extLst>
          </p:cNvPr>
          <p:cNvGrpSpPr/>
          <p:nvPr/>
        </p:nvGrpSpPr>
        <p:grpSpPr>
          <a:xfrm>
            <a:off x="0" y="6796088"/>
            <a:ext cx="12192000" cy="61913"/>
            <a:chOff x="0" y="0"/>
            <a:chExt cx="9906000" cy="45719"/>
          </a:xfrm>
        </p:grpSpPr>
        <p:sp>
          <p:nvSpPr>
            <p:cNvPr id="78" name="Rectangle 77">
              <a:extLst>
                <a:ext uri="{FF2B5EF4-FFF2-40B4-BE49-F238E27FC236}">
                  <a16:creationId xmlns:a16="http://schemas.microsoft.com/office/drawing/2014/main" id="{A20B8D88-41FE-46B7-BB54-2380995D1725}"/>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4FF22009-9733-4517-A80A-69D7C0E60831}"/>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0" name="Rectangle 79">
              <a:extLst>
                <a:ext uri="{FF2B5EF4-FFF2-40B4-BE49-F238E27FC236}">
                  <a16:creationId xmlns:a16="http://schemas.microsoft.com/office/drawing/2014/main" id="{1F37C9A3-48B1-4EB3-821E-D224AF97A7E0}"/>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1" name="Rectangle 80">
              <a:extLst>
                <a:ext uri="{FF2B5EF4-FFF2-40B4-BE49-F238E27FC236}">
                  <a16:creationId xmlns:a16="http://schemas.microsoft.com/office/drawing/2014/main" id="{22E318E4-EDFC-4470-AEC0-5EB44EE44681}"/>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96" name="Rectangle 195">
            <a:hlinkClick r:id="rId4" action="ppaction://hlinksldjump"/>
            <a:extLst>
              <a:ext uri="{FF2B5EF4-FFF2-40B4-BE49-F238E27FC236}">
                <a16:creationId xmlns:a16="http://schemas.microsoft.com/office/drawing/2014/main" id="{BFA1C3A1-7BC3-471B-BA96-00E172416BE7}"/>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Ellipse 137">
            <a:extLst>
              <a:ext uri="{FF2B5EF4-FFF2-40B4-BE49-F238E27FC236}">
                <a16:creationId xmlns:a16="http://schemas.microsoft.com/office/drawing/2014/main" id="{CAAF0236-AFD2-41E0-A133-2950BC4BF30F}"/>
              </a:ext>
            </a:extLst>
          </p:cNvPr>
          <p:cNvSpPr/>
          <p:nvPr/>
        </p:nvSpPr>
        <p:spPr>
          <a:xfrm>
            <a:off x="4158321" y="2696162"/>
            <a:ext cx="1531024" cy="1477329"/>
          </a:xfrm>
          <a:prstGeom prst="ellipse">
            <a:avLst/>
          </a:prstGeom>
          <a:solidFill>
            <a:srgbClr val="00A2E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b="1" dirty="0" err="1">
                <a:solidFill>
                  <a:schemeClr val="tx1"/>
                </a:solidFill>
                <a:latin typeface="Arial Black" panose="020B0A04020102020204" pitchFamily="34" charset="0"/>
              </a:rPr>
              <a:t>Postrojenje</a:t>
            </a:r>
            <a:r>
              <a:rPr lang="en-GB" sz="1400" b="1" dirty="0">
                <a:solidFill>
                  <a:schemeClr val="tx1"/>
                </a:solidFill>
                <a:latin typeface="Arial Black" panose="020B0A04020102020204" pitchFamily="34" charset="0"/>
              </a:rPr>
              <a:t> za </a:t>
            </a:r>
            <a:r>
              <a:rPr lang="en-GB" sz="1400" b="1" dirty="0" err="1">
                <a:solidFill>
                  <a:schemeClr val="tx1"/>
                </a:solidFill>
                <a:latin typeface="Arial Black" panose="020B0A04020102020204" pitchFamily="34" charset="0"/>
              </a:rPr>
              <a:t>obradu</a:t>
            </a:r>
            <a:r>
              <a:rPr lang="en-GB" sz="1400" b="1" dirty="0">
                <a:solidFill>
                  <a:schemeClr val="tx1"/>
                </a:solidFill>
                <a:latin typeface="Arial Black" panose="020B0A04020102020204" pitchFamily="34" charset="0"/>
              </a:rPr>
              <a:t> </a:t>
            </a:r>
            <a:r>
              <a:rPr lang="sr-Latn-RS" sz="1400" b="1" dirty="0">
                <a:solidFill>
                  <a:schemeClr val="tx1"/>
                </a:solidFill>
                <a:latin typeface="Arial Black" panose="020B0A04020102020204" pitchFamily="34" charset="0"/>
              </a:rPr>
              <a:t>vode</a:t>
            </a:r>
            <a:endParaRPr lang="en-GB" sz="1050" b="1" dirty="0">
              <a:solidFill>
                <a:schemeClr val="tx1"/>
              </a:solidFill>
              <a:latin typeface="Arial Black" panose="020B0A04020102020204" pitchFamily="34" charset="0"/>
            </a:endParaRPr>
          </a:p>
        </p:txBody>
      </p:sp>
      <p:sp>
        <p:nvSpPr>
          <p:cNvPr id="139" name="Rectangle 138">
            <a:extLst>
              <a:ext uri="{FF2B5EF4-FFF2-40B4-BE49-F238E27FC236}">
                <a16:creationId xmlns:a16="http://schemas.microsoft.com/office/drawing/2014/main" id="{56DAA2F1-1BD0-4CB1-B750-2E82FC0B228C}"/>
              </a:ext>
            </a:extLst>
          </p:cNvPr>
          <p:cNvSpPr/>
          <p:nvPr/>
        </p:nvSpPr>
        <p:spPr>
          <a:xfrm>
            <a:off x="2995381" y="1044597"/>
            <a:ext cx="9023700" cy="754236"/>
          </a:xfrm>
          <a:prstGeom prst="rect">
            <a:avLst/>
          </a:prstGeom>
        </p:spPr>
        <p:txBody>
          <a:bodyPr/>
          <a:lstStyle/>
          <a:p>
            <a:pPr>
              <a:lnSpc>
                <a:spcPct val="90000"/>
              </a:lnSpc>
              <a:spcAft>
                <a:spcPts val="1200"/>
              </a:spcAft>
            </a:pPr>
            <a:r>
              <a:rPr lang="en-US"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Babcock </a:t>
            </a:r>
            <a:r>
              <a:rPr lang="en-US" sz="2400" dirty="0" err="1">
                <a:solidFill>
                  <a:srgbClr val="E8734E"/>
                </a:solidFill>
                <a:latin typeface="Segoe UI Black" panose="020B0A02040204020203" pitchFamily="34" charset="0"/>
                <a:ea typeface="Segoe UI Black" panose="020B0A02040204020203" pitchFamily="34" charset="0"/>
                <a:cs typeface="Arial" panose="020B0604020202020204" pitchFamily="34" charset="0"/>
              </a:rPr>
              <a:t>Wanson</a:t>
            </a:r>
            <a:r>
              <a:rPr lang="en-US"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 </a:t>
            </a:r>
            <a:r>
              <a:rPr lang="sr-Latn-RS"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poseduje veliku stručnost kada su u pitanju industrijska Postrojenje za obradu vode</a:t>
            </a:r>
            <a:endParaRPr 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40" name="Ellipse 139">
            <a:extLst>
              <a:ext uri="{FF2B5EF4-FFF2-40B4-BE49-F238E27FC236}">
                <a16:creationId xmlns:a16="http://schemas.microsoft.com/office/drawing/2014/main" id="{A8760495-07B9-4521-8D45-3E469237F20A}"/>
              </a:ext>
            </a:extLst>
          </p:cNvPr>
          <p:cNvSpPr/>
          <p:nvPr/>
        </p:nvSpPr>
        <p:spPr>
          <a:xfrm>
            <a:off x="3892323" y="2016114"/>
            <a:ext cx="1122578" cy="1052423"/>
          </a:xfrm>
          <a:prstGeom prst="ellipse">
            <a:avLst/>
          </a:prstGeom>
          <a:solidFill>
            <a:srgbClr val="E3592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r-Latn-RS" sz="1200" b="1" dirty="0">
                <a:solidFill>
                  <a:schemeClr val="tx1"/>
                </a:solidFill>
                <a:latin typeface="Arial Narrow" panose="020B0606020202030204" pitchFamily="34" charset="0"/>
              </a:rPr>
              <a:t>Sagorevanje</a:t>
            </a:r>
            <a:endParaRPr lang="fr-FR" sz="1000" b="1" dirty="0">
              <a:solidFill>
                <a:schemeClr val="tx1"/>
              </a:solidFill>
              <a:latin typeface="Arial Narrow" panose="020B0606020202030204" pitchFamily="34" charset="0"/>
            </a:endParaRPr>
          </a:p>
        </p:txBody>
      </p:sp>
      <p:sp>
        <p:nvSpPr>
          <p:cNvPr id="141" name="Ellipse 140">
            <a:extLst>
              <a:ext uri="{FF2B5EF4-FFF2-40B4-BE49-F238E27FC236}">
                <a16:creationId xmlns:a16="http://schemas.microsoft.com/office/drawing/2014/main" id="{96F4FBF9-6502-4521-9BDA-882A39A0C9FF}"/>
              </a:ext>
            </a:extLst>
          </p:cNvPr>
          <p:cNvSpPr/>
          <p:nvPr/>
        </p:nvSpPr>
        <p:spPr>
          <a:xfrm>
            <a:off x="3266947" y="2656579"/>
            <a:ext cx="1122928" cy="105242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r-Latn-RS" sz="1200" b="1" dirty="0">
                <a:solidFill>
                  <a:schemeClr val="tx1"/>
                </a:solidFill>
                <a:latin typeface="Arial Narrow" panose="020B0606020202030204" pitchFamily="34" charset="0"/>
              </a:rPr>
              <a:t>Oprema pod pritiskom</a:t>
            </a:r>
            <a:endParaRPr lang="en-GB" sz="1200" b="1" dirty="0">
              <a:solidFill>
                <a:schemeClr val="tx1"/>
              </a:solidFill>
              <a:latin typeface="Arial Narrow" panose="020B0606020202030204" pitchFamily="34" charset="0"/>
            </a:endParaRPr>
          </a:p>
        </p:txBody>
      </p:sp>
      <p:cxnSp>
        <p:nvCxnSpPr>
          <p:cNvPr id="142" name="Connecteur droit avec flèche 141">
            <a:extLst>
              <a:ext uri="{FF2B5EF4-FFF2-40B4-BE49-F238E27FC236}">
                <a16:creationId xmlns:a16="http://schemas.microsoft.com/office/drawing/2014/main" id="{76943C87-633F-4E4F-9C9C-A05B52E57C2D}"/>
              </a:ext>
            </a:extLst>
          </p:cNvPr>
          <p:cNvCxnSpPr>
            <a:cxnSpLocks/>
            <a:stCxn id="138" idx="6"/>
            <a:endCxn id="144" idx="1"/>
          </p:cNvCxnSpPr>
          <p:nvPr/>
        </p:nvCxnSpPr>
        <p:spPr>
          <a:xfrm flipV="1">
            <a:off x="5689345" y="2465463"/>
            <a:ext cx="993163" cy="969364"/>
          </a:xfrm>
          <a:prstGeom prst="straightConnector1">
            <a:avLst/>
          </a:prstGeom>
          <a:ln>
            <a:solidFill>
              <a:srgbClr val="00A2E3"/>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Connecteur droit avec flèche 142">
            <a:extLst>
              <a:ext uri="{FF2B5EF4-FFF2-40B4-BE49-F238E27FC236}">
                <a16:creationId xmlns:a16="http://schemas.microsoft.com/office/drawing/2014/main" id="{08CD91AD-C258-451E-A02A-F81B54A90394}"/>
              </a:ext>
            </a:extLst>
          </p:cNvPr>
          <p:cNvCxnSpPr>
            <a:cxnSpLocks/>
            <a:stCxn id="138" idx="6"/>
            <a:endCxn id="146" idx="1"/>
          </p:cNvCxnSpPr>
          <p:nvPr/>
        </p:nvCxnSpPr>
        <p:spPr>
          <a:xfrm>
            <a:off x="5689345" y="3434827"/>
            <a:ext cx="989256" cy="66446"/>
          </a:xfrm>
          <a:prstGeom prst="straightConnector1">
            <a:avLst/>
          </a:prstGeom>
          <a:ln>
            <a:solidFill>
              <a:srgbClr val="00A2E3"/>
            </a:solidFill>
            <a:tailEnd type="triangle"/>
          </a:ln>
        </p:spPr>
        <p:style>
          <a:lnRef idx="1">
            <a:schemeClr val="accent1"/>
          </a:lnRef>
          <a:fillRef idx="0">
            <a:schemeClr val="accent1"/>
          </a:fillRef>
          <a:effectRef idx="0">
            <a:schemeClr val="accent1"/>
          </a:effectRef>
          <a:fontRef idx="minor">
            <a:schemeClr val="tx1"/>
          </a:fontRef>
        </p:style>
      </p:cxnSp>
      <p:sp>
        <p:nvSpPr>
          <p:cNvPr id="144" name="ZoneTexte 143">
            <a:extLst>
              <a:ext uri="{FF2B5EF4-FFF2-40B4-BE49-F238E27FC236}">
                <a16:creationId xmlns:a16="http://schemas.microsoft.com/office/drawing/2014/main" id="{E478A725-92D9-4F35-B609-E6B64973328D}"/>
              </a:ext>
            </a:extLst>
          </p:cNvPr>
          <p:cNvSpPr txBox="1"/>
          <p:nvPr/>
        </p:nvSpPr>
        <p:spPr>
          <a:xfrm>
            <a:off x="6682508" y="1991174"/>
            <a:ext cx="1885758" cy="948578"/>
          </a:xfrm>
          <a:prstGeom prst="rect">
            <a:avLst/>
          </a:prstGeom>
          <a:solidFill>
            <a:srgbClr val="606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fontAlgn="ctr">
              <a:defRPr>
                <a:solidFill>
                  <a:schemeClr val="bg1"/>
                </a:solidFill>
                <a:latin typeface="Arial Narrow" panose="020B0606020202030204" pitchFamily="34" charset="0"/>
              </a:defRPr>
            </a:lvl1pPr>
          </a:lstStyle>
          <a:p>
            <a:pPr marL="539750"/>
            <a:r>
              <a:rPr lang="sr-Latn-RS" sz="1600" dirty="0"/>
              <a:t>Efikasna oprema</a:t>
            </a:r>
            <a:endParaRPr lang="en-GB" sz="1600" dirty="0"/>
          </a:p>
        </p:txBody>
      </p:sp>
      <p:pic>
        <p:nvPicPr>
          <p:cNvPr id="145" name="Image 144">
            <a:extLst>
              <a:ext uri="{FF2B5EF4-FFF2-40B4-BE49-F238E27FC236}">
                <a16:creationId xmlns:a16="http://schemas.microsoft.com/office/drawing/2014/main" id="{117AFE3B-EC32-4B9B-8252-0FC8FE9208C4}"/>
              </a:ext>
            </a:extLst>
          </p:cNvPr>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814683" y="2294254"/>
            <a:ext cx="342416" cy="342416"/>
          </a:xfrm>
          <a:prstGeom prst="rect">
            <a:avLst/>
          </a:prstGeom>
        </p:spPr>
      </p:pic>
      <p:sp>
        <p:nvSpPr>
          <p:cNvPr id="146" name="ZoneTexte 145">
            <a:extLst>
              <a:ext uri="{FF2B5EF4-FFF2-40B4-BE49-F238E27FC236}">
                <a16:creationId xmlns:a16="http://schemas.microsoft.com/office/drawing/2014/main" id="{38FDF5BE-5C1F-4999-844C-A25AC4460180}"/>
              </a:ext>
            </a:extLst>
          </p:cNvPr>
          <p:cNvSpPr txBox="1"/>
          <p:nvPr/>
        </p:nvSpPr>
        <p:spPr>
          <a:xfrm>
            <a:off x="6678601" y="3093431"/>
            <a:ext cx="1885758" cy="815684"/>
          </a:xfrm>
          <a:prstGeom prst="rect">
            <a:avLst/>
          </a:prstGeom>
          <a:solidFill>
            <a:srgbClr val="00A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fontAlgn="ctr">
              <a:defRPr>
                <a:solidFill>
                  <a:schemeClr val="bg1"/>
                </a:solidFill>
                <a:latin typeface="Arial Narrow" panose="020B0606020202030204" pitchFamily="34" charset="0"/>
              </a:defRPr>
            </a:lvl1pPr>
          </a:lstStyle>
          <a:p>
            <a:pPr marL="539750"/>
            <a:r>
              <a:rPr lang="sr-Latn-RS" dirty="0"/>
              <a:t>Hemijski proizvodi</a:t>
            </a:r>
            <a:endParaRPr lang="en-GB" dirty="0"/>
          </a:p>
        </p:txBody>
      </p:sp>
      <p:pic>
        <p:nvPicPr>
          <p:cNvPr id="147" name="Image 146">
            <a:extLst>
              <a:ext uri="{FF2B5EF4-FFF2-40B4-BE49-F238E27FC236}">
                <a16:creationId xmlns:a16="http://schemas.microsoft.com/office/drawing/2014/main" id="{F19D21F5-9702-4083-B4D0-ECEDCE243AF0}"/>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6764388" y="3290597"/>
            <a:ext cx="443006" cy="443006"/>
          </a:xfrm>
          <a:prstGeom prst="rect">
            <a:avLst/>
          </a:prstGeom>
        </p:spPr>
      </p:pic>
      <p:sp>
        <p:nvSpPr>
          <p:cNvPr id="148" name="ZoneTexte 147">
            <a:extLst>
              <a:ext uri="{FF2B5EF4-FFF2-40B4-BE49-F238E27FC236}">
                <a16:creationId xmlns:a16="http://schemas.microsoft.com/office/drawing/2014/main" id="{7313FF14-AC8B-40FD-9FC5-15C6B4A0855D}"/>
              </a:ext>
            </a:extLst>
          </p:cNvPr>
          <p:cNvSpPr txBox="1"/>
          <p:nvPr/>
        </p:nvSpPr>
        <p:spPr>
          <a:xfrm>
            <a:off x="6678602" y="4043038"/>
            <a:ext cx="1885758" cy="787129"/>
          </a:xfrm>
          <a:prstGeom prst="rect">
            <a:avLst/>
          </a:prstGeom>
          <a:solidFill>
            <a:srgbClr val="E359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fontAlgn="ctr">
              <a:defRPr>
                <a:solidFill>
                  <a:schemeClr val="bg1"/>
                </a:solidFill>
                <a:latin typeface="Arial Narrow" panose="020B0606020202030204" pitchFamily="34" charset="0"/>
              </a:defRPr>
            </a:lvl1pPr>
          </a:lstStyle>
          <a:p>
            <a:pPr marL="539750"/>
            <a:r>
              <a:rPr lang="sr-Latn-RS" dirty="0"/>
              <a:t>Namenske usluge</a:t>
            </a:r>
            <a:endParaRPr lang="fr-FR" dirty="0"/>
          </a:p>
        </p:txBody>
      </p:sp>
      <p:pic>
        <p:nvPicPr>
          <p:cNvPr id="149" name="Image 148">
            <a:extLst>
              <a:ext uri="{FF2B5EF4-FFF2-40B4-BE49-F238E27FC236}">
                <a16:creationId xmlns:a16="http://schemas.microsoft.com/office/drawing/2014/main" id="{1A0744CC-4895-4B6A-8334-7450247CB8AE}"/>
              </a:ext>
            </a:extLst>
          </p:cNvPr>
          <p:cNvPicPr>
            <a:picLocks noChangeAspect="1"/>
          </p:cNvPicPr>
          <p:nvPr/>
        </p:nvPicPr>
        <p:blipFill>
          <a:blip r:embed="rId7" cstate="screen">
            <a:lum bright="70000" contrast="-70000"/>
            <a:extLst>
              <a:ext uri="{28A0092B-C50C-407E-A947-70E740481C1C}">
                <a14:useLocalDpi xmlns:a14="http://schemas.microsoft.com/office/drawing/2010/main"/>
              </a:ext>
            </a:extLst>
          </a:blip>
          <a:stretch>
            <a:fillRect/>
          </a:stretch>
        </p:blipFill>
        <p:spPr>
          <a:xfrm>
            <a:off x="6733204" y="4124490"/>
            <a:ext cx="505374" cy="505374"/>
          </a:xfrm>
          <a:prstGeom prst="rect">
            <a:avLst/>
          </a:prstGeom>
        </p:spPr>
      </p:pic>
      <p:sp>
        <p:nvSpPr>
          <p:cNvPr id="150" name="ZoneTexte 149">
            <a:extLst>
              <a:ext uri="{FF2B5EF4-FFF2-40B4-BE49-F238E27FC236}">
                <a16:creationId xmlns:a16="http://schemas.microsoft.com/office/drawing/2014/main" id="{3345914E-51ED-45D6-AFF4-5D6EFC326F23}"/>
              </a:ext>
            </a:extLst>
          </p:cNvPr>
          <p:cNvSpPr txBox="1"/>
          <p:nvPr/>
        </p:nvSpPr>
        <p:spPr>
          <a:xfrm>
            <a:off x="8568266" y="1991173"/>
            <a:ext cx="3095414" cy="948578"/>
          </a:xfrm>
          <a:prstGeom prst="rect">
            <a:avLst/>
          </a:prstGeom>
          <a:solidFill>
            <a:srgbClr val="60615F"/>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defPPr>
              <a:defRPr lang="fr-FR"/>
            </a:defPPr>
            <a:lvl1pPr fontAlgn="ctr">
              <a:defRPr>
                <a:solidFill>
                  <a:schemeClr val="bg1"/>
                </a:solidFill>
                <a:latin typeface="Arial Narrow" panose="020B0606020202030204" pitchFamily="34" charset="0"/>
              </a:defRPr>
            </a:lvl1pPr>
          </a:lstStyle>
          <a:p>
            <a:pPr marL="354013" indent="-177800">
              <a:buFont typeface="Arial" panose="020B0604020202020204" pitchFamily="34" charset="0"/>
              <a:buChar char="•"/>
            </a:pPr>
            <a:r>
              <a:rPr lang="sr-Latn-RS" sz="1000" dirty="0">
                <a:latin typeface="Segoe UI Emoji" panose="020B0502040204020203" pitchFamily="34" charset="0"/>
                <a:ea typeface="Segoe UI Emoji" panose="020B0502040204020203" pitchFamily="34" charset="0"/>
              </a:rPr>
              <a:t>Omekšavanje</a:t>
            </a:r>
            <a:endParaRPr lang="en-GB" sz="1000" dirty="0">
              <a:latin typeface="Segoe UI Emoji" panose="020B0502040204020203" pitchFamily="34" charset="0"/>
              <a:ea typeface="Segoe UI Emoji" panose="020B0502040204020203" pitchFamily="34" charset="0"/>
            </a:endParaRPr>
          </a:p>
          <a:p>
            <a:pPr marL="354013" indent="-177800">
              <a:buFont typeface="Arial" panose="020B0604020202020204" pitchFamily="34" charset="0"/>
              <a:buChar char="•"/>
            </a:pPr>
            <a:r>
              <a:rPr lang="sr-Latn-RS" sz="1000" dirty="0">
                <a:latin typeface="Segoe UI Emoji" panose="020B0502040204020203" pitchFamily="34" charset="0"/>
                <a:ea typeface="Segoe UI Emoji" panose="020B0502040204020203" pitchFamily="34" charset="0"/>
              </a:rPr>
              <a:t>Razmena jona</a:t>
            </a:r>
            <a:endParaRPr lang="fr-FR" sz="1000" dirty="0">
              <a:latin typeface="Segoe UI Emoji" panose="020B0502040204020203" pitchFamily="34" charset="0"/>
              <a:ea typeface="Segoe UI Emoji" panose="020B0502040204020203" pitchFamily="34" charset="0"/>
            </a:endParaRPr>
          </a:p>
          <a:p>
            <a:pPr marL="354013" indent="-177800">
              <a:buFont typeface="Arial" panose="020B0604020202020204" pitchFamily="34" charset="0"/>
              <a:buChar char="•"/>
            </a:pPr>
            <a:r>
              <a:rPr lang="sr-Latn-RS" sz="1000" dirty="0">
                <a:latin typeface="Segoe UI Emoji" panose="020B0502040204020203" pitchFamily="34" charset="0"/>
                <a:ea typeface="Segoe UI Emoji" panose="020B0502040204020203" pitchFamily="34" charset="0"/>
              </a:rPr>
              <a:t>Filtracija i </a:t>
            </a:r>
            <a:r>
              <a:rPr lang="sr-Latn-RS" sz="1000" dirty="0" err="1">
                <a:latin typeface="Segoe UI Emoji" panose="020B0502040204020203" pitchFamily="34" charset="0"/>
                <a:ea typeface="Segoe UI Emoji" panose="020B0502040204020203" pitchFamily="34" charset="0"/>
              </a:rPr>
              <a:t>ultrafiltracija</a:t>
            </a:r>
            <a:endParaRPr lang="fr-FR" sz="1000" dirty="0">
              <a:latin typeface="Segoe UI Emoji" panose="020B0502040204020203" pitchFamily="34" charset="0"/>
              <a:ea typeface="Segoe UI Emoji" panose="020B0502040204020203" pitchFamily="34" charset="0"/>
            </a:endParaRPr>
          </a:p>
          <a:p>
            <a:pPr marL="354013" indent="-177800">
              <a:buFont typeface="Arial" panose="020B0604020202020204" pitchFamily="34" charset="0"/>
              <a:buChar char="•"/>
            </a:pPr>
            <a:endParaRPr lang="fr-FR" sz="1000" dirty="0"/>
          </a:p>
          <a:p>
            <a:pPr marL="354013" indent="-177800">
              <a:buFont typeface="Arial" panose="020B0604020202020204" pitchFamily="34" charset="0"/>
              <a:buChar char="•"/>
            </a:pPr>
            <a:r>
              <a:rPr lang="sr-Latn-RS" sz="1000" dirty="0">
                <a:latin typeface="Segoe UI Emoji" panose="020B0502040204020203" pitchFamily="34" charset="0"/>
                <a:ea typeface="Segoe UI Emoji" panose="020B0502040204020203" pitchFamily="34" charset="0"/>
              </a:rPr>
              <a:t>Obrnuta osmoza</a:t>
            </a:r>
            <a:endParaRPr lang="en-GB" sz="1000" dirty="0">
              <a:latin typeface="Segoe UI Emoji" panose="020B0502040204020203" pitchFamily="34" charset="0"/>
              <a:ea typeface="Segoe UI Emoji" panose="020B0502040204020203" pitchFamily="34" charset="0"/>
            </a:endParaRPr>
          </a:p>
          <a:p>
            <a:pPr marL="354013" indent="-177800">
              <a:buFont typeface="Arial" panose="020B0604020202020204" pitchFamily="34" charset="0"/>
              <a:buChar char="•"/>
            </a:pPr>
            <a:r>
              <a:rPr lang="sr-Latn-RS" sz="1000" dirty="0">
                <a:latin typeface="Segoe UI Emoji" panose="020B0502040204020203" pitchFamily="34" charset="0"/>
                <a:ea typeface="Segoe UI Emoji" panose="020B0502040204020203" pitchFamily="34" charset="0"/>
              </a:rPr>
              <a:t>Termičko </a:t>
            </a:r>
            <a:r>
              <a:rPr lang="sr-Latn-RS" sz="1000" dirty="0" err="1">
                <a:latin typeface="Segoe UI Emoji" panose="020B0502040204020203" pitchFamily="34" charset="0"/>
                <a:ea typeface="Segoe UI Emoji" panose="020B0502040204020203" pitchFamily="34" charset="0"/>
              </a:rPr>
              <a:t>otplinjavanje</a:t>
            </a:r>
            <a:endParaRPr lang="en-GB" sz="1000" dirty="0">
              <a:latin typeface="Segoe UI Emoji" panose="020B0502040204020203" pitchFamily="34" charset="0"/>
              <a:ea typeface="Segoe UI Emoji" panose="020B0502040204020203" pitchFamily="34" charset="0"/>
            </a:endParaRPr>
          </a:p>
          <a:p>
            <a:pPr marL="354013" indent="-177800">
              <a:buFont typeface="Arial" panose="020B0604020202020204" pitchFamily="34" charset="0"/>
              <a:buChar char="•"/>
            </a:pPr>
            <a:r>
              <a:rPr lang="sr-Latn-RS" sz="1000" dirty="0" err="1">
                <a:latin typeface="Segoe UI Emoji" panose="020B0502040204020203" pitchFamily="34" charset="0"/>
                <a:ea typeface="Segoe UI Emoji" panose="020B0502040204020203" pitchFamily="34" charset="0"/>
              </a:rPr>
              <a:t>Elektrodejonizacija</a:t>
            </a:r>
            <a:endParaRPr lang="en-GB" sz="1000" dirty="0">
              <a:latin typeface="Segoe UI Emoji" panose="020B0502040204020203" pitchFamily="34" charset="0"/>
              <a:ea typeface="Segoe UI Emoji" panose="020B0502040204020203" pitchFamily="34" charset="0"/>
            </a:endParaRPr>
          </a:p>
        </p:txBody>
      </p:sp>
      <p:sp>
        <p:nvSpPr>
          <p:cNvPr id="151" name="ZoneTexte 150">
            <a:extLst>
              <a:ext uri="{FF2B5EF4-FFF2-40B4-BE49-F238E27FC236}">
                <a16:creationId xmlns:a16="http://schemas.microsoft.com/office/drawing/2014/main" id="{1FB6F575-15D9-4A01-9803-0A24509E87D2}"/>
              </a:ext>
            </a:extLst>
          </p:cNvPr>
          <p:cNvSpPr txBox="1"/>
          <p:nvPr/>
        </p:nvSpPr>
        <p:spPr>
          <a:xfrm>
            <a:off x="8564359" y="3097427"/>
            <a:ext cx="3095414" cy="811688"/>
          </a:xfrm>
          <a:prstGeom prst="rect">
            <a:avLst/>
          </a:prstGeom>
          <a:solidFill>
            <a:srgbClr val="00A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539750" fontAlgn="ctr">
              <a:defRPr>
                <a:solidFill>
                  <a:schemeClr val="bg1"/>
                </a:solidFill>
                <a:latin typeface="Arial Narrow" panose="020B0606020202030204" pitchFamily="34" charset="0"/>
              </a:defRPr>
            </a:lvl1pPr>
          </a:lstStyle>
          <a:p>
            <a:pPr marL="176213"/>
            <a:r>
              <a:rPr lang="sr-Latn-RS" sz="1000" dirty="0">
                <a:latin typeface="Segoe UI Emoji" panose="020B0502040204020203" pitchFamily="34" charset="0"/>
                <a:ea typeface="Segoe UI Emoji" panose="020B0502040204020203" pitchFamily="34" charset="0"/>
              </a:rPr>
              <a:t>Naš asortiman hemijskih proizvoda je prilagođen različitim primenama (kotlarnice, rashladni tornjevi, itd.). Ovi proizvodi su spremni za upotrebu i upakovani su tako da se izbegne svako rukovanje</a:t>
            </a:r>
            <a:r>
              <a:rPr lang="en-US" sz="900" dirty="0">
                <a:latin typeface="Segoe UI Emoji" panose="020B0502040204020203" pitchFamily="34" charset="0"/>
                <a:ea typeface="Segoe UI Emoji" panose="020B0502040204020203" pitchFamily="34" charset="0"/>
              </a:rPr>
              <a:t>.</a:t>
            </a:r>
            <a:endParaRPr lang="fr-FR" sz="900" dirty="0">
              <a:latin typeface="Segoe UI Emoji" panose="020B0502040204020203" pitchFamily="34" charset="0"/>
              <a:ea typeface="Segoe UI Emoji" panose="020B0502040204020203" pitchFamily="34" charset="0"/>
            </a:endParaRPr>
          </a:p>
        </p:txBody>
      </p:sp>
      <p:sp>
        <p:nvSpPr>
          <p:cNvPr id="152" name="ZoneTexte 151">
            <a:extLst>
              <a:ext uri="{FF2B5EF4-FFF2-40B4-BE49-F238E27FC236}">
                <a16:creationId xmlns:a16="http://schemas.microsoft.com/office/drawing/2014/main" id="{EF94B0BE-C4CC-4198-B679-A6EAED59AE4B}"/>
              </a:ext>
            </a:extLst>
          </p:cNvPr>
          <p:cNvSpPr txBox="1"/>
          <p:nvPr/>
        </p:nvSpPr>
        <p:spPr>
          <a:xfrm>
            <a:off x="8564358" y="4043038"/>
            <a:ext cx="3095414" cy="78712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539750" fontAlgn="ctr">
              <a:defRPr>
                <a:solidFill>
                  <a:schemeClr val="bg1"/>
                </a:solidFill>
                <a:latin typeface="Arial Narrow" panose="020B0606020202030204" pitchFamily="34" charset="0"/>
              </a:defRPr>
            </a:lvl1pPr>
          </a:lstStyle>
          <a:p>
            <a:pPr marL="176213"/>
            <a:r>
              <a:rPr lang="sr-Latn-RS" sz="900" dirty="0">
                <a:latin typeface="Segoe UI Emoji" panose="020B0502040204020203" pitchFamily="34" charset="0"/>
                <a:ea typeface="Segoe UI Emoji" panose="020B0502040204020203" pitchFamily="34" charset="0"/>
              </a:rPr>
              <a:t>Naša mreža tehničara nudi lokalnu stručnost u p</a:t>
            </a:r>
            <a:r>
              <a:rPr lang="en-US" sz="900" dirty="0" err="1">
                <a:latin typeface="Segoe UI Emoji" panose="020B0502040204020203" pitchFamily="34" charset="0"/>
                <a:ea typeface="Segoe UI Emoji" panose="020B0502040204020203" pitchFamily="34" charset="0"/>
              </a:rPr>
              <a:t>ostrojenj</a:t>
            </a:r>
            <a:r>
              <a:rPr lang="sr-Latn-RS" sz="900" dirty="0">
                <a:latin typeface="Segoe UI Emoji" panose="020B0502040204020203" pitchFamily="34" charset="0"/>
                <a:ea typeface="Segoe UI Emoji" panose="020B0502040204020203" pitchFamily="34" charset="0"/>
              </a:rPr>
              <a:t>ima</a:t>
            </a:r>
            <a:r>
              <a:rPr lang="en-US" sz="900" dirty="0">
                <a:latin typeface="Segoe UI Emoji" panose="020B0502040204020203" pitchFamily="34" charset="0"/>
                <a:ea typeface="Segoe UI Emoji" panose="020B0502040204020203" pitchFamily="34" charset="0"/>
              </a:rPr>
              <a:t> za </a:t>
            </a:r>
            <a:r>
              <a:rPr lang="en-US" sz="900" dirty="0" err="1">
                <a:latin typeface="Segoe UI Emoji" panose="020B0502040204020203" pitchFamily="34" charset="0"/>
                <a:ea typeface="Segoe UI Emoji" panose="020B0502040204020203" pitchFamily="34" charset="0"/>
              </a:rPr>
              <a:t>obradu</a:t>
            </a:r>
            <a:r>
              <a:rPr lang="en-US" sz="900" dirty="0">
                <a:latin typeface="Segoe UI Emoji" panose="020B0502040204020203" pitchFamily="34" charset="0"/>
                <a:ea typeface="Segoe UI Emoji" panose="020B0502040204020203" pitchFamily="34" charset="0"/>
              </a:rPr>
              <a:t> </a:t>
            </a:r>
            <a:r>
              <a:rPr lang="en-US" sz="900" dirty="0" err="1">
                <a:latin typeface="Segoe UI Emoji" panose="020B0502040204020203" pitchFamily="34" charset="0"/>
                <a:ea typeface="Segoe UI Emoji" panose="020B0502040204020203" pitchFamily="34" charset="0"/>
              </a:rPr>
              <a:t>vode</a:t>
            </a:r>
            <a:endParaRPr lang="fr-FR" sz="900" dirty="0">
              <a:latin typeface="Segoe UI Emoji" panose="020B0502040204020203" pitchFamily="34" charset="0"/>
              <a:ea typeface="Segoe UI Emoji" panose="020B0502040204020203" pitchFamily="34" charset="0"/>
            </a:endParaRPr>
          </a:p>
          <a:p>
            <a:pPr marL="347663" indent="-171450">
              <a:buFont typeface="Arial" panose="020B0604020202020204" pitchFamily="34" charset="0"/>
              <a:buChar char="•"/>
            </a:pPr>
            <a:r>
              <a:rPr lang="sr-Latn-RS" sz="1000" dirty="0"/>
              <a:t>Isporuka delova i proizvoda</a:t>
            </a:r>
            <a:endParaRPr lang="en-US" sz="1000" dirty="0"/>
          </a:p>
          <a:p>
            <a:pPr marL="347663" indent="-171450">
              <a:buFont typeface="Arial" panose="020B0604020202020204" pitchFamily="34" charset="0"/>
              <a:buChar char="•"/>
            </a:pPr>
            <a:r>
              <a:rPr lang="sr-Latn-RS" sz="1000" dirty="0"/>
              <a:t>Revizija efikasnosti vode</a:t>
            </a:r>
            <a:endParaRPr lang="en-US" sz="1000" dirty="0"/>
          </a:p>
          <a:p>
            <a:pPr marL="347663" indent="-171450">
              <a:buFont typeface="Arial" panose="020B0604020202020204" pitchFamily="34" charset="0"/>
              <a:buChar char="•"/>
            </a:pPr>
            <a:r>
              <a:rPr lang="sr-Latn-RS" sz="1000" dirty="0"/>
              <a:t>Periodični nadzor</a:t>
            </a:r>
            <a:endParaRPr lang="fr-FR" sz="1000" dirty="0"/>
          </a:p>
        </p:txBody>
      </p:sp>
      <p:cxnSp>
        <p:nvCxnSpPr>
          <p:cNvPr id="153" name="Connecteur droit avec flèche 152">
            <a:extLst>
              <a:ext uri="{FF2B5EF4-FFF2-40B4-BE49-F238E27FC236}">
                <a16:creationId xmlns:a16="http://schemas.microsoft.com/office/drawing/2014/main" id="{57370DE4-56F3-4558-A30A-8FB8660BE5CE}"/>
              </a:ext>
            </a:extLst>
          </p:cNvPr>
          <p:cNvCxnSpPr>
            <a:cxnSpLocks/>
            <a:stCxn id="138" idx="6"/>
            <a:endCxn id="148" idx="1"/>
          </p:cNvCxnSpPr>
          <p:nvPr/>
        </p:nvCxnSpPr>
        <p:spPr>
          <a:xfrm>
            <a:off x="5689345" y="3434827"/>
            <a:ext cx="989257" cy="1001776"/>
          </a:xfrm>
          <a:prstGeom prst="straightConnector1">
            <a:avLst/>
          </a:prstGeom>
          <a:ln>
            <a:solidFill>
              <a:srgbClr val="00A2E3"/>
            </a:solidFill>
            <a:tailEnd type="triangle"/>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9F705D4F-09A6-4900-B35F-BBDFA921C0A3}"/>
              </a:ext>
            </a:extLst>
          </p:cNvPr>
          <p:cNvSpPr/>
          <p:nvPr/>
        </p:nvSpPr>
        <p:spPr>
          <a:xfrm>
            <a:off x="4829614" y="5222428"/>
            <a:ext cx="1337689" cy="261610"/>
          </a:xfrm>
          <a:prstGeom prst="rect">
            <a:avLst/>
          </a:prstGeom>
        </p:spPr>
        <p:txBody>
          <a:bodyPr wrap="square">
            <a:spAutoFit/>
          </a:bodyPr>
          <a:lstStyle/>
          <a:p>
            <a:pPr algn="ctr"/>
            <a:r>
              <a:rPr lang="sr-Latn-RS" sz="1100" dirty="0">
                <a:latin typeface="Segoe UI Emoji" panose="020B0502040204020203" pitchFamily="34" charset="0"/>
                <a:ea typeface="Segoe UI Emoji" panose="020B0502040204020203" pitchFamily="34" charset="0"/>
              </a:rPr>
              <a:t>Industrijski kotlovi</a:t>
            </a:r>
            <a:endParaRPr lang="fr-FR" sz="1100" dirty="0">
              <a:latin typeface="Segoe UI Emoji" panose="020B0502040204020203" pitchFamily="34" charset="0"/>
              <a:ea typeface="Segoe UI Emoji" panose="020B0502040204020203" pitchFamily="34" charset="0"/>
            </a:endParaRPr>
          </a:p>
        </p:txBody>
      </p:sp>
      <p:sp>
        <p:nvSpPr>
          <p:cNvPr id="155" name="Rectangle 154">
            <a:extLst>
              <a:ext uri="{FF2B5EF4-FFF2-40B4-BE49-F238E27FC236}">
                <a16:creationId xmlns:a16="http://schemas.microsoft.com/office/drawing/2014/main" id="{A9E53B9F-E1D6-4240-8134-7B494A802AC8}"/>
              </a:ext>
            </a:extLst>
          </p:cNvPr>
          <p:cNvSpPr/>
          <p:nvPr/>
        </p:nvSpPr>
        <p:spPr>
          <a:xfrm>
            <a:off x="2883683" y="5617133"/>
            <a:ext cx="1907704" cy="830997"/>
          </a:xfrm>
          <a:prstGeom prst="rect">
            <a:avLst/>
          </a:prstGeom>
        </p:spPr>
        <p:txBody>
          <a:bodyPr wrap="square">
            <a:spAutoFit/>
          </a:bodyPr>
          <a:lstStyle/>
          <a:p>
            <a:r>
              <a:rPr lang="sr-Latn-RS" sz="2400" b="1" dirty="0">
                <a:solidFill>
                  <a:schemeClr val="tx1">
                    <a:lumMod val="95000"/>
                    <a:lumOff val="5000"/>
                  </a:schemeClr>
                </a:solidFill>
                <a:latin typeface="Segoe UI Emoji" panose="020B0502040204020203" pitchFamily="34" charset="0"/>
                <a:ea typeface="Segoe UI Emoji" panose="020B0502040204020203" pitchFamily="34" charset="0"/>
                <a:cs typeface="Arial" panose="020B0604020202020204" pitchFamily="34" charset="0"/>
              </a:rPr>
              <a:t>Ključna tržišta</a:t>
            </a:r>
            <a:endParaRPr lang="fr-FR" sz="2400" b="1" dirty="0">
              <a:solidFill>
                <a:schemeClr val="tx1">
                  <a:lumMod val="95000"/>
                  <a:lumOff val="5000"/>
                </a:schemeClr>
              </a:solidFill>
              <a:latin typeface="Segoe UI Emoji" panose="020B0502040204020203" pitchFamily="34" charset="0"/>
              <a:ea typeface="Segoe UI Emoji" panose="020B0502040204020203" pitchFamily="34" charset="0"/>
              <a:cs typeface="Arial" panose="020B0604020202020204" pitchFamily="34" charset="0"/>
            </a:endParaRPr>
          </a:p>
        </p:txBody>
      </p:sp>
      <p:sp>
        <p:nvSpPr>
          <p:cNvPr id="156" name="Rectangle 155">
            <a:extLst>
              <a:ext uri="{FF2B5EF4-FFF2-40B4-BE49-F238E27FC236}">
                <a16:creationId xmlns:a16="http://schemas.microsoft.com/office/drawing/2014/main" id="{82FAE678-9326-4B0E-968A-157BB9644EA7}"/>
              </a:ext>
            </a:extLst>
          </p:cNvPr>
          <p:cNvSpPr/>
          <p:nvPr/>
        </p:nvSpPr>
        <p:spPr>
          <a:xfrm>
            <a:off x="6203997" y="5598572"/>
            <a:ext cx="2068508" cy="938719"/>
          </a:xfrm>
          <a:prstGeom prst="rect">
            <a:avLst/>
          </a:prstGeom>
        </p:spPr>
        <p:txBody>
          <a:bodyPr wrap="square">
            <a:spAutoFit/>
          </a:bodyPr>
          <a:lstStyle/>
          <a:p>
            <a:pPr fontAlgn="ctr"/>
            <a:r>
              <a:rPr lang="sr-Latn-RS" sz="1100" dirty="0">
                <a:latin typeface="Segoe UI Emoji" panose="020B0502040204020203" pitchFamily="34" charset="0"/>
                <a:ea typeface="Segoe UI Emoji" panose="020B0502040204020203" pitchFamily="34" charset="0"/>
              </a:rPr>
              <a:t>Obezbeđujemo svu opremu i usluge za dobijanje visokokvalitetne vode i pare (kotlovi, turbine, </a:t>
            </a:r>
            <a:r>
              <a:rPr lang="sr-Latn-RS" sz="1100" dirty="0" err="1">
                <a:latin typeface="Segoe UI Emoji" panose="020B0502040204020203" pitchFamily="34" charset="0"/>
                <a:ea typeface="Segoe UI Emoji" panose="020B0502040204020203" pitchFamily="34" charset="0"/>
              </a:rPr>
              <a:t>spalionice</a:t>
            </a:r>
            <a:r>
              <a:rPr lang="sr-Latn-RS" sz="1100" dirty="0">
                <a:latin typeface="Segoe UI Emoji" panose="020B0502040204020203" pitchFamily="34" charset="0"/>
                <a:ea typeface="Segoe UI Emoji" panose="020B0502040204020203" pitchFamily="34" charset="0"/>
              </a:rPr>
              <a:t>, </a:t>
            </a:r>
            <a:r>
              <a:rPr lang="sr-Latn-RS" sz="1100" dirty="0" err="1">
                <a:latin typeface="Segoe UI Emoji" panose="020B0502040204020203" pitchFamily="34" charset="0"/>
                <a:ea typeface="Segoe UI Emoji" panose="020B0502040204020203" pitchFamily="34" charset="0"/>
              </a:rPr>
              <a:t>itd</a:t>
            </a:r>
            <a:r>
              <a:rPr lang="en-US" sz="1100" dirty="0">
                <a:latin typeface="Segoe UI Emoji" panose="020B0502040204020203" pitchFamily="34" charset="0"/>
                <a:ea typeface="Segoe UI Emoji" panose="020B0502040204020203" pitchFamily="34" charset="0"/>
              </a:rPr>
              <a:t>.).</a:t>
            </a:r>
          </a:p>
        </p:txBody>
      </p:sp>
      <p:pic>
        <p:nvPicPr>
          <p:cNvPr id="157" name="Image 156">
            <a:extLst>
              <a:ext uri="{FF2B5EF4-FFF2-40B4-BE49-F238E27FC236}">
                <a16:creationId xmlns:a16="http://schemas.microsoft.com/office/drawing/2014/main" id="{349ACF7F-601A-443E-B7EC-840B992436A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478801" y="5499806"/>
            <a:ext cx="1173270" cy="928219"/>
          </a:xfrm>
          <a:prstGeom prst="rect">
            <a:avLst/>
          </a:prstGeom>
          <a:ln>
            <a:noFill/>
          </a:ln>
          <a:effectLst>
            <a:outerShdw blurRad="292100" dist="139700" dir="2700000" algn="tl" rotWithShape="0">
              <a:srgbClr val="333333">
                <a:alpha val="65000"/>
              </a:srgbClr>
            </a:outerShdw>
          </a:effectLst>
        </p:spPr>
      </p:pic>
      <p:sp>
        <p:nvSpPr>
          <p:cNvPr id="158" name="Rectangle 157">
            <a:extLst>
              <a:ext uri="{FF2B5EF4-FFF2-40B4-BE49-F238E27FC236}">
                <a16:creationId xmlns:a16="http://schemas.microsoft.com/office/drawing/2014/main" id="{7D2112CC-6FA5-4D0E-A2BE-68493C0DDA17}"/>
              </a:ext>
            </a:extLst>
          </p:cNvPr>
          <p:cNvSpPr/>
          <p:nvPr/>
        </p:nvSpPr>
        <p:spPr>
          <a:xfrm>
            <a:off x="8243202" y="5159892"/>
            <a:ext cx="1644467" cy="261610"/>
          </a:xfrm>
          <a:prstGeom prst="rect">
            <a:avLst/>
          </a:prstGeom>
        </p:spPr>
        <p:txBody>
          <a:bodyPr wrap="square">
            <a:spAutoFit/>
          </a:bodyPr>
          <a:lstStyle/>
          <a:p>
            <a:pPr algn="ctr"/>
            <a:r>
              <a:rPr lang="sr-Latn-RS" sz="1100" dirty="0">
                <a:latin typeface="Segoe UI Emoji" panose="020B0502040204020203" pitchFamily="34" charset="0"/>
                <a:ea typeface="Segoe UI Emoji" panose="020B0502040204020203" pitchFamily="34" charset="0"/>
              </a:rPr>
              <a:t>Industrijski procesi</a:t>
            </a:r>
            <a:endParaRPr lang="en-GB" sz="1100" dirty="0">
              <a:latin typeface="Segoe UI Emoji" panose="020B0502040204020203" pitchFamily="34" charset="0"/>
              <a:ea typeface="Segoe UI Emoji" panose="020B0502040204020203" pitchFamily="34" charset="0"/>
            </a:endParaRPr>
          </a:p>
        </p:txBody>
      </p:sp>
      <p:sp>
        <p:nvSpPr>
          <p:cNvPr id="159" name="Rectangle 158">
            <a:extLst>
              <a:ext uri="{FF2B5EF4-FFF2-40B4-BE49-F238E27FC236}">
                <a16:creationId xmlns:a16="http://schemas.microsoft.com/office/drawing/2014/main" id="{6B277D42-77FD-4B05-862B-FFBB1945EAFB}"/>
              </a:ext>
            </a:extLst>
          </p:cNvPr>
          <p:cNvSpPr/>
          <p:nvPr/>
        </p:nvSpPr>
        <p:spPr>
          <a:xfrm>
            <a:off x="9663241" y="5494555"/>
            <a:ext cx="2528759" cy="938719"/>
          </a:xfrm>
          <a:prstGeom prst="rect">
            <a:avLst/>
          </a:prstGeom>
        </p:spPr>
        <p:txBody>
          <a:bodyPr wrap="square">
            <a:spAutoFit/>
          </a:bodyPr>
          <a:lstStyle/>
          <a:p>
            <a:pPr fontAlgn="ctr"/>
            <a:r>
              <a:rPr lang="en-US" sz="1100" dirty="0">
                <a:latin typeface="Segoe UI Emoji" panose="020B0502040204020203" pitchFamily="34" charset="0"/>
                <a:ea typeface="Segoe UI Emoji" panose="020B0502040204020203" pitchFamily="34" charset="0"/>
              </a:rPr>
              <a:t>BW </a:t>
            </a:r>
            <a:r>
              <a:rPr lang="sr-Latn-RS" sz="1100" dirty="0">
                <a:latin typeface="Segoe UI Emoji" panose="020B0502040204020203" pitchFamily="34" charset="0"/>
                <a:ea typeface="Segoe UI Emoji" panose="020B0502040204020203" pitchFamily="34" charset="0"/>
              </a:rPr>
              <a:t>poznaje potrebe industrijskih procesa: proizvodnja, bezbednost, </a:t>
            </a:r>
            <a:r>
              <a:rPr lang="sr-Latn-RS" sz="1100" dirty="0" err="1">
                <a:latin typeface="Segoe UI Emoji" panose="020B0502040204020203" pitchFamily="34" charset="0"/>
                <a:ea typeface="Segoe UI Emoji" panose="020B0502040204020203" pitchFamily="34" charset="0"/>
              </a:rPr>
              <a:t>sledljivost</a:t>
            </a:r>
            <a:r>
              <a:rPr lang="sr-Latn-RS" sz="1100" dirty="0">
                <a:latin typeface="Segoe UI Emoji" panose="020B0502040204020203" pitchFamily="34" charset="0"/>
                <a:ea typeface="Segoe UI Emoji" panose="020B0502040204020203" pitchFamily="34" charset="0"/>
              </a:rPr>
              <a:t>, ušteda vode</a:t>
            </a:r>
            <a:r>
              <a:rPr lang="en-US" sz="1100" dirty="0">
                <a:latin typeface="Segoe UI Emoji" panose="020B0502040204020203" pitchFamily="34" charset="0"/>
                <a:ea typeface="Segoe UI Emoji" panose="020B0502040204020203" pitchFamily="34" charset="0"/>
              </a:rPr>
              <a:t>. </a:t>
            </a:r>
            <a:r>
              <a:rPr lang="sr-Latn-RS" sz="1100" dirty="0">
                <a:latin typeface="Segoe UI Emoji" panose="020B0502040204020203" pitchFamily="34" charset="0"/>
                <a:ea typeface="Segoe UI Emoji" panose="020B0502040204020203" pitchFamily="34" charset="0"/>
              </a:rPr>
              <a:t>Mi dajemo rešenja za ostvarivanje potrebnog kvaliteta vode za sve procese</a:t>
            </a:r>
            <a:r>
              <a:rPr lang="en-US" sz="1100" dirty="0">
                <a:latin typeface="Segoe UI Emoji" panose="020B0502040204020203" pitchFamily="34" charset="0"/>
                <a:ea typeface="Segoe UI Emoji" panose="020B0502040204020203" pitchFamily="34" charset="0"/>
              </a:rPr>
              <a:t>.</a:t>
            </a:r>
            <a:endParaRPr lang="fr-FR" sz="1100" dirty="0">
              <a:latin typeface="Segoe UI Emoji" panose="020B0502040204020203" pitchFamily="34" charset="0"/>
              <a:ea typeface="Segoe UI Emoji" panose="020B0502040204020203" pitchFamily="34" charset="0"/>
            </a:endParaRPr>
          </a:p>
        </p:txBody>
      </p:sp>
      <p:pic>
        <p:nvPicPr>
          <p:cNvPr id="160" name="Image 159">
            <a:extLst>
              <a:ext uri="{FF2B5EF4-FFF2-40B4-BE49-F238E27FC236}">
                <a16:creationId xmlns:a16="http://schemas.microsoft.com/office/drawing/2014/main" id="{D197E174-9848-446C-B065-6A324C90E89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783655" y="5517760"/>
            <a:ext cx="1383649" cy="931066"/>
          </a:xfrm>
          <a:prstGeom prst="rect">
            <a:avLst/>
          </a:prstGeom>
          <a:ln>
            <a:noFill/>
          </a:ln>
          <a:effectLst>
            <a:outerShdw blurRad="292100" dist="139700" dir="2700000" algn="tl" rotWithShape="0">
              <a:srgbClr val="333333">
                <a:alpha val="65000"/>
              </a:srgbClr>
            </a:outerShdw>
          </a:effectLst>
        </p:spPr>
      </p:pic>
      <p:grpSp>
        <p:nvGrpSpPr>
          <p:cNvPr id="115" name="Groupe 114">
            <a:extLst>
              <a:ext uri="{FF2B5EF4-FFF2-40B4-BE49-F238E27FC236}">
                <a16:creationId xmlns:a16="http://schemas.microsoft.com/office/drawing/2014/main" id="{C212AB00-E08C-402F-9293-C940CB40E5B4}"/>
              </a:ext>
            </a:extLst>
          </p:cNvPr>
          <p:cNvGrpSpPr/>
          <p:nvPr/>
        </p:nvGrpSpPr>
        <p:grpSpPr>
          <a:xfrm>
            <a:off x="-1190334" y="144827"/>
            <a:ext cx="4045767" cy="4432271"/>
            <a:chOff x="-1190334" y="144827"/>
            <a:chExt cx="4045767" cy="4432271"/>
          </a:xfrm>
        </p:grpSpPr>
        <p:grpSp>
          <p:nvGrpSpPr>
            <p:cNvPr id="117" name="Groupe 116">
              <a:extLst>
                <a:ext uri="{FF2B5EF4-FFF2-40B4-BE49-F238E27FC236}">
                  <a16:creationId xmlns:a16="http://schemas.microsoft.com/office/drawing/2014/main" id="{1B233B40-50CB-43A9-8F4F-05F019BB4090}"/>
                </a:ext>
              </a:extLst>
            </p:cNvPr>
            <p:cNvGrpSpPr/>
            <p:nvPr/>
          </p:nvGrpSpPr>
          <p:grpSpPr>
            <a:xfrm>
              <a:off x="-1190334" y="144827"/>
              <a:ext cx="4043759" cy="4432271"/>
              <a:chOff x="-1036334" y="512458"/>
              <a:chExt cx="4043759" cy="4432271"/>
            </a:xfrm>
          </p:grpSpPr>
          <p:grpSp>
            <p:nvGrpSpPr>
              <p:cNvPr id="120" name="Groupe 119">
                <a:extLst>
                  <a:ext uri="{FF2B5EF4-FFF2-40B4-BE49-F238E27FC236}">
                    <a16:creationId xmlns:a16="http://schemas.microsoft.com/office/drawing/2014/main" id="{B86E5FFD-43E2-449A-836D-E97E07A0F761}"/>
                  </a:ext>
                </a:extLst>
              </p:cNvPr>
              <p:cNvGrpSpPr/>
              <p:nvPr/>
            </p:nvGrpSpPr>
            <p:grpSpPr>
              <a:xfrm>
                <a:off x="-1036334" y="512458"/>
                <a:ext cx="4006403" cy="4432271"/>
                <a:chOff x="-1036334" y="512458"/>
                <a:chExt cx="4006403" cy="4432271"/>
              </a:xfrm>
            </p:grpSpPr>
            <p:sp>
              <p:nvSpPr>
                <p:cNvPr id="122" name="Rectangle 121">
                  <a:extLst>
                    <a:ext uri="{FF2B5EF4-FFF2-40B4-BE49-F238E27FC236}">
                      <a16:creationId xmlns:a16="http://schemas.microsoft.com/office/drawing/2014/main" id="{5DB101DB-2AD9-4364-9E32-1D137B24C05D}"/>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23" name="Arc 122">
                  <a:extLst>
                    <a:ext uri="{FF2B5EF4-FFF2-40B4-BE49-F238E27FC236}">
                      <a16:creationId xmlns:a16="http://schemas.microsoft.com/office/drawing/2014/main" id="{BE2DAC6C-F809-466C-A31A-97039608F622}"/>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4" name="Ellipse 123">
                  <a:extLst>
                    <a:ext uri="{FF2B5EF4-FFF2-40B4-BE49-F238E27FC236}">
                      <a16:creationId xmlns:a16="http://schemas.microsoft.com/office/drawing/2014/main" id="{41273CEA-78B7-49F3-942D-98759FE210DB}"/>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25" name="Ellipse 124">
                  <a:extLst>
                    <a:ext uri="{FF2B5EF4-FFF2-40B4-BE49-F238E27FC236}">
                      <a16:creationId xmlns:a16="http://schemas.microsoft.com/office/drawing/2014/main" id="{7BDCE58A-9255-4EE3-837D-8772925662E9}"/>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6" name="Rectangle 125">
                  <a:hlinkClick r:id="rId10" action="ppaction://hlinksldjump"/>
                  <a:extLst>
                    <a:ext uri="{FF2B5EF4-FFF2-40B4-BE49-F238E27FC236}">
                      <a16:creationId xmlns:a16="http://schemas.microsoft.com/office/drawing/2014/main" id="{650B3ECC-55C7-4D24-A09E-315655A02D8D}"/>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27" name="Ellipse 126">
                  <a:extLst>
                    <a:ext uri="{FF2B5EF4-FFF2-40B4-BE49-F238E27FC236}">
                      <a16:creationId xmlns:a16="http://schemas.microsoft.com/office/drawing/2014/main" id="{09A18407-3232-4AEB-8572-58CE2872578A}"/>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8" name="Ellipse 127">
                  <a:extLst>
                    <a:ext uri="{FF2B5EF4-FFF2-40B4-BE49-F238E27FC236}">
                      <a16:creationId xmlns:a16="http://schemas.microsoft.com/office/drawing/2014/main" id="{6F39E8AD-247B-48AD-B346-04F2DB29139C}"/>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9" name="Ellipse 128">
                  <a:extLst>
                    <a:ext uri="{FF2B5EF4-FFF2-40B4-BE49-F238E27FC236}">
                      <a16:creationId xmlns:a16="http://schemas.microsoft.com/office/drawing/2014/main" id="{EECC94E0-D54A-42F9-A480-2BCC4C7F5295}"/>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0" name="Ellipse 129">
                  <a:extLst>
                    <a:ext uri="{FF2B5EF4-FFF2-40B4-BE49-F238E27FC236}">
                      <a16:creationId xmlns:a16="http://schemas.microsoft.com/office/drawing/2014/main" id="{45610647-F3AA-42A7-A579-E4B0A2EFD547}"/>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1" name="Rectangle 130">
                  <a:hlinkClick r:id="rId11" action="ppaction://hlinksldjump"/>
                  <a:extLst>
                    <a:ext uri="{FF2B5EF4-FFF2-40B4-BE49-F238E27FC236}">
                      <a16:creationId xmlns:a16="http://schemas.microsoft.com/office/drawing/2014/main" id="{2E62EA85-9062-4404-AB74-B37E04379001}"/>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2" name="Rectangle 131">
                  <a:hlinkClick r:id="rId12" action="ppaction://hlinksldjump"/>
                  <a:extLst>
                    <a:ext uri="{FF2B5EF4-FFF2-40B4-BE49-F238E27FC236}">
                      <a16:creationId xmlns:a16="http://schemas.microsoft.com/office/drawing/2014/main" id="{B2A58E1A-CB9A-47B4-9B32-B0FD7B323F59}"/>
                    </a:ext>
                  </a:extLst>
                </p:cNvPr>
                <p:cNvSpPr/>
                <p:nvPr/>
              </p:nvSpPr>
              <p:spPr>
                <a:xfrm>
                  <a:off x="865347" y="1751642"/>
                  <a:ext cx="2064418" cy="523220"/>
                </a:xfrm>
                <a:prstGeom prst="rect">
                  <a:avLst/>
                </a:prstGeom>
              </p:spPr>
              <p:txBody>
                <a:bodyPr wrap="square">
                  <a:spAutoFit/>
                </a:bodyPr>
                <a:lstStyle/>
                <a:p>
                  <a:r>
                    <a:rPr lang="sr-Latn-RS" sz="1400" b="1" dirty="0">
                      <a:solidFill>
                        <a:schemeClr val="bg1"/>
                      </a:solidFill>
                      <a:latin typeface="Segoe UI Light" panose="020B0502040204020203" pitchFamily="34" charset="0"/>
                      <a:cs typeface="Segoe UI Light" panose="020B0502040204020203" pitchFamily="34" charset="0"/>
                    </a:rPr>
                    <a:t>Postrojenje za obradu vode</a:t>
                  </a:r>
                  <a:endParaRPr lang="en-GB" sz="1400" b="1" dirty="0">
                    <a:solidFill>
                      <a:schemeClr val="bg1"/>
                    </a:solidFill>
                    <a:latin typeface="Segoe UI Light" panose="020B0502040204020203" pitchFamily="34" charset="0"/>
                    <a:cs typeface="Segoe UI Light" panose="020B0502040204020203" pitchFamily="34" charset="0"/>
                  </a:endParaRPr>
                </a:p>
              </p:txBody>
            </p:sp>
            <p:sp>
              <p:nvSpPr>
                <p:cNvPr id="133" name="Rectangle 132">
                  <a:hlinkClick r:id="rId13" action="ppaction://hlinksldjump"/>
                  <a:extLst>
                    <a:ext uri="{FF2B5EF4-FFF2-40B4-BE49-F238E27FC236}">
                      <a16:creationId xmlns:a16="http://schemas.microsoft.com/office/drawing/2014/main" id="{0D750C1E-5A47-4963-BFBD-4C0A4B0292E2}"/>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1" name="Rectangle 120">
                <a:hlinkClick r:id="rId14" action="ppaction://hlinksldjump"/>
                <a:extLst>
                  <a:ext uri="{FF2B5EF4-FFF2-40B4-BE49-F238E27FC236}">
                    <a16:creationId xmlns:a16="http://schemas.microsoft.com/office/drawing/2014/main" id="{1D5F567A-40CE-484D-BA5F-AB53EDF449A1}"/>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18" name="Ellipse 117">
              <a:extLst>
                <a:ext uri="{FF2B5EF4-FFF2-40B4-BE49-F238E27FC236}">
                  <a16:creationId xmlns:a16="http://schemas.microsoft.com/office/drawing/2014/main" id="{EDB65E2E-27FF-43EA-A187-7F4B25A7E13D}"/>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9" name="Rectangle 118">
              <a:hlinkClick r:id="rId14" action="ppaction://hlinksldjump"/>
              <a:extLst>
                <a:ext uri="{FF2B5EF4-FFF2-40B4-BE49-F238E27FC236}">
                  <a16:creationId xmlns:a16="http://schemas.microsoft.com/office/drawing/2014/main" id="{05E305D0-EA15-4741-AC13-29B97BDE1F2E}"/>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34" name="Groupe 133">
            <a:extLst>
              <a:ext uri="{FF2B5EF4-FFF2-40B4-BE49-F238E27FC236}">
                <a16:creationId xmlns:a16="http://schemas.microsoft.com/office/drawing/2014/main" id="{A621BA2E-9D78-40A1-ABCF-FF0F756CA84B}"/>
              </a:ext>
            </a:extLst>
          </p:cNvPr>
          <p:cNvGrpSpPr/>
          <p:nvPr/>
        </p:nvGrpSpPr>
        <p:grpSpPr>
          <a:xfrm>
            <a:off x="-1184688" y="2693388"/>
            <a:ext cx="4029072" cy="4432271"/>
            <a:chOff x="-1184688" y="2693388"/>
            <a:chExt cx="4029072" cy="4432271"/>
          </a:xfrm>
        </p:grpSpPr>
        <p:grpSp>
          <p:nvGrpSpPr>
            <p:cNvPr id="135" name="Groupe 134">
              <a:extLst>
                <a:ext uri="{FF2B5EF4-FFF2-40B4-BE49-F238E27FC236}">
                  <a16:creationId xmlns:a16="http://schemas.microsoft.com/office/drawing/2014/main" id="{AEAEAD33-D6D0-4EEB-8319-9CD4BCA59708}"/>
                </a:ext>
              </a:extLst>
            </p:cNvPr>
            <p:cNvGrpSpPr/>
            <p:nvPr/>
          </p:nvGrpSpPr>
          <p:grpSpPr>
            <a:xfrm>
              <a:off x="-1184688" y="2693388"/>
              <a:ext cx="4029072" cy="4432271"/>
              <a:chOff x="-1030688" y="3433376"/>
              <a:chExt cx="4029072" cy="4432271"/>
            </a:xfrm>
          </p:grpSpPr>
          <p:sp>
            <p:nvSpPr>
              <p:cNvPr id="161" name="Rectangle 160">
                <a:extLst>
                  <a:ext uri="{FF2B5EF4-FFF2-40B4-BE49-F238E27FC236}">
                    <a16:creationId xmlns:a16="http://schemas.microsoft.com/office/drawing/2014/main" id="{1DA70908-38BF-4487-9F0C-865B809E9060}"/>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62" name="Rectangle 161">
                <a:hlinkClick r:id="rId15" action="ppaction://hlinksldjump"/>
                <a:extLst>
                  <a:ext uri="{FF2B5EF4-FFF2-40B4-BE49-F238E27FC236}">
                    <a16:creationId xmlns:a16="http://schemas.microsoft.com/office/drawing/2014/main" id="{40B14ABB-6CE5-474A-B37B-7540BF1ADE90}"/>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3" name="Arc 162">
                <a:extLst>
                  <a:ext uri="{FF2B5EF4-FFF2-40B4-BE49-F238E27FC236}">
                    <a16:creationId xmlns:a16="http://schemas.microsoft.com/office/drawing/2014/main" id="{35E6B9E2-825E-45BF-A6F9-75BE31BF1634}"/>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4" name="Ellipse 163">
                <a:extLst>
                  <a:ext uri="{FF2B5EF4-FFF2-40B4-BE49-F238E27FC236}">
                    <a16:creationId xmlns:a16="http://schemas.microsoft.com/office/drawing/2014/main" id="{2745098B-FCA0-4AE1-B144-752B4B86C1F8}"/>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65" name="Ellipse 164">
                <a:extLst>
                  <a:ext uri="{FF2B5EF4-FFF2-40B4-BE49-F238E27FC236}">
                    <a16:creationId xmlns:a16="http://schemas.microsoft.com/office/drawing/2014/main" id="{C898B741-BB51-4374-A518-E080A22A6FE6}"/>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6" name="Rectangle 165">
                <a:hlinkClick r:id="rId16" action="ppaction://hlinksldjump"/>
                <a:extLst>
                  <a:ext uri="{FF2B5EF4-FFF2-40B4-BE49-F238E27FC236}">
                    <a16:creationId xmlns:a16="http://schemas.microsoft.com/office/drawing/2014/main" id="{465CBD15-E00E-46CC-A83B-0B1F7083E93D}"/>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7" name="Ellipse 166">
                <a:extLst>
                  <a:ext uri="{FF2B5EF4-FFF2-40B4-BE49-F238E27FC236}">
                    <a16:creationId xmlns:a16="http://schemas.microsoft.com/office/drawing/2014/main" id="{96DA5454-CE47-45E0-92CD-BD153D74AF25}"/>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8" name="Ellipse 167">
                <a:extLst>
                  <a:ext uri="{FF2B5EF4-FFF2-40B4-BE49-F238E27FC236}">
                    <a16:creationId xmlns:a16="http://schemas.microsoft.com/office/drawing/2014/main" id="{393B17FC-4673-40B5-B2BC-B0D940E911FE}"/>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9" name="Ellipse 168">
                <a:extLst>
                  <a:ext uri="{FF2B5EF4-FFF2-40B4-BE49-F238E27FC236}">
                    <a16:creationId xmlns:a16="http://schemas.microsoft.com/office/drawing/2014/main" id="{8D6CF1F0-601B-41DD-AF19-A7EA04C5A802}"/>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0" name="Ellipse 169">
                <a:extLst>
                  <a:ext uri="{FF2B5EF4-FFF2-40B4-BE49-F238E27FC236}">
                    <a16:creationId xmlns:a16="http://schemas.microsoft.com/office/drawing/2014/main" id="{A67DAD4F-D94A-415C-80D5-A20423371C41}"/>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1" name="Rectangle 170">
                <a:hlinkClick r:id="rId17" action="ppaction://hlinksldjump"/>
                <a:extLst>
                  <a:ext uri="{FF2B5EF4-FFF2-40B4-BE49-F238E27FC236}">
                    <a16:creationId xmlns:a16="http://schemas.microsoft.com/office/drawing/2014/main" id="{E2D766A8-46F6-4710-B944-5522A78BDB90}"/>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2" name="Rectangle 171">
                <a:hlinkClick r:id="rId18" action="ppaction://hlinksldjump"/>
                <a:extLst>
                  <a:ext uri="{FF2B5EF4-FFF2-40B4-BE49-F238E27FC236}">
                    <a16:creationId xmlns:a16="http://schemas.microsoft.com/office/drawing/2014/main" id="{D824AE6D-12D5-4D80-BA47-4E86712E9EE4}"/>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3" name="Rectangle 172">
                <a:hlinkClick r:id="rId19" action="ppaction://hlinksldjump"/>
                <a:extLst>
                  <a:ext uri="{FF2B5EF4-FFF2-40B4-BE49-F238E27FC236}">
                    <a16:creationId xmlns:a16="http://schemas.microsoft.com/office/drawing/2014/main" id="{9DB5AC72-195C-4803-9DC8-401D2E045E5C}"/>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36" name="Ellipse 135">
              <a:extLst>
                <a:ext uri="{FF2B5EF4-FFF2-40B4-BE49-F238E27FC236}">
                  <a16:creationId xmlns:a16="http://schemas.microsoft.com/office/drawing/2014/main" id="{C069E152-7A83-4B95-AD4E-F9D97D4657A8}"/>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7" name="Rectangle 136">
              <a:hlinkClick r:id="rId15" action="ppaction://hlinksldjump"/>
              <a:extLst>
                <a:ext uri="{FF2B5EF4-FFF2-40B4-BE49-F238E27FC236}">
                  <a16:creationId xmlns:a16="http://schemas.microsoft.com/office/drawing/2014/main" id="{B621A438-183A-47F0-B2D3-D4CF0007E68B}"/>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402159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034B34-49C1-4241-83CD-E6B915A63D75}"/>
              </a:ext>
            </a:extLst>
          </p:cNvPr>
          <p:cNvPicPr>
            <a:picLocks noChangeAspect="1"/>
          </p:cNvPicPr>
          <p:nvPr/>
        </p:nvPicPr>
        <p:blipFill>
          <a:blip r:embed="rId3">
            <a:alphaModFix amt="26000"/>
            <a:extLst>
              <a:ext uri="{28A0092B-C50C-407E-A947-70E740481C1C}">
                <a14:useLocalDpi xmlns:a14="http://schemas.microsoft.com/office/drawing/2010/main" val="0"/>
              </a:ext>
            </a:extLst>
          </a:blip>
          <a:stretch>
            <a:fillRect/>
          </a:stretch>
        </p:blipFill>
        <p:spPr>
          <a:xfrm>
            <a:off x="1912829" y="0"/>
            <a:ext cx="10279171" cy="6858000"/>
          </a:xfrm>
          <a:prstGeom prst="rect">
            <a:avLst/>
          </a:prstGeom>
        </p:spPr>
      </p:pic>
      <p:sp>
        <p:nvSpPr>
          <p:cNvPr id="2" name="Titre 1">
            <a:extLst>
              <a:ext uri="{FF2B5EF4-FFF2-40B4-BE49-F238E27FC236}">
                <a16:creationId xmlns:a16="http://schemas.microsoft.com/office/drawing/2014/main" id="{574B6B6D-DA20-48F4-A38F-CD06F8495A88}"/>
              </a:ext>
            </a:extLst>
          </p:cNvPr>
          <p:cNvSpPr>
            <a:spLocks noGrp="1"/>
          </p:cNvSpPr>
          <p:nvPr>
            <p:ph type="title"/>
          </p:nvPr>
        </p:nvSpPr>
        <p:spPr>
          <a:xfrm>
            <a:off x="2970069" y="278508"/>
            <a:ext cx="8528853" cy="764704"/>
          </a:xfrm>
        </p:spPr>
        <p:txBody>
          <a:bodyPr/>
          <a:lstStyle/>
          <a:p>
            <a:pPr algn="ctr"/>
            <a:r>
              <a:rPr lang="sr-Latn-RS" dirty="0"/>
              <a:t>Industrijska</a:t>
            </a:r>
            <a:r>
              <a:rPr lang="en-GB" dirty="0"/>
              <a:t> </a:t>
            </a:r>
            <a:r>
              <a:rPr lang="sr-Latn-RS" dirty="0"/>
              <a:t>p</a:t>
            </a:r>
            <a:r>
              <a:rPr lang="en-GB" dirty="0" err="1"/>
              <a:t>rocesna</a:t>
            </a:r>
            <a:r>
              <a:rPr lang="en-GB" dirty="0"/>
              <a:t> </a:t>
            </a:r>
            <a:r>
              <a:rPr lang="en-GB" dirty="0" err="1"/>
              <a:t>toplota</a:t>
            </a:r>
            <a:endParaRPr lang="fr-FR" dirty="0"/>
          </a:p>
        </p:txBody>
      </p:sp>
      <p:sp>
        <p:nvSpPr>
          <p:cNvPr id="3" name="Rectangle 2">
            <a:extLst>
              <a:ext uri="{FF2B5EF4-FFF2-40B4-BE49-F238E27FC236}">
                <a16:creationId xmlns:a16="http://schemas.microsoft.com/office/drawing/2014/main" id="{08DAB10A-18BD-4CAF-AF64-E1D65C7C8DA0}"/>
              </a:ext>
            </a:extLst>
          </p:cNvPr>
          <p:cNvSpPr/>
          <p:nvPr/>
        </p:nvSpPr>
        <p:spPr>
          <a:xfrm>
            <a:off x="2970068" y="1050955"/>
            <a:ext cx="9125361" cy="646331"/>
          </a:xfrm>
          <a:prstGeom prst="rect">
            <a:avLst/>
          </a:prstGeom>
        </p:spPr>
        <p:txBody>
          <a:bodyPr/>
          <a:lstStyle/>
          <a:p>
            <a:pPr>
              <a:lnSpc>
                <a:spcPct val="90000"/>
              </a:lnSpc>
              <a:spcAft>
                <a:spcPts val="1200"/>
              </a:spcAft>
            </a:pPr>
            <a:r>
              <a:rPr lang="fr-FR" alt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Babcock Wanson &amp; </a:t>
            </a:r>
            <a:r>
              <a:rPr lang="fr-FR" altLang="fr-FR" sz="2400" dirty="0" err="1">
                <a:solidFill>
                  <a:srgbClr val="E8734E"/>
                </a:solidFill>
                <a:latin typeface="Segoe UI Black" panose="020B0A02040204020203" pitchFamily="34" charset="0"/>
                <a:ea typeface="Segoe UI Black" panose="020B0A02040204020203" pitchFamily="34" charset="0"/>
                <a:cs typeface="Arial" panose="020B0604020202020204" pitchFamily="34" charset="0"/>
              </a:rPr>
              <a:t>Thermigas</a:t>
            </a:r>
            <a:r>
              <a:rPr lang="fr-FR" alt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 </a:t>
            </a:r>
            <a:r>
              <a:rPr lang="sr-Latn-RS" alt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dizajn i proizvodnja opreme za grejanje vazduha za industrijske procese</a:t>
            </a:r>
            <a:endParaRPr lang="fr-FR" alt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64" name="Rectangle 63">
            <a:extLst>
              <a:ext uri="{FF2B5EF4-FFF2-40B4-BE49-F238E27FC236}">
                <a16:creationId xmlns:a16="http://schemas.microsoft.com/office/drawing/2014/main" id="{E47BEFC9-B233-420E-BBB1-97B8EA1F575F}"/>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3" name="Groupe 112">
            <a:extLst>
              <a:ext uri="{FF2B5EF4-FFF2-40B4-BE49-F238E27FC236}">
                <a16:creationId xmlns:a16="http://schemas.microsoft.com/office/drawing/2014/main" id="{1DAB759B-3056-4859-9765-960C236F0B73}"/>
              </a:ext>
            </a:extLst>
          </p:cNvPr>
          <p:cNvGrpSpPr/>
          <p:nvPr/>
        </p:nvGrpSpPr>
        <p:grpSpPr>
          <a:xfrm>
            <a:off x="700828" y="5417691"/>
            <a:ext cx="1417577" cy="947325"/>
            <a:chOff x="700828" y="5417691"/>
            <a:chExt cx="1417577" cy="947325"/>
          </a:xfrm>
        </p:grpSpPr>
        <p:sp>
          <p:nvSpPr>
            <p:cNvPr id="114" name="Rectangle 113">
              <a:extLst>
                <a:ext uri="{FF2B5EF4-FFF2-40B4-BE49-F238E27FC236}">
                  <a16:creationId xmlns:a16="http://schemas.microsoft.com/office/drawing/2014/main" id="{5386FFE6-FDE6-441C-A323-E5C7022EFEE7}"/>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a:extLst>
                <a:ext uri="{FF2B5EF4-FFF2-40B4-BE49-F238E27FC236}">
                  <a16:creationId xmlns:a16="http://schemas.microsoft.com/office/drawing/2014/main" id="{1F80D504-AB7D-4F1E-8716-E0C8A20D9758}"/>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a:extLst>
                <a:ext uri="{FF2B5EF4-FFF2-40B4-BE49-F238E27FC236}">
                  <a16:creationId xmlns:a16="http://schemas.microsoft.com/office/drawing/2014/main" id="{5D468E29-C990-489E-BC1C-D6A1BCED3050}"/>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a:extLst>
                <a:ext uri="{FF2B5EF4-FFF2-40B4-BE49-F238E27FC236}">
                  <a16:creationId xmlns:a16="http://schemas.microsoft.com/office/drawing/2014/main" id="{A5B162DE-8B30-407A-A827-05EF4908CCC4}"/>
                </a:ext>
              </a:extLst>
            </p:cNvPr>
            <p:cNvSpPr/>
            <p:nvPr/>
          </p:nvSpPr>
          <p:spPr>
            <a:xfrm>
              <a:off x="1445520" y="5417691"/>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a16="http://schemas.microsoft.com/office/drawing/2014/main" id="{DBC77552-6B90-4E4E-9B53-37C1DA6588C9}"/>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a:extLst>
                <a:ext uri="{FF2B5EF4-FFF2-40B4-BE49-F238E27FC236}">
                  <a16:creationId xmlns:a16="http://schemas.microsoft.com/office/drawing/2014/main" id="{3946E017-B96D-450C-9E49-F5C238A0DE79}"/>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Rectangle 126">
              <a:extLst>
                <a:ext uri="{FF2B5EF4-FFF2-40B4-BE49-F238E27FC236}">
                  <a16:creationId xmlns:a16="http://schemas.microsoft.com/office/drawing/2014/main" id="{1BD5D1A5-EDDB-486D-8E00-0A74365FF98D}"/>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4FF8B1F8-7870-49AB-943B-E7BD0DF61783}"/>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Rectangle 166">
              <a:extLst>
                <a:ext uri="{FF2B5EF4-FFF2-40B4-BE49-F238E27FC236}">
                  <a16:creationId xmlns:a16="http://schemas.microsoft.com/office/drawing/2014/main" id="{A203CF1D-2047-45F6-982D-A6191B1BBA4F}"/>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Rectangle 167">
              <a:extLst>
                <a:ext uri="{FF2B5EF4-FFF2-40B4-BE49-F238E27FC236}">
                  <a16:creationId xmlns:a16="http://schemas.microsoft.com/office/drawing/2014/main" id="{E8CF915A-A98B-48DA-AF3B-0CCA284327DB}"/>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Rectangle 168">
              <a:extLst>
                <a:ext uri="{FF2B5EF4-FFF2-40B4-BE49-F238E27FC236}">
                  <a16:creationId xmlns:a16="http://schemas.microsoft.com/office/drawing/2014/main" id="{8FEE7438-F7A7-4170-8E21-B64AFF89E5A3}"/>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Rectangle 169">
              <a:extLst>
                <a:ext uri="{FF2B5EF4-FFF2-40B4-BE49-F238E27FC236}">
                  <a16:creationId xmlns:a16="http://schemas.microsoft.com/office/drawing/2014/main" id="{A0547A1F-B35A-4EF1-BA9A-0789BF9420BF}"/>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7" name="Groupe 76">
            <a:extLst>
              <a:ext uri="{FF2B5EF4-FFF2-40B4-BE49-F238E27FC236}">
                <a16:creationId xmlns:a16="http://schemas.microsoft.com/office/drawing/2014/main" id="{22D9F2AB-C390-4440-8684-2A2933707184}"/>
              </a:ext>
            </a:extLst>
          </p:cNvPr>
          <p:cNvGrpSpPr/>
          <p:nvPr/>
        </p:nvGrpSpPr>
        <p:grpSpPr>
          <a:xfrm>
            <a:off x="0" y="6796088"/>
            <a:ext cx="12192000" cy="61913"/>
            <a:chOff x="0" y="0"/>
            <a:chExt cx="9906000" cy="45719"/>
          </a:xfrm>
        </p:grpSpPr>
        <p:sp>
          <p:nvSpPr>
            <p:cNvPr id="78" name="Rectangle 77">
              <a:extLst>
                <a:ext uri="{FF2B5EF4-FFF2-40B4-BE49-F238E27FC236}">
                  <a16:creationId xmlns:a16="http://schemas.microsoft.com/office/drawing/2014/main" id="{4063F54A-2141-442B-A625-06CDB145CEDB}"/>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6436D065-BF22-4BEF-9E73-B8B49938927A}"/>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0" name="Rectangle 79">
              <a:extLst>
                <a:ext uri="{FF2B5EF4-FFF2-40B4-BE49-F238E27FC236}">
                  <a16:creationId xmlns:a16="http://schemas.microsoft.com/office/drawing/2014/main" id="{14E45DDD-BAE5-46C5-979B-EAD5C2EF051D}"/>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1" name="Rectangle 80">
              <a:extLst>
                <a:ext uri="{FF2B5EF4-FFF2-40B4-BE49-F238E27FC236}">
                  <a16:creationId xmlns:a16="http://schemas.microsoft.com/office/drawing/2014/main" id="{33E808A6-1398-4FCC-BF27-CBCE5ECABBCA}"/>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2" name="Groupe 71">
            <a:extLst>
              <a:ext uri="{FF2B5EF4-FFF2-40B4-BE49-F238E27FC236}">
                <a16:creationId xmlns:a16="http://schemas.microsoft.com/office/drawing/2014/main" id="{9E4C36EF-6328-45C7-B4EC-1186C679C5B0}"/>
              </a:ext>
            </a:extLst>
          </p:cNvPr>
          <p:cNvGrpSpPr/>
          <p:nvPr/>
        </p:nvGrpSpPr>
        <p:grpSpPr>
          <a:xfrm>
            <a:off x="0" y="1"/>
            <a:ext cx="12192000" cy="61913"/>
            <a:chOff x="0" y="0"/>
            <a:chExt cx="9906000" cy="45719"/>
          </a:xfrm>
        </p:grpSpPr>
        <p:sp>
          <p:nvSpPr>
            <p:cNvPr id="73" name="Rectangle 72">
              <a:extLst>
                <a:ext uri="{FF2B5EF4-FFF2-40B4-BE49-F238E27FC236}">
                  <a16:creationId xmlns:a16="http://schemas.microsoft.com/office/drawing/2014/main" id="{DD7D5072-A2CF-4937-95F2-98BB3288E837}"/>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1332D00E-725F-48B0-9748-57DA9CAA05FC}"/>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5" name="Rectangle 74">
              <a:extLst>
                <a:ext uri="{FF2B5EF4-FFF2-40B4-BE49-F238E27FC236}">
                  <a16:creationId xmlns:a16="http://schemas.microsoft.com/office/drawing/2014/main" id="{B0EC2291-DCD9-4290-993C-46FC44193392}"/>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6" name="Rectangle 75">
              <a:extLst>
                <a:ext uri="{FF2B5EF4-FFF2-40B4-BE49-F238E27FC236}">
                  <a16:creationId xmlns:a16="http://schemas.microsoft.com/office/drawing/2014/main" id="{613765A3-6946-4F78-A316-E211B4963EB4}"/>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72" name="Rectangle 171">
            <a:hlinkClick r:id="rId4" action="ppaction://hlinksldjump"/>
            <a:extLst>
              <a:ext uri="{FF2B5EF4-FFF2-40B4-BE49-F238E27FC236}">
                <a16:creationId xmlns:a16="http://schemas.microsoft.com/office/drawing/2014/main" id="{8DC7A634-2535-4AE3-A3FD-2A11113D85C7}"/>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22">
            <a:extLst>
              <a:ext uri="{FF2B5EF4-FFF2-40B4-BE49-F238E27FC236}">
                <a16:creationId xmlns:a16="http://schemas.microsoft.com/office/drawing/2014/main" id="{7F438F83-4DD4-455B-B518-3B1B9C50C869}"/>
              </a:ext>
            </a:extLst>
          </p:cNvPr>
          <p:cNvSpPr>
            <a:spLocks noChangeArrowheads="1"/>
          </p:cNvSpPr>
          <p:nvPr/>
        </p:nvSpPr>
        <p:spPr bwMode="auto">
          <a:xfrm>
            <a:off x="3301278" y="5658817"/>
            <a:ext cx="4951740" cy="1169551"/>
          </a:xfrm>
          <a:prstGeom prst="rect">
            <a:avLst/>
          </a:prstGeom>
        </p:spPr>
        <p:txBody>
          <a:bodyPr wrap="square">
            <a:spAutoFit/>
          </a:bodyPr>
          <a:lstStyle/>
          <a:p>
            <a:pPr marL="0" lvl="1"/>
            <a:r>
              <a:rPr lang="sr-Latn-RS" sz="1400" dirty="0">
                <a:latin typeface="Arial Narrow" panose="020B0606020202030204" pitchFamily="34" charset="0"/>
              </a:rPr>
              <a:t>Sa gorionikom sa vrelim vazduhom, </a:t>
            </a:r>
            <a:r>
              <a:rPr lang="sr-Latn-RS" sz="1400" dirty="0" err="1">
                <a:latin typeface="Arial Narrow" panose="020B0606020202030204" pitchFamily="34" charset="0"/>
              </a:rPr>
              <a:t>Thermigas</a:t>
            </a:r>
            <a:r>
              <a:rPr lang="sr-Latn-RS" sz="1400" dirty="0">
                <a:latin typeface="Arial Narrow" panose="020B0606020202030204" pitchFamily="34" charset="0"/>
              </a:rPr>
              <a:t> nudi i grejanje vazduha </a:t>
            </a:r>
            <a:r>
              <a:rPr lang="sr-Latn-RS" sz="1400" dirty="0" err="1">
                <a:latin typeface="Arial Narrow" panose="020B0606020202030204" pitchFamily="34" charset="0"/>
              </a:rPr>
              <a:t>bezedno</a:t>
            </a:r>
            <a:r>
              <a:rPr lang="sr-Latn-RS" sz="1400" dirty="0">
                <a:latin typeface="Arial Narrow" panose="020B0606020202030204" pitchFamily="34" charset="0"/>
              </a:rPr>
              <a:t> za hranu</a:t>
            </a:r>
            <a:r>
              <a:rPr lang="en-US" sz="1400" dirty="0">
                <a:latin typeface="Arial Narrow" panose="020B0606020202030204" pitchFamily="34" charset="0"/>
              </a:rPr>
              <a:t>. </a:t>
            </a:r>
          </a:p>
          <a:p>
            <a:pPr marL="0" lvl="1"/>
            <a:r>
              <a:rPr lang="sr-Latn-RS" sz="1400" dirty="0">
                <a:latin typeface="Arial Narrow" panose="020B0606020202030204" pitchFamily="34" charset="0"/>
              </a:rPr>
              <a:t>Kao vlasništvo </a:t>
            </a:r>
            <a:r>
              <a:rPr lang="en-US" sz="1400" dirty="0">
                <a:latin typeface="Arial Narrow" panose="020B0606020202030204" pitchFamily="34" charset="0"/>
              </a:rPr>
              <a:t>Babcock </a:t>
            </a:r>
            <a:r>
              <a:rPr lang="en-US" sz="1400" dirty="0" err="1">
                <a:latin typeface="Arial Narrow" panose="020B0606020202030204" pitchFamily="34" charset="0"/>
              </a:rPr>
              <a:t>Wanson</a:t>
            </a:r>
            <a:r>
              <a:rPr lang="en-US" sz="1400" dirty="0">
                <a:latin typeface="Arial Narrow" panose="020B0606020202030204" pitchFamily="34" charset="0"/>
              </a:rPr>
              <a:t> </a:t>
            </a:r>
            <a:r>
              <a:rPr lang="sr-Latn-RS" sz="1400" dirty="0">
                <a:latin typeface="Arial Narrow" panose="020B0606020202030204" pitchFamily="34" charset="0"/>
              </a:rPr>
              <a:t>grupe</a:t>
            </a:r>
            <a:r>
              <a:rPr lang="en-US" sz="1400" dirty="0">
                <a:latin typeface="Arial Narrow" panose="020B0606020202030204" pitchFamily="34" charset="0"/>
              </a:rPr>
              <a:t>, </a:t>
            </a:r>
            <a:r>
              <a:rPr lang="en-US" sz="1400" dirty="0" err="1">
                <a:latin typeface="Arial Narrow" panose="020B0606020202030204" pitchFamily="34" charset="0"/>
              </a:rPr>
              <a:t>Thermigas</a:t>
            </a:r>
            <a:r>
              <a:rPr lang="en-US" sz="1400" dirty="0">
                <a:latin typeface="Arial Narrow" panose="020B0606020202030204" pitchFamily="34" charset="0"/>
              </a:rPr>
              <a:t> </a:t>
            </a:r>
            <a:r>
              <a:rPr lang="sr-Latn-RS" sz="1400" dirty="0">
                <a:latin typeface="Arial Narrow" panose="020B0606020202030204" pitchFamily="34" charset="0"/>
              </a:rPr>
              <a:t>je instaliran na </a:t>
            </a:r>
            <a:r>
              <a:rPr lang="en-US" sz="1400" dirty="0">
                <a:latin typeface="Arial Narrow" panose="020B0606020202030204" pitchFamily="34" charset="0"/>
              </a:rPr>
              <a:t>2 </a:t>
            </a:r>
            <a:r>
              <a:rPr lang="sr-Latn-RS" sz="1400" dirty="0">
                <a:latin typeface="Arial Narrow" panose="020B0606020202030204" pitchFamily="34" charset="0"/>
              </a:rPr>
              <a:t>proizvodne lokacije</a:t>
            </a:r>
            <a:r>
              <a:rPr lang="en-US" sz="1400" dirty="0">
                <a:latin typeface="Arial Narrow" panose="020B0606020202030204" pitchFamily="34" charset="0"/>
              </a:rPr>
              <a:t>, </a:t>
            </a:r>
            <a:r>
              <a:rPr lang="sr-Latn-RS" sz="1400" dirty="0">
                <a:latin typeface="Arial Narrow" panose="020B0606020202030204" pitchFamily="34" charset="0"/>
              </a:rPr>
              <a:t>koje obezbeđuju robotske uređaje za</a:t>
            </a:r>
            <a:r>
              <a:rPr lang="en-US" sz="1400" dirty="0">
                <a:latin typeface="Arial Narrow" panose="020B0606020202030204" pitchFamily="34" charset="0"/>
              </a:rPr>
              <a:t> </a:t>
            </a:r>
            <a:r>
              <a:rPr lang="sr-Latn-RS" sz="1400" dirty="0">
                <a:latin typeface="Arial Narrow" panose="020B0606020202030204" pitchFamily="34" charset="0"/>
              </a:rPr>
              <a:t>rukovanje i biro za projektovanje</a:t>
            </a:r>
            <a:r>
              <a:rPr lang="en-US" sz="1400" dirty="0">
                <a:latin typeface="Arial Narrow" panose="020B0606020202030204" pitchFamily="34" charset="0"/>
              </a:rPr>
              <a:t>.</a:t>
            </a:r>
            <a:endParaRPr lang="fr-FR" altLang="fr-FR" sz="1400" b="1" dirty="0">
              <a:latin typeface="Arial Narrow" panose="020B0606020202030204" pitchFamily="34" charset="0"/>
            </a:endParaRPr>
          </a:p>
        </p:txBody>
      </p:sp>
      <p:pic>
        <p:nvPicPr>
          <p:cNvPr id="120" name="Picture 2" descr="C:\Users\ctetard\Pictures\BW\Italy 06-06-2016\BABCOCK WANSON\HTV N230 M3\JPG\10.jpg">
            <a:extLst>
              <a:ext uri="{FF2B5EF4-FFF2-40B4-BE49-F238E27FC236}">
                <a16:creationId xmlns:a16="http://schemas.microsoft.com/office/drawing/2014/main" id="{6839CAE3-466D-434E-A4F9-D4F47FD17B3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37323" y="3654803"/>
            <a:ext cx="2008561" cy="1339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1" name="Rectangle 120">
            <a:hlinkClick r:id="rId6"/>
            <a:extLst>
              <a:ext uri="{FF2B5EF4-FFF2-40B4-BE49-F238E27FC236}">
                <a16:creationId xmlns:a16="http://schemas.microsoft.com/office/drawing/2014/main" id="{268DBD8E-E0BE-4F95-9B73-0270393FF88F}"/>
              </a:ext>
            </a:extLst>
          </p:cNvPr>
          <p:cNvSpPr/>
          <p:nvPr/>
        </p:nvSpPr>
        <p:spPr>
          <a:xfrm>
            <a:off x="8994306" y="5163316"/>
            <a:ext cx="2455935" cy="276999"/>
          </a:xfrm>
          <a:prstGeom prst="rect">
            <a:avLst/>
          </a:prstGeom>
        </p:spPr>
        <p:txBody>
          <a:bodyPr wrap="square">
            <a:spAutoFit/>
          </a:bodyPr>
          <a:lstStyle/>
          <a:p>
            <a:r>
              <a:rPr lang="fr-FR" sz="1200" b="1" dirty="0">
                <a:latin typeface="Arial Narrow" panose="020B0606020202030204" pitchFamily="34" charset="0"/>
              </a:rPr>
              <a:t>HTV: </a:t>
            </a:r>
            <a:r>
              <a:rPr lang="sr-Latn-RS" sz="1200" b="1" dirty="0">
                <a:latin typeface="Arial Narrow" panose="020B0606020202030204" pitchFamily="34" charset="0"/>
              </a:rPr>
              <a:t>Indirektno grejanje</a:t>
            </a:r>
            <a:endParaRPr lang="fr-FR" sz="1200" b="1" dirty="0">
              <a:latin typeface="Arial Narrow" panose="020B0606020202030204" pitchFamily="34" charset="0"/>
            </a:endParaRPr>
          </a:p>
        </p:txBody>
      </p:sp>
      <p:pic>
        <p:nvPicPr>
          <p:cNvPr id="122" name="Image 121">
            <a:extLst>
              <a:ext uri="{FF2B5EF4-FFF2-40B4-BE49-F238E27FC236}">
                <a16:creationId xmlns:a16="http://schemas.microsoft.com/office/drawing/2014/main" id="{007191FB-B28D-48F3-87B8-CBBE4DB367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683" t="6432" b="3084"/>
          <a:stretch/>
        </p:blipFill>
        <p:spPr>
          <a:xfrm>
            <a:off x="3323272" y="3672033"/>
            <a:ext cx="1944502" cy="1349917"/>
          </a:xfrm>
          <a:prstGeom prst="rect">
            <a:avLst/>
          </a:prstGeom>
          <a:ln>
            <a:noFill/>
          </a:ln>
          <a:effectLst>
            <a:outerShdw blurRad="292100" dist="139700" dir="2700000" algn="tl" rotWithShape="0">
              <a:srgbClr val="333333">
                <a:alpha val="65000"/>
              </a:srgbClr>
            </a:outerShdw>
          </a:effectLst>
        </p:spPr>
      </p:pic>
      <p:sp>
        <p:nvSpPr>
          <p:cNvPr id="123" name="Rectangle 122">
            <a:extLst>
              <a:ext uri="{FF2B5EF4-FFF2-40B4-BE49-F238E27FC236}">
                <a16:creationId xmlns:a16="http://schemas.microsoft.com/office/drawing/2014/main" id="{4DA0ACBE-EFD0-4262-9380-1854B12A0A56}"/>
              </a:ext>
            </a:extLst>
          </p:cNvPr>
          <p:cNvSpPr/>
          <p:nvPr/>
        </p:nvSpPr>
        <p:spPr>
          <a:xfrm>
            <a:off x="3321238" y="5206734"/>
            <a:ext cx="1845655" cy="461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txBody>
          <a:bodyPr wrap="square">
            <a:spAutoFit/>
          </a:bodyPr>
          <a:lstStyle/>
          <a:p>
            <a:r>
              <a:rPr lang="sr-Latn-RS" sz="1200" b="1" dirty="0">
                <a:latin typeface="Arial Narrow" panose="020B0606020202030204" pitchFamily="34" charset="0"/>
              </a:rPr>
              <a:t>Grejač sa izmenjivačem </a:t>
            </a:r>
            <a:r>
              <a:rPr lang="fr-FR" sz="1200" b="1" dirty="0">
                <a:latin typeface="Arial Narrow" panose="020B0606020202030204" pitchFamily="34" charset="0"/>
              </a:rPr>
              <a:t>(BACE)</a:t>
            </a:r>
          </a:p>
        </p:txBody>
      </p:sp>
      <p:pic>
        <p:nvPicPr>
          <p:cNvPr id="128" name="Picture 2" descr="Photo brûleur air chaud">
            <a:extLst>
              <a:ext uri="{FF2B5EF4-FFF2-40B4-BE49-F238E27FC236}">
                <a16:creationId xmlns:a16="http://schemas.microsoft.com/office/drawing/2014/main" id="{F6204FD2-9291-460E-90AD-8A4C2FFDD77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11155" y="3687740"/>
            <a:ext cx="1544822" cy="13545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0" name="Rectangle 129">
            <a:extLst>
              <a:ext uri="{FF2B5EF4-FFF2-40B4-BE49-F238E27FC236}">
                <a16:creationId xmlns:a16="http://schemas.microsoft.com/office/drawing/2014/main" id="{44D5CA21-3528-4166-9BA5-42ADB50DC7E2}"/>
              </a:ext>
            </a:extLst>
          </p:cNvPr>
          <p:cNvSpPr/>
          <p:nvPr/>
        </p:nvSpPr>
        <p:spPr>
          <a:xfrm>
            <a:off x="6311667" y="5220318"/>
            <a:ext cx="1845655" cy="461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txBody>
          <a:bodyPr wrap="square">
            <a:spAutoFit/>
          </a:bodyPr>
          <a:lstStyle/>
          <a:p>
            <a:r>
              <a:rPr lang="sr-Latn-RS" sz="1200" b="1" dirty="0">
                <a:latin typeface="Arial Narrow" panose="020B0606020202030204" pitchFamily="34" charset="0"/>
              </a:rPr>
              <a:t>Gorionik sa vrelim vazduhom </a:t>
            </a:r>
            <a:r>
              <a:rPr lang="en-US" sz="1200" b="1" dirty="0">
                <a:latin typeface="Arial Narrow" panose="020B0606020202030204" pitchFamily="34" charset="0"/>
              </a:rPr>
              <a:t>(</a:t>
            </a:r>
            <a:r>
              <a:rPr lang="fr-FR" sz="1200" b="1" dirty="0">
                <a:latin typeface="Arial Narrow" panose="020B0606020202030204" pitchFamily="34" charset="0"/>
              </a:rPr>
              <a:t>BAC)</a:t>
            </a:r>
          </a:p>
        </p:txBody>
      </p:sp>
      <p:pic>
        <p:nvPicPr>
          <p:cNvPr id="131" name="Image 130">
            <a:extLst>
              <a:ext uri="{FF2B5EF4-FFF2-40B4-BE49-F238E27FC236}">
                <a16:creationId xmlns:a16="http://schemas.microsoft.com/office/drawing/2014/main" id="{A915DBD3-FE14-4F81-89BA-0564A097ADF1}"/>
              </a:ext>
            </a:extLst>
          </p:cNvPr>
          <p:cNvPicPr>
            <a:picLocks noChangeAspect="1"/>
          </p:cNvPicPr>
          <p:nvPr/>
        </p:nvPicPr>
        <p:blipFill>
          <a:blip r:embed="rId9"/>
          <a:stretch>
            <a:fillRect/>
          </a:stretch>
        </p:blipFill>
        <p:spPr>
          <a:xfrm>
            <a:off x="10339955" y="2154565"/>
            <a:ext cx="1791260" cy="646331"/>
          </a:xfrm>
          <a:prstGeom prst="rect">
            <a:avLst/>
          </a:prstGeom>
        </p:spPr>
      </p:pic>
      <p:pic>
        <p:nvPicPr>
          <p:cNvPr id="132" name="Image 131">
            <a:extLst>
              <a:ext uri="{FF2B5EF4-FFF2-40B4-BE49-F238E27FC236}">
                <a16:creationId xmlns:a16="http://schemas.microsoft.com/office/drawing/2014/main" id="{F25C20F9-5E48-4120-AE54-B603CCBEA09D}"/>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2819350" y="1798029"/>
            <a:ext cx="2390506" cy="1434304"/>
          </a:xfrm>
          <a:prstGeom prst="rect">
            <a:avLst/>
          </a:prstGeom>
        </p:spPr>
      </p:pic>
      <p:sp>
        <p:nvSpPr>
          <p:cNvPr id="133" name="Rectangle 22">
            <a:extLst>
              <a:ext uri="{FF2B5EF4-FFF2-40B4-BE49-F238E27FC236}">
                <a16:creationId xmlns:a16="http://schemas.microsoft.com/office/drawing/2014/main" id="{B3F955B3-07AD-4917-806E-7D24CC186760}"/>
              </a:ext>
            </a:extLst>
          </p:cNvPr>
          <p:cNvSpPr>
            <a:spLocks noChangeArrowheads="1"/>
          </p:cNvSpPr>
          <p:nvPr/>
        </p:nvSpPr>
        <p:spPr bwMode="auto">
          <a:xfrm>
            <a:off x="5093126" y="2049657"/>
            <a:ext cx="5069315" cy="954107"/>
          </a:xfrm>
          <a:prstGeom prst="rect">
            <a:avLst/>
          </a:prstGeom>
        </p:spPr>
        <p:txBody>
          <a:bodyPr wrap="square">
            <a:spAutoFit/>
          </a:bodyPr>
          <a:lstStyle/>
          <a:p>
            <a:pPr marL="0" lvl="1"/>
            <a:r>
              <a:rPr lang="fr-FR" sz="1400" dirty="0" err="1">
                <a:latin typeface="Arial Narrow" panose="020B0606020202030204" pitchFamily="34" charset="0"/>
              </a:rPr>
              <a:t>Thermigas</a:t>
            </a:r>
            <a:r>
              <a:rPr lang="fr-FR" sz="1400" dirty="0">
                <a:latin typeface="Arial Narrow" panose="020B0606020202030204" pitchFamily="34" charset="0"/>
              </a:rPr>
              <a:t> </a:t>
            </a:r>
            <a:r>
              <a:rPr lang="sr-Latn-RS" sz="1400" dirty="0">
                <a:latin typeface="Arial Narrow" panose="020B0606020202030204" pitchFamily="34" charset="0"/>
              </a:rPr>
              <a:t>je aktuelni lider u grejanju tečnosti za industrijske procese sa svojim glavnim proizvodom</a:t>
            </a:r>
            <a:r>
              <a:rPr lang="fr-FR" sz="1400" dirty="0">
                <a:latin typeface="Arial Narrow" panose="020B0606020202030204" pitchFamily="34" charset="0"/>
              </a:rPr>
              <a:t>, </a:t>
            </a:r>
            <a:r>
              <a:rPr lang="sr-Latn-RS" sz="1400" dirty="0" err="1">
                <a:latin typeface="Arial Narrow" panose="020B0606020202030204" pitchFamily="34" charset="0"/>
              </a:rPr>
              <a:t>visokoefikasnim</a:t>
            </a:r>
            <a:r>
              <a:rPr lang="sr-Latn-RS" sz="1400" dirty="0">
                <a:latin typeface="Arial Narrow" panose="020B0606020202030204" pitchFamily="34" charset="0"/>
              </a:rPr>
              <a:t> grejačem gasa</a:t>
            </a:r>
            <a:r>
              <a:rPr lang="en-US" sz="1400" dirty="0">
                <a:latin typeface="Arial Narrow" panose="020B0606020202030204" pitchFamily="34" charset="0"/>
              </a:rPr>
              <a:t>. </a:t>
            </a:r>
            <a:r>
              <a:rPr lang="sr-Latn-RS" sz="1400" dirty="0">
                <a:latin typeface="Arial Narrow" panose="020B0606020202030204" pitchFamily="34" charset="0"/>
              </a:rPr>
              <a:t>Grejač dolazi u raznim proizvodima koji se mogu koristiti u mnogim primenama, kako bi ispunili sve potrebe industrije za toplom vodom</a:t>
            </a:r>
            <a:r>
              <a:rPr lang="en-US" sz="1400" dirty="0">
                <a:latin typeface="Arial Narrow" panose="020B0606020202030204" pitchFamily="34" charset="0"/>
              </a:rPr>
              <a:t>.</a:t>
            </a:r>
            <a:endParaRPr lang="fr-FR" sz="1400" dirty="0">
              <a:latin typeface="Arial Narrow" panose="020B0606020202030204" pitchFamily="34" charset="0"/>
            </a:endParaRPr>
          </a:p>
        </p:txBody>
      </p:sp>
      <p:sp>
        <p:nvSpPr>
          <p:cNvPr id="134" name="Rectangle 22">
            <a:extLst>
              <a:ext uri="{FF2B5EF4-FFF2-40B4-BE49-F238E27FC236}">
                <a16:creationId xmlns:a16="http://schemas.microsoft.com/office/drawing/2014/main" id="{89462658-78D4-42E7-8D79-F15D29D586DC}"/>
              </a:ext>
            </a:extLst>
          </p:cNvPr>
          <p:cNvSpPr>
            <a:spLocks noChangeArrowheads="1"/>
          </p:cNvSpPr>
          <p:nvPr/>
        </p:nvSpPr>
        <p:spPr bwMode="auto">
          <a:xfrm>
            <a:off x="8994306" y="5411093"/>
            <a:ext cx="3044781" cy="1169551"/>
          </a:xfrm>
          <a:prstGeom prst="rect">
            <a:avLst/>
          </a:prstGeom>
        </p:spPr>
        <p:txBody>
          <a:bodyPr wrap="square">
            <a:spAutoFit/>
          </a:bodyPr>
          <a:lstStyle/>
          <a:p>
            <a:r>
              <a:rPr lang="sr-Latn-RS" sz="1400" dirty="0">
                <a:latin typeface="Arial Narrow" panose="020B0606020202030204" pitchFamily="34" charset="0"/>
              </a:rPr>
              <a:t>Generatori vazduha za indirektno sagorevanje se koriste za tretman vazduha zasićenog vlagom (100% vlažnosti) za određene primene</a:t>
            </a:r>
            <a:r>
              <a:rPr lang="en-US" sz="1400" dirty="0">
                <a:latin typeface="Arial Narrow" panose="020B0606020202030204" pitchFamily="34" charset="0"/>
              </a:rPr>
              <a:t>: </a:t>
            </a:r>
            <a:r>
              <a:rPr lang="sr-Latn-RS" sz="1400" dirty="0">
                <a:latin typeface="Arial Narrow" panose="020B0606020202030204" pitchFamily="34" charset="0"/>
              </a:rPr>
              <a:t>postupak sušenja duvana, mleka, soli, </a:t>
            </a:r>
            <a:r>
              <a:rPr lang="sr-Latn-RS" sz="1400" dirty="0" err="1">
                <a:latin typeface="Arial Narrow" panose="020B0606020202030204" pitchFamily="34" charset="0"/>
              </a:rPr>
              <a:t>itd</a:t>
            </a:r>
            <a:r>
              <a:rPr lang="en-US" sz="1400" dirty="0">
                <a:latin typeface="Arial Narrow" panose="020B0606020202030204" pitchFamily="34" charset="0"/>
              </a:rPr>
              <a:t>.</a:t>
            </a:r>
            <a:endParaRPr lang="fr-FR" sz="1400" dirty="0">
              <a:latin typeface="Arial Narrow" panose="020B0606020202030204" pitchFamily="34" charset="0"/>
            </a:endParaRPr>
          </a:p>
        </p:txBody>
      </p:sp>
      <p:grpSp>
        <p:nvGrpSpPr>
          <p:cNvPr id="124" name="Groupe 123">
            <a:extLst>
              <a:ext uri="{FF2B5EF4-FFF2-40B4-BE49-F238E27FC236}">
                <a16:creationId xmlns:a16="http://schemas.microsoft.com/office/drawing/2014/main" id="{107EDA16-5474-4B32-ABF2-94F1218929CC}"/>
              </a:ext>
            </a:extLst>
          </p:cNvPr>
          <p:cNvGrpSpPr/>
          <p:nvPr/>
        </p:nvGrpSpPr>
        <p:grpSpPr>
          <a:xfrm>
            <a:off x="-1190334" y="144827"/>
            <a:ext cx="4045767" cy="4432271"/>
            <a:chOff x="-1190334" y="144827"/>
            <a:chExt cx="4045767" cy="4432271"/>
          </a:xfrm>
        </p:grpSpPr>
        <p:grpSp>
          <p:nvGrpSpPr>
            <p:cNvPr id="125" name="Groupe 124">
              <a:extLst>
                <a:ext uri="{FF2B5EF4-FFF2-40B4-BE49-F238E27FC236}">
                  <a16:creationId xmlns:a16="http://schemas.microsoft.com/office/drawing/2014/main" id="{6C4B84E6-73F6-473F-B85B-0B1BA2845F8F}"/>
                </a:ext>
              </a:extLst>
            </p:cNvPr>
            <p:cNvGrpSpPr/>
            <p:nvPr/>
          </p:nvGrpSpPr>
          <p:grpSpPr>
            <a:xfrm>
              <a:off x="-1190334" y="144827"/>
              <a:ext cx="4043759" cy="4432271"/>
              <a:chOff x="-1036334" y="512458"/>
              <a:chExt cx="4043759" cy="4432271"/>
            </a:xfrm>
          </p:grpSpPr>
          <p:grpSp>
            <p:nvGrpSpPr>
              <p:cNvPr id="136" name="Groupe 135">
                <a:extLst>
                  <a:ext uri="{FF2B5EF4-FFF2-40B4-BE49-F238E27FC236}">
                    <a16:creationId xmlns:a16="http://schemas.microsoft.com/office/drawing/2014/main" id="{60969687-0E24-400A-9E3D-1E484BFCE4A7}"/>
                  </a:ext>
                </a:extLst>
              </p:cNvPr>
              <p:cNvGrpSpPr/>
              <p:nvPr/>
            </p:nvGrpSpPr>
            <p:grpSpPr>
              <a:xfrm>
                <a:off x="-1036334" y="512458"/>
                <a:ext cx="4006403" cy="4432271"/>
                <a:chOff x="-1036334" y="512458"/>
                <a:chExt cx="4006403" cy="4432271"/>
              </a:xfrm>
            </p:grpSpPr>
            <p:sp>
              <p:nvSpPr>
                <p:cNvPr id="138" name="Rectangle 137">
                  <a:extLst>
                    <a:ext uri="{FF2B5EF4-FFF2-40B4-BE49-F238E27FC236}">
                      <a16:creationId xmlns:a16="http://schemas.microsoft.com/office/drawing/2014/main" id="{E68550B7-866C-45DA-A237-8291A335ABAB}"/>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39" name="Arc 138">
                  <a:extLst>
                    <a:ext uri="{FF2B5EF4-FFF2-40B4-BE49-F238E27FC236}">
                      <a16:creationId xmlns:a16="http://schemas.microsoft.com/office/drawing/2014/main" id="{79DB9A38-DE72-4D4C-A73E-9E2047B05195}"/>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0" name="Ellipse 139">
                  <a:extLst>
                    <a:ext uri="{FF2B5EF4-FFF2-40B4-BE49-F238E27FC236}">
                      <a16:creationId xmlns:a16="http://schemas.microsoft.com/office/drawing/2014/main" id="{524859D9-EA1B-48D9-B2B6-D331384C88A3}"/>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41" name="Ellipse 140">
                  <a:extLst>
                    <a:ext uri="{FF2B5EF4-FFF2-40B4-BE49-F238E27FC236}">
                      <a16:creationId xmlns:a16="http://schemas.microsoft.com/office/drawing/2014/main" id="{23096CC6-BD9D-45FF-8331-E30CA74BA060}"/>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2" name="Rectangle 141">
                  <a:hlinkClick r:id="rId11" action="ppaction://hlinksldjump"/>
                  <a:extLst>
                    <a:ext uri="{FF2B5EF4-FFF2-40B4-BE49-F238E27FC236}">
                      <a16:creationId xmlns:a16="http://schemas.microsoft.com/office/drawing/2014/main" id="{4B87624A-3522-4698-BC6C-001CF4A1F9BB}"/>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3" name="Ellipse 142">
                  <a:extLst>
                    <a:ext uri="{FF2B5EF4-FFF2-40B4-BE49-F238E27FC236}">
                      <a16:creationId xmlns:a16="http://schemas.microsoft.com/office/drawing/2014/main" id="{C27DBA27-2D9A-47CC-93FA-C32629108E72}"/>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4" name="Ellipse 143">
                  <a:extLst>
                    <a:ext uri="{FF2B5EF4-FFF2-40B4-BE49-F238E27FC236}">
                      <a16:creationId xmlns:a16="http://schemas.microsoft.com/office/drawing/2014/main" id="{CDC6404F-91AC-4431-9400-E10EF7EE5694}"/>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5" name="Ellipse 144">
                  <a:extLst>
                    <a:ext uri="{FF2B5EF4-FFF2-40B4-BE49-F238E27FC236}">
                      <a16:creationId xmlns:a16="http://schemas.microsoft.com/office/drawing/2014/main" id="{5DBB511E-702E-42EF-A8C9-ED4BB188D1BC}"/>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Ellipse 145">
                  <a:extLst>
                    <a:ext uri="{FF2B5EF4-FFF2-40B4-BE49-F238E27FC236}">
                      <a16:creationId xmlns:a16="http://schemas.microsoft.com/office/drawing/2014/main" id="{2B202FC4-CC59-495A-A480-4C1D6973E6E8}"/>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7" name="Rectangle 146">
                  <a:hlinkClick r:id="rId12" action="ppaction://hlinksldjump"/>
                  <a:extLst>
                    <a:ext uri="{FF2B5EF4-FFF2-40B4-BE49-F238E27FC236}">
                      <a16:creationId xmlns:a16="http://schemas.microsoft.com/office/drawing/2014/main" id="{7137C698-DBF5-4692-9BB8-E2AED014612D}"/>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8" name="Rectangle 147">
                  <a:hlinkClick r:id="rId13" action="ppaction://hlinksldjump"/>
                  <a:extLst>
                    <a:ext uri="{FF2B5EF4-FFF2-40B4-BE49-F238E27FC236}">
                      <a16:creationId xmlns:a16="http://schemas.microsoft.com/office/drawing/2014/main" id="{B439AFE0-57D4-4A0F-925C-60427186BFDF}"/>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9" name="Rectangle 148">
                  <a:hlinkClick r:id="rId14" action="ppaction://hlinksldjump"/>
                  <a:extLst>
                    <a:ext uri="{FF2B5EF4-FFF2-40B4-BE49-F238E27FC236}">
                      <a16:creationId xmlns:a16="http://schemas.microsoft.com/office/drawing/2014/main" id="{F09D2847-FA9E-45BF-9874-F4F28F3A33D5}"/>
                    </a:ext>
                  </a:extLst>
                </p:cNvPr>
                <p:cNvSpPr/>
                <p:nvPr/>
              </p:nvSpPr>
              <p:spPr>
                <a:xfrm>
                  <a:off x="905651" y="2082844"/>
                  <a:ext cx="2064418"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Procesna</a:t>
                  </a:r>
                  <a:r>
                    <a:rPr lang="en-GB" sz="1400" b="1" dirty="0">
                      <a:solidFill>
                        <a:schemeClr val="bg1"/>
                      </a:solidFill>
                      <a:latin typeface="Segoe UI Light" panose="020B0502040204020203" pitchFamily="34" charset="0"/>
                      <a:cs typeface="Segoe UI Light" panose="020B0502040204020203" pitchFamily="34" charset="0"/>
                    </a:rPr>
                    <a:t> </a:t>
                  </a:r>
                  <a:r>
                    <a:rPr lang="en-GB" sz="1400" b="1" dirty="0" err="1">
                      <a:solidFill>
                        <a:schemeClr val="bg1"/>
                      </a:solidFill>
                      <a:latin typeface="Segoe UI Light" panose="020B0502040204020203" pitchFamily="34" charset="0"/>
                      <a:cs typeface="Segoe UI Light" panose="020B0502040204020203" pitchFamily="34" charset="0"/>
                    </a:rPr>
                    <a:t>toplota</a:t>
                  </a:r>
                  <a:endParaRPr lang="en-GB" sz="1400" b="1" dirty="0">
                    <a:solidFill>
                      <a:schemeClr val="bg1"/>
                    </a:solidFill>
                    <a:latin typeface="Segoe UI Light" panose="020B0502040204020203" pitchFamily="34" charset="0"/>
                    <a:cs typeface="Segoe UI Light" panose="020B0502040204020203" pitchFamily="34" charset="0"/>
                  </a:endParaRPr>
                </a:p>
              </p:txBody>
            </p:sp>
          </p:grpSp>
          <p:sp>
            <p:nvSpPr>
              <p:cNvPr id="137" name="Rectangle 136">
                <a:hlinkClick r:id="rId15" action="ppaction://hlinksldjump"/>
                <a:extLst>
                  <a:ext uri="{FF2B5EF4-FFF2-40B4-BE49-F238E27FC236}">
                    <a16:creationId xmlns:a16="http://schemas.microsoft.com/office/drawing/2014/main" id="{8FAF6387-D449-4846-8A50-0B6D2747E175}"/>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29" name="Ellipse 128">
              <a:extLst>
                <a:ext uri="{FF2B5EF4-FFF2-40B4-BE49-F238E27FC236}">
                  <a16:creationId xmlns:a16="http://schemas.microsoft.com/office/drawing/2014/main" id="{A99FDDAD-4F0A-4F31-BB5F-D939070CA0E5}"/>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5" name="Rectangle 134">
              <a:hlinkClick r:id="rId15" action="ppaction://hlinksldjump"/>
              <a:extLst>
                <a:ext uri="{FF2B5EF4-FFF2-40B4-BE49-F238E27FC236}">
                  <a16:creationId xmlns:a16="http://schemas.microsoft.com/office/drawing/2014/main" id="{FB9AFEB2-4E1E-4B89-BF68-637DC95CC09D}"/>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50" name="Groupe 149">
            <a:extLst>
              <a:ext uri="{FF2B5EF4-FFF2-40B4-BE49-F238E27FC236}">
                <a16:creationId xmlns:a16="http://schemas.microsoft.com/office/drawing/2014/main" id="{F9626452-8668-45F7-BD40-A3137BD5C4E6}"/>
              </a:ext>
            </a:extLst>
          </p:cNvPr>
          <p:cNvGrpSpPr/>
          <p:nvPr/>
        </p:nvGrpSpPr>
        <p:grpSpPr>
          <a:xfrm>
            <a:off x="-1184688" y="2693388"/>
            <a:ext cx="4029072" cy="4432271"/>
            <a:chOff x="-1184688" y="2693388"/>
            <a:chExt cx="4029072" cy="4432271"/>
          </a:xfrm>
        </p:grpSpPr>
        <p:grpSp>
          <p:nvGrpSpPr>
            <p:cNvPr id="151" name="Groupe 150">
              <a:extLst>
                <a:ext uri="{FF2B5EF4-FFF2-40B4-BE49-F238E27FC236}">
                  <a16:creationId xmlns:a16="http://schemas.microsoft.com/office/drawing/2014/main" id="{47DF75CF-2DA1-4A94-8536-DA117093FA76}"/>
                </a:ext>
              </a:extLst>
            </p:cNvPr>
            <p:cNvGrpSpPr/>
            <p:nvPr/>
          </p:nvGrpSpPr>
          <p:grpSpPr>
            <a:xfrm>
              <a:off x="-1184688" y="2693388"/>
              <a:ext cx="4029072" cy="4432271"/>
              <a:chOff x="-1030688" y="3433376"/>
              <a:chExt cx="4029072" cy="4432271"/>
            </a:xfrm>
          </p:grpSpPr>
          <p:sp>
            <p:nvSpPr>
              <p:cNvPr id="154" name="Rectangle 153">
                <a:extLst>
                  <a:ext uri="{FF2B5EF4-FFF2-40B4-BE49-F238E27FC236}">
                    <a16:creationId xmlns:a16="http://schemas.microsoft.com/office/drawing/2014/main" id="{CE95FEB2-9822-4663-A074-70E697251F9B}"/>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55" name="Rectangle 154">
                <a:hlinkClick r:id="rId16" action="ppaction://hlinksldjump"/>
                <a:extLst>
                  <a:ext uri="{FF2B5EF4-FFF2-40B4-BE49-F238E27FC236}">
                    <a16:creationId xmlns:a16="http://schemas.microsoft.com/office/drawing/2014/main" id="{87DF6D42-8F69-44D3-9E3A-8DD2B49FECA8}"/>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6" name="Arc 155">
                <a:extLst>
                  <a:ext uri="{FF2B5EF4-FFF2-40B4-BE49-F238E27FC236}">
                    <a16:creationId xmlns:a16="http://schemas.microsoft.com/office/drawing/2014/main" id="{716FD60A-42FE-43F4-9619-6AAF032B4BAF}"/>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7" name="Ellipse 156">
                <a:extLst>
                  <a:ext uri="{FF2B5EF4-FFF2-40B4-BE49-F238E27FC236}">
                    <a16:creationId xmlns:a16="http://schemas.microsoft.com/office/drawing/2014/main" id="{7CAD55EF-2FEF-4430-95A7-F47F275FED62}"/>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58" name="Ellipse 157">
                <a:extLst>
                  <a:ext uri="{FF2B5EF4-FFF2-40B4-BE49-F238E27FC236}">
                    <a16:creationId xmlns:a16="http://schemas.microsoft.com/office/drawing/2014/main" id="{5DC13FF8-6086-4AC0-AC1A-6E33EEC4CA0A}"/>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9" name="Rectangle 158">
                <a:hlinkClick r:id="rId17" action="ppaction://hlinksldjump"/>
                <a:extLst>
                  <a:ext uri="{FF2B5EF4-FFF2-40B4-BE49-F238E27FC236}">
                    <a16:creationId xmlns:a16="http://schemas.microsoft.com/office/drawing/2014/main" id="{2C96BC77-6A8E-4F78-90D0-DBD302966CD9}"/>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0" name="Ellipse 159">
                <a:extLst>
                  <a:ext uri="{FF2B5EF4-FFF2-40B4-BE49-F238E27FC236}">
                    <a16:creationId xmlns:a16="http://schemas.microsoft.com/office/drawing/2014/main" id="{03A4F2BA-B17B-426C-BA3A-F3D851B49AF1}"/>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1" name="Ellipse 160">
                <a:extLst>
                  <a:ext uri="{FF2B5EF4-FFF2-40B4-BE49-F238E27FC236}">
                    <a16:creationId xmlns:a16="http://schemas.microsoft.com/office/drawing/2014/main" id="{7A4BD0EB-B365-4A78-95A9-4AD78E340F45}"/>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2" name="Ellipse 161">
                <a:extLst>
                  <a:ext uri="{FF2B5EF4-FFF2-40B4-BE49-F238E27FC236}">
                    <a16:creationId xmlns:a16="http://schemas.microsoft.com/office/drawing/2014/main" id="{CD5378DD-EBAE-4F28-9221-0F9C607BAD53}"/>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3" name="Ellipse 162">
                <a:extLst>
                  <a:ext uri="{FF2B5EF4-FFF2-40B4-BE49-F238E27FC236}">
                    <a16:creationId xmlns:a16="http://schemas.microsoft.com/office/drawing/2014/main" id="{E8205E7D-ACD0-41E2-90F4-C506F6A6A8F5}"/>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4" name="Rectangle 163">
                <a:hlinkClick r:id="rId18" action="ppaction://hlinksldjump"/>
                <a:extLst>
                  <a:ext uri="{FF2B5EF4-FFF2-40B4-BE49-F238E27FC236}">
                    <a16:creationId xmlns:a16="http://schemas.microsoft.com/office/drawing/2014/main" id="{B8FE781E-AB0B-4B94-BD6A-C278EA86591B}"/>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5" name="Rectangle 164">
                <a:hlinkClick r:id="rId19" action="ppaction://hlinksldjump"/>
                <a:extLst>
                  <a:ext uri="{FF2B5EF4-FFF2-40B4-BE49-F238E27FC236}">
                    <a16:creationId xmlns:a16="http://schemas.microsoft.com/office/drawing/2014/main" id="{F47170D8-EA4D-4CBD-BDF5-E0590AA37DF5}"/>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1" name="Rectangle 170">
                <a:hlinkClick r:id="rId20" action="ppaction://hlinksldjump"/>
                <a:extLst>
                  <a:ext uri="{FF2B5EF4-FFF2-40B4-BE49-F238E27FC236}">
                    <a16:creationId xmlns:a16="http://schemas.microsoft.com/office/drawing/2014/main" id="{4BE5EA9C-A8F0-4C2A-91C4-0F1E5E409E6B}"/>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52" name="Ellipse 151">
              <a:extLst>
                <a:ext uri="{FF2B5EF4-FFF2-40B4-BE49-F238E27FC236}">
                  <a16:creationId xmlns:a16="http://schemas.microsoft.com/office/drawing/2014/main" id="{EDD54181-4FDF-4A5E-97E1-BBB2564F748C}"/>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3" name="Rectangle 152">
              <a:hlinkClick r:id="rId16" action="ppaction://hlinksldjump"/>
              <a:extLst>
                <a:ext uri="{FF2B5EF4-FFF2-40B4-BE49-F238E27FC236}">
                  <a16:creationId xmlns:a16="http://schemas.microsoft.com/office/drawing/2014/main" id="{0E714C57-A51A-4BFD-8A2A-54BA806A2F84}"/>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491482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10FC0D7-83E9-4B63-B627-4C02C2910BF2}"/>
              </a:ext>
            </a:extLst>
          </p:cNvPr>
          <p:cNvPicPr>
            <a:picLocks noChangeAspect="1"/>
          </p:cNvPicPr>
          <p:nvPr/>
        </p:nvPicPr>
        <p:blipFill>
          <a:blip r:embed="rId3" cstate="screen">
            <a:alphaModFix amt="26000"/>
            <a:extLst>
              <a:ext uri="{28A0092B-C50C-407E-A947-70E740481C1C}">
                <a14:useLocalDpi xmlns:a14="http://schemas.microsoft.com/office/drawing/2010/main" val="0"/>
              </a:ext>
            </a:extLst>
          </a:blip>
          <a:stretch>
            <a:fillRect/>
          </a:stretch>
        </p:blipFill>
        <p:spPr>
          <a:xfrm>
            <a:off x="2632228" y="-47264"/>
            <a:ext cx="9544486" cy="7158365"/>
          </a:xfrm>
          <a:prstGeom prst="rect">
            <a:avLst/>
          </a:prstGeom>
        </p:spPr>
      </p:pic>
      <p:sp>
        <p:nvSpPr>
          <p:cNvPr id="2" name="Titre 1">
            <a:extLst>
              <a:ext uri="{FF2B5EF4-FFF2-40B4-BE49-F238E27FC236}">
                <a16:creationId xmlns:a16="http://schemas.microsoft.com/office/drawing/2014/main" id="{574B6B6D-DA20-48F4-A38F-CD06F8495A88}"/>
              </a:ext>
            </a:extLst>
          </p:cNvPr>
          <p:cNvSpPr>
            <a:spLocks noGrp="1"/>
          </p:cNvSpPr>
          <p:nvPr>
            <p:ph type="title"/>
          </p:nvPr>
        </p:nvSpPr>
        <p:spPr>
          <a:xfrm>
            <a:off x="2970069" y="278508"/>
            <a:ext cx="8528853" cy="764704"/>
          </a:xfrm>
        </p:spPr>
        <p:txBody>
          <a:bodyPr/>
          <a:lstStyle/>
          <a:p>
            <a:pPr algn="ctr"/>
            <a:r>
              <a:rPr lang="sr-Latn-RS" dirty="0"/>
              <a:t>Generisanje industrijske toplote</a:t>
            </a:r>
            <a:endParaRPr lang="fr-FR" dirty="0"/>
          </a:p>
        </p:txBody>
      </p:sp>
      <p:sp>
        <p:nvSpPr>
          <p:cNvPr id="3" name="Rectangle 2">
            <a:extLst>
              <a:ext uri="{FF2B5EF4-FFF2-40B4-BE49-F238E27FC236}">
                <a16:creationId xmlns:a16="http://schemas.microsoft.com/office/drawing/2014/main" id="{08DAB10A-18BD-4CAF-AF64-E1D65C7C8DA0}"/>
              </a:ext>
            </a:extLst>
          </p:cNvPr>
          <p:cNvSpPr/>
          <p:nvPr/>
        </p:nvSpPr>
        <p:spPr>
          <a:xfrm>
            <a:off x="2954367" y="1268008"/>
            <a:ext cx="9125361" cy="764704"/>
          </a:xfrm>
          <a:prstGeom prst="rect">
            <a:avLst/>
          </a:prstGeom>
        </p:spPr>
        <p:txBody>
          <a:bodyPr/>
          <a:lstStyle/>
          <a:p>
            <a:pPr>
              <a:lnSpc>
                <a:spcPct val="90000"/>
              </a:lnSpc>
              <a:spcAft>
                <a:spcPts val="1200"/>
              </a:spcAft>
            </a:pPr>
            <a:r>
              <a:rPr lang="en-US" alt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Babcock </a:t>
            </a:r>
            <a:r>
              <a:rPr lang="en-US" altLang="fr-FR" sz="2400" dirty="0" err="1">
                <a:solidFill>
                  <a:srgbClr val="E8734E"/>
                </a:solidFill>
                <a:latin typeface="Segoe UI Black" panose="020B0A02040204020203" pitchFamily="34" charset="0"/>
                <a:ea typeface="Segoe UI Black" panose="020B0A02040204020203" pitchFamily="34" charset="0"/>
                <a:cs typeface="Arial" panose="020B0604020202020204" pitchFamily="34" charset="0"/>
              </a:rPr>
              <a:t>Wanson</a:t>
            </a:r>
            <a:r>
              <a:rPr lang="en-US" alt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 </a:t>
            </a:r>
            <a:r>
              <a:rPr lang="sr-Latn-RS" alt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projektuje i proizvodi industrijsku opremu za grejanje vazduha</a:t>
            </a:r>
            <a:endParaRPr lang="fr-FR" altLang="fr-FR"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64" name="Rectangle 63">
            <a:extLst>
              <a:ext uri="{FF2B5EF4-FFF2-40B4-BE49-F238E27FC236}">
                <a16:creationId xmlns:a16="http://schemas.microsoft.com/office/drawing/2014/main" id="{A9E27B16-B0E9-4493-A5FF-A4768D0C1829}"/>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2" name="Groupe 111">
            <a:extLst>
              <a:ext uri="{FF2B5EF4-FFF2-40B4-BE49-F238E27FC236}">
                <a16:creationId xmlns:a16="http://schemas.microsoft.com/office/drawing/2014/main" id="{E0BA7B66-AF15-4E03-AC56-8B1DBD189315}"/>
              </a:ext>
            </a:extLst>
          </p:cNvPr>
          <p:cNvGrpSpPr/>
          <p:nvPr/>
        </p:nvGrpSpPr>
        <p:grpSpPr>
          <a:xfrm>
            <a:off x="700828" y="5417691"/>
            <a:ext cx="1417577" cy="947325"/>
            <a:chOff x="700828" y="5417691"/>
            <a:chExt cx="1417577" cy="947325"/>
          </a:xfrm>
        </p:grpSpPr>
        <p:sp>
          <p:nvSpPr>
            <p:cNvPr id="113" name="Rectangle 112">
              <a:extLst>
                <a:ext uri="{FF2B5EF4-FFF2-40B4-BE49-F238E27FC236}">
                  <a16:creationId xmlns:a16="http://schemas.microsoft.com/office/drawing/2014/main" id="{863C4F32-D414-4D22-85FF-EB5641D47FC1}"/>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a:extLst>
                <a:ext uri="{FF2B5EF4-FFF2-40B4-BE49-F238E27FC236}">
                  <a16:creationId xmlns:a16="http://schemas.microsoft.com/office/drawing/2014/main" id="{7041DD6E-F292-41CE-98EA-8CCFEBBFE9EE}"/>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a:extLst>
                <a:ext uri="{FF2B5EF4-FFF2-40B4-BE49-F238E27FC236}">
                  <a16:creationId xmlns:a16="http://schemas.microsoft.com/office/drawing/2014/main" id="{E8DF2BEF-C5EB-4511-834D-400A22E0210F}"/>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a16="http://schemas.microsoft.com/office/drawing/2014/main" id="{6C814AED-1E61-409B-9978-BD4A36E7BBD7}"/>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a:extLst>
                <a:ext uri="{FF2B5EF4-FFF2-40B4-BE49-F238E27FC236}">
                  <a16:creationId xmlns:a16="http://schemas.microsoft.com/office/drawing/2014/main" id="{EC05F8AC-CC25-4AB0-9148-8241DF527475}"/>
                </a:ext>
              </a:extLst>
            </p:cNvPr>
            <p:cNvSpPr/>
            <p:nvPr/>
          </p:nvSpPr>
          <p:spPr>
            <a:xfrm>
              <a:off x="1694533" y="5417691"/>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a:extLst>
                <a:ext uri="{FF2B5EF4-FFF2-40B4-BE49-F238E27FC236}">
                  <a16:creationId xmlns:a16="http://schemas.microsoft.com/office/drawing/2014/main" id="{934DFBCE-A4B6-4974-859E-1F3CC8CE2F3A}"/>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Rectangle 125">
              <a:extLst>
                <a:ext uri="{FF2B5EF4-FFF2-40B4-BE49-F238E27FC236}">
                  <a16:creationId xmlns:a16="http://schemas.microsoft.com/office/drawing/2014/main" id="{2885DF9D-9076-428C-A6EA-BCE70FAAFC88}"/>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Rectangle 126">
              <a:extLst>
                <a:ext uri="{FF2B5EF4-FFF2-40B4-BE49-F238E27FC236}">
                  <a16:creationId xmlns:a16="http://schemas.microsoft.com/office/drawing/2014/main" id="{8BB95634-2EFE-4AEC-B7B5-C504E99D5509}"/>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Rectangle 128">
              <a:extLst>
                <a:ext uri="{FF2B5EF4-FFF2-40B4-BE49-F238E27FC236}">
                  <a16:creationId xmlns:a16="http://schemas.microsoft.com/office/drawing/2014/main" id="{ADF1E00A-5FD7-41D5-8AB4-2853B455035E}"/>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8130F99C-4347-4F46-BA1A-489107710037}"/>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Rectangle 166">
              <a:extLst>
                <a:ext uri="{FF2B5EF4-FFF2-40B4-BE49-F238E27FC236}">
                  <a16:creationId xmlns:a16="http://schemas.microsoft.com/office/drawing/2014/main" id="{54172D4A-6AA7-424F-A210-A5E2E85D38A4}"/>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Rectangle 167">
              <a:extLst>
                <a:ext uri="{FF2B5EF4-FFF2-40B4-BE49-F238E27FC236}">
                  <a16:creationId xmlns:a16="http://schemas.microsoft.com/office/drawing/2014/main" id="{E0610538-C07D-49E7-AB9A-EBA94D3936BB}"/>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7" name="Groupe 76">
            <a:extLst>
              <a:ext uri="{FF2B5EF4-FFF2-40B4-BE49-F238E27FC236}">
                <a16:creationId xmlns:a16="http://schemas.microsoft.com/office/drawing/2014/main" id="{22D9F2AB-C390-4440-8684-2A2933707184}"/>
              </a:ext>
            </a:extLst>
          </p:cNvPr>
          <p:cNvGrpSpPr/>
          <p:nvPr/>
        </p:nvGrpSpPr>
        <p:grpSpPr>
          <a:xfrm>
            <a:off x="0" y="6796088"/>
            <a:ext cx="12192000" cy="61913"/>
            <a:chOff x="0" y="0"/>
            <a:chExt cx="9906000" cy="45719"/>
          </a:xfrm>
        </p:grpSpPr>
        <p:sp>
          <p:nvSpPr>
            <p:cNvPr id="78" name="Rectangle 77">
              <a:extLst>
                <a:ext uri="{FF2B5EF4-FFF2-40B4-BE49-F238E27FC236}">
                  <a16:creationId xmlns:a16="http://schemas.microsoft.com/office/drawing/2014/main" id="{4063F54A-2141-442B-A625-06CDB145CEDB}"/>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6436D065-BF22-4BEF-9E73-B8B49938927A}"/>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0" name="Rectangle 79">
              <a:extLst>
                <a:ext uri="{FF2B5EF4-FFF2-40B4-BE49-F238E27FC236}">
                  <a16:creationId xmlns:a16="http://schemas.microsoft.com/office/drawing/2014/main" id="{14E45DDD-BAE5-46C5-979B-EAD5C2EF051D}"/>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1" name="Rectangle 80">
              <a:extLst>
                <a:ext uri="{FF2B5EF4-FFF2-40B4-BE49-F238E27FC236}">
                  <a16:creationId xmlns:a16="http://schemas.microsoft.com/office/drawing/2014/main" id="{33E808A6-1398-4FCC-BF27-CBCE5ECABBCA}"/>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2" name="Groupe 71">
            <a:extLst>
              <a:ext uri="{FF2B5EF4-FFF2-40B4-BE49-F238E27FC236}">
                <a16:creationId xmlns:a16="http://schemas.microsoft.com/office/drawing/2014/main" id="{9E4C36EF-6328-45C7-B4EC-1186C679C5B0}"/>
              </a:ext>
            </a:extLst>
          </p:cNvPr>
          <p:cNvGrpSpPr/>
          <p:nvPr/>
        </p:nvGrpSpPr>
        <p:grpSpPr>
          <a:xfrm>
            <a:off x="0" y="1"/>
            <a:ext cx="12192000" cy="61913"/>
            <a:chOff x="0" y="0"/>
            <a:chExt cx="9906000" cy="45719"/>
          </a:xfrm>
        </p:grpSpPr>
        <p:sp>
          <p:nvSpPr>
            <p:cNvPr id="73" name="Rectangle 72">
              <a:extLst>
                <a:ext uri="{FF2B5EF4-FFF2-40B4-BE49-F238E27FC236}">
                  <a16:creationId xmlns:a16="http://schemas.microsoft.com/office/drawing/2014/main" id="{DD7D5072-A2CF-4937-95F2-98BB3288E837}"/>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1332D00E-725F-48B0-9748-57DA9CAA05FC}"/>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5" name="Rectangle 74">
              <a:extLst>
                <a:ext uri="{FF2B5EF4-FFF2-40B4-BE49-F238E27FC236}">
                  <a16:creationId xmlns:a16="http://schemas.microsoft.com/office/drawing/2014/main" id="{B0EC2291-DCD9-4290-993C-46FC44193392}"/>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6" name="Rectangle 75">
              <a:extLst>
                <a:ext uri="{FF2B5EF4-FFF2-40B4-BE49-F238E27FC236}">
                  <a16:creationId xmlns:a16="http://schemas.microsoft.com/office/drawing/2014/main" id="{613765A3-6946-4F78-A316-E211B4963EB4}"/>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70" name="Rectangle 169">
            <a:hlinkClick r:id="rId4" action="ppaction://hlinksldjump"/>
            <a:extLst>
              <a:ext uri="{FF2B5EF4-FFF2-40B4-BE49-F238E27FC236}">
                <a16:creationId xmlns:a16="http://schemas.microsoft.com/office/drawing/2014/main" id="{44183BF5-42EC-499B-A1A7-87D8C1F3366B}"/>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Ellipse 137">
            <a:extLst>
              <a:ext uri="{FF2B5EF4-FFF2-40B4-BE49-F238E27FC236}">
                <a16:creationId xmlns:a16="http://schemas.microsoft.com/office/drawing/2014/main" id="{04CD6127-8A8E-408D-BD22-2CFD2A415F9A}"/>
              </a:ext>
            </a:extLst>
          </p:cNvPr>
          <p:cNvSpPr/>
          <p:nvPr/>
        </p:nvSpPr>
        <p:spPr>
          <a:xfrm>
            <a:off x="3174133" y="5423547"/>
            <a:ext cx="3205862" cy="8799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65112" lvl="1">
              <a:lnSpc>
                <a:spcPct val="90000"/>
              </a:lnSpc>
              <a:spcBef>
                <a:spcPct val="0"/>
              </a:spcBef>
              <a:buClr>
                <a:schemeClr val="tx1"/>
              </a:buClr>
              <a:buSzPct val="125000"/>
              <a:tabLst>
                <a:tab pos="2514600" algn="l"/>
              </a:tabLst>
            </a:pPr>
            <a:r>
              <a:rPr lang="fr-FR" sz="1400" dirty="0">
                <a:solidFill>
                  <a:schemeClr val="tx1"/>
                </a:solidFill>
                <a:latin typeface="Segoe UI Emoji" panose="020B0502040204020203" pitchFamily="34" charset="0"/>
                <a:ea typeface="Segoe UI Emoji" panose="020B0502040204020203" pitchFamily="34" charset="0"/>
              </a:rPr>
              <a:t>+500 000 </a:t>
            </a:r>
            <a:r>
              <a:rPr lang="sr-Latn-RS" sz="1400" dirty="0">
                <a:solidFill>
                  <a:schemeClr val="tx1"/>
                </a:solidFill>
                <a:latin typeface="Segoe UI Emoji" panose="020B0502040204020203" pitchFamily="34" charset="0"/>
                <a:ea typeface="Segoe UI Emoji" panose="020B0502040204020203" pitchFamily="34" charset="0"/>
              </a:rPr>
              <a:t>komada opreme instalirano širom sveta</a:t>
            </a:r>
            <a:endParaRPr lang="en-GB" sz="1400" dirty="0">
              <a:solidFill>
                <a:schemeClr val="tx1"/>
              </a:solidFill>
              <a:latin typeface="Segoe UI Emoji" panose="020B0502040204020203" pitchFamily="34" charset="0"/>
              <a:ea typeface="Segoe UI Emoji" panose="020B0502040204020203" pitchFamily="34" charset="0"/>
            </a:endParaRPr>
          </a:p>
        </p:txBody>
      </p:sp>
      <p:sp>
        <p:nvSpPr>
          <p:cNvPr id="139" name="Rectangle 138">
            <a:extLst>
              <a:ext uri="{FF2B5EF4-FFF2-40B4-BE49-F238E27FC236}">
                <a16:creationId xmlns:a16="http://schemas.microsoft.com/office/drawing/2014/main" id="{2737A300-8204-4208-A6A0-3D04D2C2F2E1}"/>
              </a:ext>
            </a:extLst>
          </p:cNvPr>
          <p:cNvSpPr/>
          <p:nvPr/>
        </p:nvSpPr>
        <p:spPr>
          <a:xfrm>
            <a:off x="3424200" y="2297057"/>
            <a:ext cx="2566559" cy="394534"/>
          </a:xfrm>
          <a:prstGeom prst="rect">
            <a:avLst/>
          </a:prstGeom>
          <a:solidFill>
            <a:srgbClr val="20A2DC"/>
          </a:solidFill>
        </p:spPr>
        <p:txBody>
          <a:bodyPr anchor="ctr"/>
          <a:lstStyle/>
          <a:p>
            <a:pPr algn="ctr">
              <a:spcBef>
                <a:spcPct val="20000"/>
              </a:spcBef>
            </a:pPr>
            <a:r>
              <a:rPr lang="sr-Latn-RS" b="1" dirty="0">
                <a:solidFill>
                  <a:schemeClr val="bg1"/>
                </a:solidFill>
                <a:latin typeface="Arial Narrow" panose="020B0606020202030204" pitchFamily="34" charset="0"/>
              </a:rPr>
              <a:t>Topla voda</a:t>
            </a:r>
            <a:endParaRPr lang="fr-FR" altLang="fr-FR" b="1" dirty="0">
              <a:solidFill>
                <a:schemeClr val="bg1"/>
              </a:solidFill>
              <a:latin typeface="Arial Narrow" panose="020B0606020202030204" pitchFamily="34" charset="0"/>
            </a:endParaRPr>
          </a:p>
        </p:txBody>
      </p:sp>
      <p:sp>
        <p:nvSpPr>
          <p:cNvPr id="140" name="Rectangle 139">
            <a:extLst>
              <a:ext uri="{FF2B5EF4-FFF2-40B4-BE49-F238E27FC236}">
                <a16:creationId xmlns:a16="http://schemas.microsoft.com/office/drawing/2014/main" id="{A408E599-F0DE-449E-892A-248E21EE2FDB}"/>
              </a:ext>
            </a:extLst>
          </p:cNvPr>
          <p:cNvSpPr/>
          <p:nvPr/>
        </p:nvSpPr>
        <p:spPr>
          <a:xfrm>
            <a:off x="6698507" y="2298854"/>
            <a:ext cx="4577127" cy="394534"/>
          </a:xfrm>
          <a:prstGeom prst="rect">
            <a:avLst/>
          </a:prstGeom>
          <a:solidFill>
            <a:srgbClr val="20A2DC"/>
          </a:solidFill>
        </p:spPr>
        <p:txBody>
          <a:bodyPr anchor="ctr"/>
          <a:lstStyle/>
          <a:p>
            <a:pPr algn="ctr">
              <a:spcBef>
                <a:spcPct val="20000"/>
              </a:spcBef>
            </a:pPr>
            <a:r>
              <a:rPr lang="sr-Latn-RS" altLang="fr-FR" b="1" dirty="0">
                <a:solidFill>
                  <a:schemeClr val="bg1"/>
                </a:solidFill>
                <a:latin typeface="Arial Narrow" panose="020B0606020202030204" pitchFamily="34" charset="0"/>
              </a:rPr>
              <a:t>Topao vazduh</a:t>
            </a:r>
            <a:endParaRPr lang="fr-FR" altLang="fr-FR" b="1" dirty="0">
              <a:solidFill>
                <a:schemeClr val="bg1"/>
              </a:solidFill>
              <a:latin typeface="Arial Narrow" panose="020B0606020202030204" pitchFamily="34" charset="0"/>
            </a:endParaRPr>
          </a:p>
        </p:txBody>
      </p:sp>
      <p:pic>
        <p:nvPicPr>
          <p:cNvPr id="141" name="Image 140">
            <a:extLst>
              <a:ext uri="{FF2B5EF4-FFF2-40B4-BE49-F238E27FC236}">
                <a16:creationId xmlns:a16="http://schemas.microsoft.com/office/drawing/2014/main" id="{4D08843A-55FD-4881-AE8B-2F12ADDD862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30408" y="2747102"/>
            <a:ext cx="1535225" cy="1535225"/>
          </a:xfrm>
          <a:prstGeom prst="rect">
            <a:avLst/>
          </a:prstGeom>
        </p:spPr>
      </p:pic>
      <p:sp>
        <p:nvSpPr>
          <p:cNvPr id="142" name="Rectangle 141">
            <a:extLst>
              <a:ext uri="{FF2B5EF4-FFF2-40B4-BE49-F238E27FC236}">
                <a16:creationId xmlns:a16="http://schemas.microsoft.com/office/drawing/2014/main" id="{E6EDD00C-08E5-4C85-A209-E587C4FC8997}"/>
              </a:ext>
            </a:extLst>
          </p:cNvPr>
          <p:cNvSpPr/>
          <p:nvPr/>
        </p:nvSpPr>
        <p:spPr>
          <a:xfrm>
            <a:off x="6698507" y="2826842"/>
            <a:ext cx="2064343" cy="867930"/>
          </a:xfrm>
          <a:prstGeom prst="rect">
            <a:avLst/>
          </a:prstGeom>
        </p:spPr>
        <p:txBody>
          <a:bodyPr wrap="square">
            <a:spAutoFit/>
          </a:bodyPr>
          <a:lstStyle/>
          <a:p>
            <a:pPr marL="285750" lvl="1" indent="-285750">
              <a:buFont typeface="Arial" panose="020B0604020202020204" pitchFamily="34" charset="0"/>
              <a:buChar char="•"/>
            </a:pPr>
            <a:r>
              <a:rPr lang="sr-Latn-RS" sz="1600" b="1" dirty="0">
                <a:latin typeface="Segoe UI Emoji" panose="020B0502040204020203" pitchFamily="34" charset="0"/>
                <a:ea typeface="Segoe UI Emoji" panose="020B0502040204020203" pitchFamily="34" charset="0"/>
              </a:rPr>
              <a:t>Grejač vazduha</a:t>
            </a:r>
            <a:endParaRPr lang="fr-FR" sz="1600" b="1" dirty="0">
              <a:latin typeface="Segoe UI Emoji" panose="020B0502040204020203" pitchFamily="34" charset="0"/>
              <a:ea typeface="Segoe UI Emoji" panose="020B0502040204020203" pitchFamily="34" charset="0"/>
            </a:endParaRPr>
          </a:p>
          <a:p>
            <a:pPr marL="542925" lvl="1" indent="-277813">
              <a:lnSpc>
                <a:spcPct val="90000"/>
              </a:lnSpc>
              <a:spcBef>
                <a:spcPct val="0"/>
              </a:spcBef>
              <a:buClr>
                <a:schemeClr val="tx1"/>
              </a:buClr>
              <a:buSzPct val="125000"/>
              <a:buFont typeface="Courier New" panose="02070309020205020404" pitchFamily="49" charset="0"/>
              <a:buChar char="o"/>
              <a:tabLst>
                <a:tab pos="2514600" algn="l"/>
              </a:tabLst>
            </a:pPr>
            <a:r>
              <a:rPr lang="sr-Latn-RS" altLang="fr-FR" sz="1200" dirty="0">
                <a:latin typeface="Segoe UI Emoji" panose="020B0502040204020203" pitchFamily="34" charset="0"/>
                <a:ea typeface="Segoe UI Emoji" panose="020B0502040204020203" pitchFamily="34" charset="0"/>
              </a:rPr>
              <a:t>Topla voda</a:t>
            </a:r>
            <a:endParaRPr lang="fr-FR" altLang="fr-FR" sz="1200" dirty="0">
              <a:latin typeface="Segoe UI Emoji" panose="020B0502040204020203" pitchFamily="34" charset="0"/>
              <a:ea typeface="Segoe UI Emoji" panose="020B0502040204020203" pitchFamily="34" charset="0"/>
            </a:endParaRPr>
          </a:p>
          <a:p>
            <a:pPr marL="542925" lvl="1" indent="-277813">
              <a:lnSpc>
                <a:spcPct val="90000"/>
              </a:lnSpc>
              <a:spcBef>
                <a:spcPct val="0"/>
              </a:spcBef>
              <a:buClr>
                <a:schemeClr val="tx1"/>
              </a:buClr>
              <a:buSzPct val="125000"/>
              <a:buFont typeface="Courier New" panose="02070309020205020404" pitchFamily="49" charset="0"/>
              <a:buChar char="o"/>
              <a:tabLst>
                <a:tab pos="2514600" algn="l"/>
              </a:tabLst>
            </a:pPr>
            <a:r>
              <a:rPr lang="fr-FR" altLang="fr-FR" sz="1200" dirty="0">
                <a:latin typeface="Segoe UI Emoji" panose="020B0502040204020203" pitchFamily="34" charset="0"/>
                <a:ea typeface="Segoe UI Emoji" panose="020B0502040204020203" pitchFamily="34" charset="0"/>
              </a:rPr>
              <a:t>Gas</a:t>
            </a:r>
          </a:p>
          <a:p>
            <a:pPr marL="542925" lvl="1" indent="-277813">
              <a:lnSpc>
                <a:spcPct val="90000"/>
              </a:lnSpc>
              <a:spcBef>
                <a:spcPct val="0"/>
              </a:spcBef>
              <a:buClr>
                <a:schemeClr val="tx1"/>
              </a:buClr>
              <a:buSzPct val="125000"/>
              <a:buFont typeface="Courier New" panose="02070309020205020404" pitchFamily="49" charset="0"/>
              <a:buChar char="o"/>
              <a:tabLst>
                <a:tab pos="2514600" algn="l"/>
              </a:tabLst>
            </a:pPr>
            <a:r>
              <a:rPr lang="sr-Latn-RS" altLang="fr-FR" sz="1200" dirty="0">
                <a:latin typeface="Segoe UI Emoji" panose="020B0502040204020203" pitchFamily="34" charset="0"/>
                <a:ea typeface="Segoe UI Emoji" panose="020B0502040204020203" pitchFamily="34" charset="0"/>
              </a:rPr>
              <a:t>Para</a:t>
            </a:r>
            <a:endParaRPr lang="fr-FR" altLang="fr-FR" sz="1200" dirty="0">
              <a:latin typeface="Segoe UI Emoji" panose="020B0502040204020203" pitchFamily="34" charset="0"/>
              <a:ea typeface="Segoe UI Emoji" panose="020B0502040204020203" pitchFamily="34" charset="0"/>
            </a:endParaRPr>
          </a:p>
        </p:txBody>
      </p:sp>
      <p:pic>
        <p:nvPicPr>
          <p:cNvPr id="143" name="Picture 4" descr="Aérotherme gaz hélicoïde">
            <a:extLst>
              <a:ext uri="{FF2B5EF4-FFF2-40B4-BE49-F238E27FC236}">
                <a16:creationId xmlns:a16="http://schemas.microsoft.com/office/drawing/2014/main" id="{9A1CA50A-C3E4-4261-AC75-2897D60B19A3}"/>
              </a:ext>
            </a:extLst>
          </p:cNvPr>
          <p:cNvPicPr>
            <a:picLocks noChangeAspect="1" noChangeArrowheads="1"/>
          </p:cNvPicPr>
          <p:nvPr/>
        </p:nvPicPr>
        <p:blipFill>
          <a:blip r:embed="rId6" cstate="screen">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8604236" y="2884366"/>
            <a:ext cx="877624" cy="877624"/>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6" descr="Générateur d'air chaud économique">
            <a:extLst>
              <a:ext uri="{FF2B5EF4-FFF2-40B4-BE49-F238E27FC236}">
                <a16:creationId xmlns:a16="http://schemas.microsoft.com/office/drawing/2014/main" id="{D6ECACCF-7591-4F3D-AA2F-44FC7964D4F4}"/>
              </a:ext>
            </a:extLst>
          </p:cNvPr>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4586" y="3983854"/>
            <a:ext cx="1075186" cy="1075186"/>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30A91F9D-6EF4-4A40-A53C-47420DB77B7B}"/>
              </a:ext>
            </a:extLst>
          </p:cNvPr>
          <p:cNvSpPr/>
          <p:nvPr/>
        </p:nvSpPr>
        <p:spPr>
          <a:xfrm>
            <a:off x="6698507" y="3925519"/>
            <a:ext cx="2198358" cy="584775"/>
          </a:xfrm>
          <a:prstGeom prst="rect">
            <a:avLst/>
          </a:prstGeom>
        </p:spPr>
        <p:txBody>
          <a:bodyPr wrap="square">
            <a:spAutoFit/>
          </a:bodyPr>
          <a:lstStyle/>
          <a:p>
            <a:pPr marL="285750" lvl="1" indent="-285750">
              <a:buFont typeface="Arial" panose="020B0604020202020204" pitchFamily="34" charset="0"/>
              <a:buChar char="•"/>
            </a:pPr>
            <a:r>
              <a:rPr lang="sr-Latn-RS" sz="1600" b="1" dirty="0">
                <a:latin typeface="Segoe UI Emoji" panose="020B0502040204020203" pitchFamily="34" charset="0"/>
                <a:ea typeface="Segoe UI Emoji" panose="020B0502040204020203" pitchFamily="34" charset="0"/>
              </a:rPr>
              <a:t>Generator toplog vazduha</a:t>
            </a:r>
            <a:endParaRPr lang="fr-FR" altLang="fr-FR" sz="1600" b="1" dirty="0">
              <a:latin typeface="Segoe UI Emoji" panose="020B0502040204020203" pitchFamily="34" charset="0"/>
              <a:ea typeface="Segoe UI Emoji" panose="020B0502040204020203" pitchFamily="34" charset="0"/>
            </a:endParaRPr>
          </a:p>
        </p:txBody>
      </p:sp>
      <p:sp>
        <p:nvSpPr>
          <p:cNvPr id="146" name="Rectangle 145">
            <a:extLst>
              <a:ext uri="{FF2B5EF4-FFF2-40B4-BE49-F238E27FC236}">
                <a16:creationId xmlns:a16="http://schemas.microsoft.com/office/drawing/2014/main" id="{AC5356C3-2D93-4008-A279-7533A72D84EB}"/>
              </a:ext>
            </a:extLst>
          </p:cNvPr>
          <p:cNvSpPr/>
          <p:nvPr/>
        </p:nvSpPr>
        <p:spPr>
          <a:xfrm>
            <a:off x="3474474" y="4166409"/>
            <a:ext cx="2516285" cy="846386"/>
          </a:xfrm>
          <a:prstGeom prst="rect">
            <a:avLst/>
          </a:prstGeom>
        </p:spPr>
        <p:txBody>
          <a:bodyPr wrap="square">
            <a:spAutoFit/>
          </a:bodyPr>
          <a:lstStyle/>
          <a:p>
            <a:pPr marL="0" lvl="1">
              <a:spcAft>
                <a:spcPts val="600"/>
              </a:spcAft>
            </a:pPr>
            <a:r>
              <a:rPr lang="sr-Latn-RS" b="1" dirty="0">
                <a:latin typeface="Segoe UI Emoji" panose="020B0502040204020203" pitchFamily="34" charset="0"/>
                <a:ea typeface="Segoe UI Emoji" panose="020B0502040204020203" pitchFamily="34" charset="0"/>
              </a:rPr>
              <a:t>Kotlovi na toplu vodu</a:t>
            </a:r>
            <a:endParaRPr lang="fr-FR" b="1" dirty="0">
              <a:latin typeface="Segoe UI Emoji" panose="020B0502040204020203" pitchFamily="34" charset="0"/>
              <a:ea typeface="Segoe UI Emoji" panose="020B0502040204020203" pitchFamily="34" charset="0"/>
            </a:endParaRPr>
          </a:p>
          <a:p>
            <a:pPr marL="0" lvl="1">
              <a:spcAft>
                <a:spcPts val="600"/>
              </a:spcAft>
            </a:pPr>
            <a:r>
              <a:rPr lang="sr-Latn-RS" altLang="fr-FR" sz="1200" dirty="0">
                <a:latin typeface="Segoe UI Emoji" panose="020B0502040204020203" pitchFamily="34" charset="0"/>
                <a:ea typeface="Segoe UI Emoji" panose="020B0502040204020203" pitchFamily="34" charset="0"/>
              </a:rPr>
              <a:t>Širok spektar kotlova za vodu za grejanje industrijskih objekata</a:t>
            </a:r>
            <a:r>
              <a:rPr lang="en-US" altLang="fr-FR" sz="1400" dirty="0">
                <a:latin typeface="Segoe UI Emoji" panose="020B0502040204020203" pitchFamily="34" charset="0"/>
                <a:ea typeface="Segoe UI Emoji" panose="020B0502040204020203" pitchFamily="34" charset="0"/>
              </a:rPr>
              <a:t>.</a:t>
            </a:r>
            <a:endParaRPr lang="fr-FR" altLang="fr-FR" sz="1400" dirty="0">
              <a:latin typeface="Segoe UI Emoji" panose="020B0502040204020203" pitchFamily="34" charset="0"/>
              <a:ea typeface="Segoe UI Emoji" panose="020B0502040204020203" pitchFamily="34" charset="0"/>
            </a:endParaRPr>
          </a:p>
        </p:txBody>
      </p:sp>
      <p:pic>
        <p:nvPicPr>
          <p:cNvPr id="147" name="Picture 8" descr="Rideau d'air chaud : RA 200">
            <a:extLst>
              <a:ext uri="{FF2B5EF4-FFF2-40B4-BE49-F238E27FC236}">
                <a16:creationId xmlns:a16="http://schemas.microsoft.com/office/drawing/2014/main" id="{A2E30BCB-43AA-4CCF-8DC0-6917D2AFCF71}"/>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4523" y="2993821"/>
            <a:ext cx="1368349" cy="1368349"/>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47">
            <a:extLst>
              <a:ext uri="{FF2B5EF4-FFF2-40B4-BE49-F238E27FC236}">
                <a16:creationId xmlns:a16="http://schemas.microsoft.com/office/drawing/2014/main" id="{A437A808-4E67-4079-AE49-934EB2FCFFAC}"/>
              </a:ext>
            </a:extLst>
          </p:cNvPr>
          <p:cNvSpPr/>
          <p:nvPr/>
        </p:nvSpPr>
        <p:spPr>
          <a:xfrm>
            <a:off x="9804236" y="2927269"/>
            <a:ext cx="2164476" cy="338554"/>
          </a:xfrm>
          <a:prstGeom prst="rect">
            <a:avLst/>
          </a:prstGeom>
        </p:spPr>
        <p:txBody>
          <a:bodyPr wrap="square">
            <a:spAutoFit/>
          </a:bodyPr>
          <a:lstStyle/>
          <a:p>
            <a:pPr marL="285750" lvl="1" indent="-285750">
              <a:buFont typeface="Arial" panose="020B0604020202020204" pitchFamily="34" charset="0"/>
              <a:buChar char="•"/>
            </a:pPr>
            <a:r>
              <a:rPr lang="sr-Latn-RS" sz="1600" b="1" dirty="0">
                <a:latin typeface="Segoe UI Emoji" panose="020B0502040204020203" pitchFamily="34" charset="0"/>
                <a:ea typeface="Segoe UI Emoji" panose="020B0502040204020203" pitchFamily="34" charset="0"/>
              </a:rPr>
              <a:t>Vazdušna zavesa</a:t>
            </a:r>
            <a:endParaRPr lang="fr-FR" altLang="fr-FR" sz="1600" b="1" dirty="0">
              <a:latin typeface="Segoe UI Emoji" panose="020B0502040204020203" pitchFamily="34" charset="0"/>
              <a:ea typeface="Segoe UI Emoji" panose="020B0502040204020203" pitchFamily="34" charset="0"/>
            </a:endParaRPr>
          </a:p>
        </p:txBody>
      </p:sp>
      <p:pic>
        <p:nvPicPr>
          <p:cNvPr id="149" name="Picture 10" descr="Centrale foyer échangeur">
            <a:extLst>
              <a:ext uri="{FF2B5EF4-FFF2-40B4-BE49-F238E27FC236}">
                <a16:creationId xmlns:a16="http://schemas.microsoft.com/office/drawing/2014/main" id="{3C7407CA-AC4B-410C-9467-0071BFAE6097}"/>
              </a:ext>
            </a:extLst>
          </p:cNvPr>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64919" y="4516675"/>
            <a:ext cx="2032378" cy="2032378"/>
          </a:xfrm>
          <a:prstGeom prst="rect">
            <a:avLst/>
          </a:prstGeom>
          <a:noFill/>
          <a:extLst>
            <a:ext uri="{909E8E84-426E-40DD-AFC4-6F175D3DCCD1}">
              <a14:hiddenFill xmlns:a14="http://schemas.microsoft.com/office/drawing/2010/main">
                <a:solidFill>
                  <a:srgbClr val="FFFFFF"/>
                </a:solidFill>
              </a14:hiddenFill>
            </a:ext>
          </a:extLst>
        </p:spPr>
      </p:pic>
      <p:sp>
        <p:nvSpPr>
          <p:cNvPr id="150" name="Rectangle 149">
            <a:extLst>
              <a:ext uri="{FF2B5EF4-FFF2-40B4-BE49-F238E27FC236}">
                <a16:creationId xmlns:a16="http://schemas.microsoft.com/office/drawing/2014/main" id="{012264EF-2013-4B4F-A168-3A61FB0B29C8}"/>
              </a:ext>
            </a:extLst>
          </p:cNvPr>
          <p:cNvSpPr/>
          <p:nvPr/>
        </p:nvSpPr>
        <p:spPr>
          <a:xfrm>
            <a:off x="9769024" y="4291335"/>
            <a:ext cx="2407690" cy="615553"/>
          </a:xfrm>
          <a:prstGeom prst="rect">
            <a:avLst/>
          </a:prstGeom>
        </p:spPr>
        <p:txBody>
          <a:bodyPr wrap="square">
            <a:spAutoFit/>
          </a:bodyPr>
          <a:lstStyle/>
          <a:p>
            <a:pPr marL="285750" lvl="1" indent="-285750">
              <a:buFont typeface="Arial" panose="020B0604020202020204" pitchFamily="34" charset="0"/>
              <a:buChar char="•"/>
            </a:pPr>
            <a:r>
              <a:rPr lang="fr-FR" dirty="0"/>
              <a:t> </a:t>
            </a:r>
            <a:r>
              <a:rPr lang="sr-Latn-RS" sz="1600" b="1" dirty="0">
                <a:latin typeface="Segoe UI Emoji" panose="020B0502040204020203" pitchFamily="34" charset="0"/>
                <a:ea typeface="Segoe UI Emoji" panose="020B0502040204020203" pitchFamily="34" charset="0"/>
              </a:rPr>
              <a:t>Uređaj za upravljanje vazduhom</a:t>
            </a:r>
            <a:endParaRPr lang="fr-FR" altLang="fr-FR" sz="1600" b="1" dirty="0">
              <a:latin typeface="Segoe UI Emoji" panose="020B0502040204020203" pitchFamily="34" charset="0"/>
              <a:ea typeface="Segoe UI Emoji" panose="020B0502040204020203" pitchFamily="34" charset="0"/>
            </a:endParaRPr>
          </a:p>
        </p:txBody>
      </p:sp>
      <p:sp>
        <p:nvSpPr>
          <p:cNvPr id="151" name="Rectangle 150">
            <a:extLst>
              <a:ext uri="{FF2B5EF4-FFF2-40B4-BE49-F238E27FC236}">
                <a16:creationId xmlns:a16="http://schemas.microsoft.com/office/drawing/2014/main" id="{3A3DC9FB-62F5-46FD-B5C7-AF1F3042DF2C}"/>
              </a:ext>
            </a:extLst>
          </p:cNvPr>
          <p:cNvSpPr/>
          <p:nvPr/>
        </p:nvSpPr>
        <p:spPr>
          <a:xfrm>
            <a:off x="6720787" y="5214119"/>
            <a:ext cx="3205862" cy="726353"/>
          </a:xfrm>
          <a:prstGeom prst="rect">
            <a:avLst/>
          </a:prstGeom>
        </p:spPr>
        <p:txBody>
          <a:bodyPr wrap="square">
            <a:spAutoFit/>
          </a:bodyPr>
          <a:lstStyle/>
          <a:p>
            <a:pPr marL="285750" lvl="1" indent="-285750">
              <a:buFont typeface="Arial" panose="020B0604020202020204" pitchFamily="34" charset="0"/>
              <a:buChar char="•"/>
            </a:pPr>
            <a:r>
              <a:rPr lang="sr-Latn-RS" sz="1600" b="1" dirty="0">
                <a:latin typeface="Segoe UI Emoji" panose="020B0502040204020203" pitchFamily="34" charset="0"/>
                <a:ea typeface="Segoe UI Emoji" panose="020B0502040204020203" pitchFamily="34" charset="0"/>
              </a:rPr>
              <a:t>Ostala rešenja</a:t>
            </a:r>
            <a:endParaRPr lang="fr-FR" sz="1600" b="1" dirty="0">
              <a:latin typeface="Segoe UI Emoji" panose="020B0502040204020203" pitchFamily="34" charset="0"/>
              <a:ea typeface="Segoe UI Emoji" panose="020B0502040204020203" pitchFamily="34" charset="0"/>
            </a:endParaRPr>
          </a:p>
          <a:p>
            <a:pPr marL="542925" lvl="1" indent="-277813">
              <a:lnSpc>
                <a:spcPct val="90000"/>
              </a:lnSpc>
              <a:spcBef>
                <a:spcPct val="0"/>
              </a:spcBef>
              <a:buClr>
                <a:schemeClr val="tx1"/>
              </a:buClr>
              <a:buSzPct val="125000"/>
              <a:buFont typeface="Courier New" panose="02070309020205020404" pitchFamily="49" charset="0"/>
              <a:buChar char="o"/>
              <a:tabLst>
                <a:tab pos="2514600" algn="l"/>
              </a:tabLst>
            </a:pPr>
            <a:r>
              <a:rPr lang="sr-Latn-RS" altLang="fr-FR" sz="1400" dirty="0" err="1">
                <a:latin typeface="Segoe UI Emoji" panose="020B0502040204020203" pitchFamily="34" charset="0"/>
                <a:ea typeface="Segoe UI Emoji" panose="020B0502040204020203" pitchFamily="34" charset="0"/>
              </a:rPr>
              <a:t>Destratifikator</a:t>
            </a:r>
            <a:endParaRPr lang="fr-FR" altLang="fr-FR" sz="1400" dirty="0">
              <a:latin typeface="Segoe UI Emoji" panose="020B0502040204020203" pitchFamily="34" charset="0"/>
              <a:ea typeface="Segoe UI Emoji" panose="020B0502040204020203" pitchFamily="34" charset="0"/>
            </a:endParaRPr>
          </a:p>
          <a:p>
            <a:pPr marL="542925" lvl="1" indent="-277813">
              <a:lnSpc>
                <a:spcPct val="90000"/>
              </a:lnSpc>
              <a:spcBef>
                <a:spcPct val="0"/>
              </a:spcBef>
              <a:buClr>
                <a:schemeClr val="tx1"/>
              </a:buClr>
              <a:buSzPct val="125000"/>
              <a:buFont typeface="Courier New" panose="02070309020205020404" pitchFamily="49" charset="0"/>
              <a:buChar char="o"/>
              <a:tabLst>
                <a:tab pos="2514600" algn="l"/>
              </a:tabLst>
            </a:pPr>
            <a:r>
              <a:rPr lang="sr-Latn-RS" altLang="fr-FR" sz="1400" dirty="0" err="1">
                <a:latin typeface="Segoe UI Emoji" panose="020B0502040204020203" pitchFamily="34" charset="0"/>
                <a:ea typeface="Segoe UI Emoji" panose="020B0502040204020203" pitchFamily="34" charset="0"/>
              </a:rPr>
              <a:t>Adijabatski</a:t>
            </a:r>
            <a:r>
              <a:rPr lang="sr-Latn-RS" altLang="fr-FR" sz="1400" dirty="0">
                <a:latin typeface="Segoe UI Emoji" panose="020B0502040204020203" pitchFamily="34" charset="0"/>
                <a:ea typeface="Segoe UI Emoji" panose="020B0502040204020203" pitchFamily="34" charset="0"/>
              </a:rPr>
              <a:t> hladnjaci</a:t>
            </a:r>
            <a:endParaRPr lang="fr-FR" altLang="fr-FR" sz="1400" dirty="0">
              <a:latin typeface="Segoe UI Emoji" panose="020B0502040204020203" pitchFamily="34" charset="0"/>
              <a:ea typeface="Segoe UI Emoji" panose="020B0502040204020203" pitchFamily="34" charset="0"/>
            </a:endParaRPr>
          </a:p>
        </p:txBody>
      </p:sp>
      <p:grpSp>
        <p:nvGrpSpPr>
          <p:cNvPr id="117" name="Groupe 116">
            <a:extLst>
              <a:ext uri="{FF2B5EF4-FFF2-40B4-BE49-F238E27FC236}">
                <a16:creationId xmlns:a16="http://schemas.microsoft.com/office/drawing/2014/main" id="{B24CA718-30F6-4E59-B79A-9E2DCA650B53}"/>
              </a:ext>
            </a:extLst>
          </p:cNvPr>
          <p:cNvGrpSpPr/>
          <p:nvPr/>
        </p:nvGrpSpPr>
        <p:grpSpPr>
          <a:xfrm>
            <a:off x="-1190334" y="144827"/>
            <a:ext cx="4045767" cy="4432271"/>
            <a:chOff x="-1190334" y="144827"/>
            <a:chExt cx="4045767" cy="4432271"/>
          </a:xfrm>
        </p:grpSpPr>
        <p:grpSp>
          <p:nvGrpSpPr>
            <p:cNvPr id="119" name="Groupe 118">
              <a:extLst>
                <a:ext uri="{FF2B5EF4-FFF2-40B4-BE49-F238E27FC236}">
                  <a16:creationId xmlns:a16="http://schemas.microsoft.com/office/drawing/2014/main" id="{EA9C66DD-7AED-4D38-B610-B93686C4BBBD}"/>
                </a:ext>
              </a:extLst>
            </p:cNvPr>
            <p:cNvGrpSpPr/>
            <p:nvPr/>
          </p:nvGrpSpPr>
          <p:grpSpPr>
            <a:xfrm>
              <a:off x="-1190334" y="144827"/>
              <a:ext cx="4043759" cy="4432271"/>
              <a:chOff x="-1036334" y="512458"/>
              <a:chExt cx="4043759" cy="4432271"/>
            </a:xfrm>
          </p:grpSpPr>
          <p:grpSp>
            <p:nvGrpSpPr>
              <p:cNvPr id="122" name="Groupe 121">
                <a:extLst>
                  <a:ext uri="{FF2B5EF4-FFF2-40B4-BE49-F238E27FC236}">
                    <a16:creationId xmlns:a16="http://schemas.microsoft.com/office/drawing/2014/main" id="{817A43E9-E574-4BAE-A50E-D7E24D0D3F5D}"/>
                  </a:ext>
                </a:extLst>
              </p:cNvPr>
              <p:cNvGrpSpPr/>
              <p:nvPr/>
            </p:nvGrpSpPr>
            <p:grpSpPr>
              <a:xfrm>
                <a:off x="-1036334" y="512458"/>
                <a:ext cx="4006403" cy="4432271"/>
                <a:chOff x="-1036334" y="512458"/>
                <a:chExt cx="4006403" cy="4432271"/>
              </a:xfrm>
            </p:grpSpPr>
            <p:sp>
              <p:nvSpPr>
                <p:cNvPr id="128" name="Rectangle 127">
                  <a:extLst>
                    <a:ext uri="{FF2B5EF4-FFF2-40B4-BE49-F238E27FC236}">
                      <a16:creationId xmlns:a16="http://schemas.microsoft.com/office/drawing/2014/main" id="{64CF05C3-34FD-453C-8204-2C943CAEF7C2}"/>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30" name="Arc 129">
                  <a:extLst>
                    <a:ext uri="{FF2B5EF4-FFF2-40B4-BE49-F238E27FC236}">
                      <a16:creationId xmlns:a16="http://schemas.microsoft.com/office/drawing/2014/main" id="{1241F49E-EECF-4EFD-884B-685BC8627D63}"/>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1" name="Ellipse 130">
                  <a:extLst>
                    <a:ext uri="{FF2B5EF4-FFF2-40B4-BE49-F238E27FC236}">
                      <a16:creationId xmlns:a16="http://schemas.microsoft.com/office/drawing/2014/main" id="{866780AD-ACA5-4AB8-8B1F-7136CF3AD7C5}"/>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32" name="Ellipse 131">
                  <a:extLst>
                    <a:ext uri="{FF2B5EF4-FFF2-40B4-BE49-F238E27FC236}">
                      <a16:creationId xmlns:a16="http://schemas.microsoft.com/office/drawing/2014/main" id="{C3AEFE14-DFB3-4F3C-9847-0935385D2438}"/>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3" name="Rectangle 132">
                  <a:hlinkClick r:id="rId10" action="ppaction://hlinksldjump"/>
                  <a:extLst>
                    <a:ext uri="{FF2B5EF4-FFF2-40B4-BE49-F238E27FC236}">
                      <a16:creationId xmlns:a16="http://schemas.microsoft.com/office/drawing/2014/main" id="{8BFF8361-585B-4D8D-B580-B934D0CD8962}"/>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4" name="Ellipse 133">
                  <a:extLst>
                    <a:ext uri="{FF2B5EF4-FFF2-40B4-BE49-F238E27FC236}">
                      <a16:creationId xmlns:a16="http://schemas.microsoft.com/office/drawing/2014/main" id="{EF2D15A3-8677-403C-8FB7-299C4E65979B}"/>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5" name="Ellipse 134">
                  <a:extLst>
                    <a:ext uri="{FF2B5EF4-FFF2-40B4-BE49-F238E27FC236}">
                      <a16:creationId xmlns:a16="http://schemas.microsoft.com/office/drawing/2014/main" id="{EBFA26AA-056E-4506-B038-7CB316CEE904}"/>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6" name="Ellipse 135">
                  <a:extLst>
                    <a:ext uri="{FF2B5EF4-FFF2-40B4-BE49-F238E27FC236}">
                      <a16:creationId xmlns:a16="http://schemas.microsoft.com/office/drawing/2014/main" id="{34C4D827-60D3-4D99-8E83-E0C22D270282}"/>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7" name="Ellipse 136">
                  <a:extLst>
                    <a:ext uri="{FF2B5EF4-FFF2-40B4-BE49-F238E27FC236}">
                      <a16:creationId xmlns:a16="http://schemas.microsoft.com/office/drawing/2014/main" id="{6B4A9DBE-F697-444B-8B28-181B834425B8}"/>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2" name="Rectangle 151">
                  <a:hlinkClick r:id="rId11" action="ppaction://hlinksldjump"/>
                  <a:extLst>
                    <a:ext uri="{FF2B5EF4-FFF2-40B4-BE49-F238E27FC236}">
                      <a16:creationId xmlns:a16="http://schemas.microsoft.com/office/drawing/2014/main" id="{11566433-A50D-4456-9A47-D6E2B2AF955D}"/>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3" name="Rectangle 152">
                  <a:hlinkClick r:id="rId12" action="ppaction://hlinksldjump"/>
                  <a:extLst>
                    <a:ext uri="{FF2B5EF4-FFF2-40B4-BE49-F238E27FC236}">
                      <a16:creationId xmlns:a16="http://schemas.microsoft.com/office/drawing/2014/main" id="{44C11096-2B27-4B63-9BFE-FB2A9B5CFA00}"/>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4" name="Rectangle 153">
                  <a:hlinkClick r:id="rId13" action="ppaction://hlinksldjump"/>
                  <a:extLst>
                    <a:ext uri="{FF2B5EF4-FFF2-40B4-BE49-F238E27FC236}">
                      <a16:creationId xmlns:a16="http://schemas.microsoft.com/office/drawing/2014/main" id="{A6314057-7AE7-497B-92DC-45752E5A4C00}"/>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3" name="Rectangle 122">
                <a:hlinkClick r:id="rId14" action="ppaction://hlinksldjump"/>
                <a:extLst>
                  <a:ext uri="{FF2B5EF4-FFF2-40B4-BE49-F238E27FC236}">
                    <a16:creationId xmlns:a16="http://schemas.microsoft.com/office/drawing/2014/main" id="{742A79CF-E469-45F6-B625-1C9B4E02A6E8}"/>
                  </a:ext>
                </a:extLst>
              </p:cNvPr>
              <p:cNvSpPr/>
              <p:nvPr/>
            </p:nvSpPr>
            <p:spPr>
              <a:xfrm>
                <a:off x="943007" y="2394100"/>
                <a:ext cx="2064418" cy="307777"/>
              </a:xfrm>
              <a:prstGeom prst="rect">
                <a:avLst/>
              </a:prstGeom>
            </p:spPr>
            <p:txBody>
              <a:bodyPr wrap="square">
                <a:spAutoFit/>
              </a:bodyPr>
              <a:lstStyle/>
              <a:p>
                <a:r>
                  <a:rPr lang="fr-FR" sz="1400" b="1" dirty="0" err="1">
                    <a:solidFill>
                      <a:schemeClr val="bg1"/>
                    </a:solidFill>
                    <a:latin typeface="Segoe UI Light" panose="020B0502040204020203" pitchFamily="34" charset="0"/>
                    <a:cs typeface="Segoe UI Light" panose="020B0502040204020203" pitchFamily="34" charset="0"/>
                  </a:rPr>
                  <a:t>Grejanje</a:t>
                </a:r>
                <a:r>
                  <a:rPr lang="fr-FR" sz="1400" b="1" dirty="0">
                    <a:solidFill>
                      <a:schemeClr val="bg1"/>
                    </a:solidFill>
                    <a:latin typeface="Segoe UI Light" panose="020B0502040204020203" pitchFamily="34" charset="0"/>
                    <a:cs typeface="Segoe UI Light" panose="020B0502040204020203" pitchFamily="34" charset="0"/>
                  </a:rPr>
                  <a:t> </a:t>
                </a:r>
                <a:r>
                  <a:rPr lang="fr-FR" sz="1400" b="1" dirty="0" err="1">
                    <a:solidFill>
                      <a:schemeClr val="bg1"/>
                    </a:solidFill>
                    <a:latin typeface="Segoe UI Light" panose="020B0502040204020203" pitchFamily="34" charset="0"/>
                    <a:cs typeface="Segoe UI Light" panose="020B0502040204020203" pitchFamily="34" charset="0"/>
                  </a:rPr>
                  <a:t>prostora</a:t>
                </a:r>
                <a:endParaRPr lang="fr-FR" sz="1400" b="1" dirty="0">
                  <a:solidFill>
                    <a:schemeClr val="bg1"/>
                  </a:solidFill>
                  <a:latin typeface="Segoe UI Light" panose="020B0502040204020203" pitchFamily="34" charset="0"/>
                  <a:cs typeface="Segoe UI Light" panose="020B0502040204020203" pitchFamily="34" charset="0"/>
                </a:endParaRPr>
              </a:p>
            </p:txBody>
          </p:sp>
        </p:grpSp>
        <p:sp>
          <p:nvSpPr>
            <p:cNvPr id="120" name="Ellipse 119">
              <a:extLst>
                <a:ext uri="{FF2B5EF4-FFF2-40B4-BE49-F238E27FC236}">
                  <a16:creationId xmlns:a16="http://schemas.microsoft.com/office/drawing/2014/main" id="{AA3A88EC-CBEE-4512-8FA1-255F37B7BE72}"/>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 name="Rectangle 120">
              <a:hlinkClick r:id="rId14" action="ppaction://hlinksldjump"/>
              <a:extLst>
                <a:ext uri="{FF2B5EF4-FFF2-40B4-BE49-F238E27FC236}">
                  <a16:creationId xmlns:a16="http://schemas.microsoft.com/office/drawing/2014/main" id="{105E350B-72EB-4E6C-9A77-CB8731A78CB7}"/>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55" name="Groupe 154">
            <a:extLst>
              <a:ext uri="{FF2B5EF4-FFF2-40B4-BE49-F238E27FC236}">
                <a16:creationId xmlns:a16="http://schemas.microsoft.com/office/drawing/2014/main" id="{94595A15-FAD3-4994-BB79-B069CFCB0434}"/>
              </a:ext>
            </a:extLst>
          </p:cNvPr>
          <p:cNvGrpSpPr/>
          <p:nvPr/>
        </p:nvGrpSpPr>
        <p:grpSpPr>
          <a:xfrm>
            <a:off x="-1184688" y="2693388"/>
            <a:ext cx="4029072" cy="4432271"/>
            <a:chOff x="-1184688" y="2693388"/>
            <a:chExt cx="4029072" cy="4432271"/>
          </a:xfrm>
        </p:grpSpPr>
        <p:grpSp>
          <p:nvGrpSpPr>
            <p:cNvPr id="156" name="Groupe 155">
              <a:extLst>
                <a:ext uri="{FF2B5EF4-FFF2-40B4-BE49-F238E27FC236}">
                  <a16:creationId xmlns:a16="http://schemas.microsoft.com/office/drawing/2014/main" id="{2F5DE6E0-FA25-4E93-9B38-E42792951B45}"/>
                </a:ext>
              </a:extLst>
            </p:cNvPr>
            <p:cNvGrpSpPr/>
            <p:nvPr/>
          </p:nvGrpSpPr>
          <p:grpSpPr>
            <a:xfrm>
              <a:off x="-1184688" y="2693388"/>
              <a:ext cx="4029072" cy="4432271"/>
              <a:chOff x="-1030688" y="3433376"/>
              <a:chExt cx="4029072" cy="4432271"/>
            </a:xfrm>
          </p:grpSpPr>
          <p:sp>
            <p:nvSpPr>
              <p:cNvPr id="159" name="Rectangle 158">
                <a:extLst>
                  <a:ext uri="{FF2B5EF4-FFF2-40B4-BE49-F238E27FC236}">
                    <a16:creationId xmlns:a16="http://schemas.microsoft.com/office/drawing/2014/main" id="{391CDA77-E959-44DC-9A5C-FA267FCAF691}"/>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60" name="Rectangle 159">
                <a:hlinkClick r:id="rId15" action="ppaction://hlinksldjump"/>
                <a:extLst>
                  <a:ext uri="{FF2B5EF4-FFF2-40B4-BE49-F238E27FC236}">
                    <a16:creationId xmlns:a16="http://schemas.microsoft.com/office/drawing/2014/main" id="{6C16EA5C-4928-4CA4-A1B3-9F4E160FFEED}"/>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1" name="Arc 160">
                <a:extLst>
                  <a:ext uri="{FF2B5EF4-FFF2-40B4-BE49-F238E27FC236}">
                    <a16:creationId xmlns:a16="http://schemas.microsoft.com/office/drawing/2014/main" id="{1B4A06CB-5898-411F-9558-86DB8242E75C}"/>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2" name="Ellipse 161">
                <a:extLst>
                  <a:ext uri="{FF2B5EF4-FFF2-40B4-BE49-F238E27FC236}">
                    <a16:creationId xmlns:a16="http://schemas.microsoft.com/office/drawing/2014/main" id="{D165C9A2-F547-46B1-8065-D52D204B3281}"/>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63" name="Ellipse 162">
                <a:extLst>
                  <a:ext uri="{FF2B5EF4-FFF2-40B4-BE49-F238E27FC236}">
                    <a16:creationId xmlns:a16="http://schemas.microsoft.com/office/drawing/2014/main" id="{D05A2597-4B5C-4F6C-82FC-C8BD542F1270}"/>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4" name="Rectangle 163">
                <a:hlinkClick r:id="rId16" action="ppaction://hlinksldjump"/>
                <a:extLst>
                  <a:ext uri="{FF2B5EF4-FFF2-40B4-BE49-F238E27FC236}">
                    <a16:creationId xmlns:a16="http://schemas.microsoft.com/office/drawing/2014/main" id="{57A7420B-71C6-4572-B206-7C79902DF4FE}"/>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5" name="Ellipse 164">
                <a:extLst>
                  <a:ext uri="{FF2B5EF4-FFF2-40B4-BE49-F238E27FC236}">
                    <a16:creationId xmlns:a16="http://schemas.microsoft.com/office/drawing/2014/main" id="{BF785500-1162-4F52-B9B4-F7A228F2C2B1}"/>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9" name="Ellipse 168">
                <a:extLst>
                  <a:ext uri="{FF2B5EF4-FFF2-40B4-BE49-F238E27FC236}">
                    <a16:creationId xmlns:a16="http://schemas.microsoft.com/office/drawing/2014/main" id="{AA76AD59-0677-4076-9E8B-E2FB24CA535D}"/>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1" name="Ellipse 170">
                <a:extLst>
                  <a:ext uri="{FF2B5EF4-FFF2-40B4-BE49-F238E27FC236}">
                    <a16:creationId xmlns:a16="http://schemas.microsoft.com/office/drawing/2014/main" id="{00515677-61D8-4386-AE08-B8243683A2B1}"/>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2" name="Ellipse 171">
                <a:extLst>
                  <a:ext uri="{FF2B5EF4-FFF2-40B4-BE49-F238E27FC236}">
                    <a16:creationId xmlns:a16="http://schemas.microsoft.com/office/drawing/2014/main" id="{8A6E5F3C-65F2-4588-8E2D-1928EB0B74C7}"/>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3" name="Rectangle 172">
                <a:hlinkClick r:id="rId17" action="ppaction://hlinksldjump"/>
                <a:extLst>
                  <a:ext uri="{FF2B5EF4-FFF2-40B4-BE49-F238E27FC236}">
                    <a16:creationId xmlns:a16="http://schemas.microsoft.com/office/drawing/2014/main" id="{267139DB-BD19-482F-BF40-087F3B9733C8}"/>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4" name="Rectangle 173">
                <a:hlinkClick r:id="rId18" action="ppaction://hlinksldjump"/>
                <a:extLst>
                  <a:ext uri="{FF2B5EF4-FFF2-40B4-BE49-F238E27FC236}">
                    <a16:creationId xmlns:a16="http://schemas.microsoft.com/office/drawing/2014/main" id="{27E5B10F-AE5C-48E8-BBBA-C4E3A03F22D8}"/>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5" name="Rectangle 174">
                <a:hlinkClick r:id="rId19" action="ppaction://hlinksldjump"/>
                <a:extLst>
                  <a:ext uri="{FF2B5EF4-FFF2-40B4-BE49-F238E27FC236}">
                    <a16:creationId xmlns:a16="http://schemas.microsoft.com/office/drawing/2014/main" id="{5CEA4EA4-5225-4925-8FAA-5E2CB265AD88}"/>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57" name="Ellipse 156">
              <a:extLst>
                <a:ext uri="{FF2B5EF4-FFF2-40B4-BE49-F238E27FC236}">
                  <a16:creationId xmlns:a16="http://schemas.microsoft.com/office/drawing/2014/main" id="{FD69E66A-F6F9-48E1-B529-F8682D099DEA}"/>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8" name="Rectangle 157">
              <a:hlinkClick r:id="rId15" action="ppaction://hlinksldjump"/>
              <a:extLst>
                <a:ext uri="{FF2B5EF4-FFF2-40B4-BE49-F238E27FC236}">
                  <a16:creationId xmlns:a16="http://schemas.microsoft.com/office/drawing/2014/main" id="{285DE3F7-60F1-47BE-8E69-74D6D5992AF5}"/>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089095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C3C82BFA-5D3A-4A36-895A-A2C6CF2C8D54}"/>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903371" y="35776"/>
            <a:ext cx="10287000" cy="6858000"/>
          </a:xfrm>
          <a:prstGeom prst="rect">
            <a:avLst/>
          </a:prstGeom>
        </p:spPr>
      </p:pic>
      <p:sp>
        <p:nvSpPr>
          <p:cNvPr id="2" name="Titre 1">
            <a:extLst>
              <a:ext uri="{FF2B5EF4-FFF2-40B4-BE49-F238E27FC236}">
                <a16:creationId xmlns:a16="http://schemas.microsoft.com/office/drawing/2014/main" id="{574B6B6D-DA20-48F4-A38F-CD06F8495A88}"/>
              </a:ext>
            </a:extLst>
          </p:cNvPr>
          <p:cNvSpPr>
            <a:spLocks noGrp="1"/>
          </p:cNvSpPr>
          <p:nvPr>
            <p:ph type="title"/>
          </p:nvPr>
        </p:nvSpPr>
        <p:spPr>
          <a:xfrm>
            <a:off x="3768441" y="332283"/>
            <a:ext cx="9217079" cy="764704"/>
          </a:xfrm>
        </p:spPr>
        <p:txBody>
          <a:bodyPr/>
          <a:lstStyle/>
          <a:p>
            <a:r>
              <a:rPr lang="pt-BR" sz="2800" dirty="0"/>
              <a:t>VOC &amp; </a:t>
            </a:r>
            <a:r>
              <a:rPr lang="sr-Latn-RS" sz="2800" dirty="0"/>
              <a:t>rastvarači,</a:t>
            </a:r>
            <a:r>
              <a:rPr lang="pt-BR" sz="2800" dirty="0"/>
              <a:t> </a:t>
            </a:r>
            <a:br>
              <a:rPr lang="pt-BR" sz="2800" dirty="0"/>
            </a:br>
            <a:r>
              <a:rPr lang="sr-Latn-RS" sz="2800" dirty="0"/>
              <a:t>ekološka rešenja</a:t>
            </a:r>
            <a:endParaRPr lang="fr-FR" sz="2800" dirty="0"/>
          </a:p>
        </p:txBody>
      </p:sp>
      <p:sp>
        <p:nvSpPr>
          <p:cNvPr id="70" name="Rectangle 69">
            <a:extLst>
              <a:ext uri="{FF2B5EF4-FFF2-40B4-BE49-F238E27FC236}">
                <a16:creationId xmlns:a16="http://schemas.microsoft.com/office/drawing/2014/main" id="{82C5A1DC-50DA-48B0-A188-D1332A0F900F}"/>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1" name="Groupe 160">
            <a:extLst>
              <a:ext uri="{FF2B5EF4-FFF2-40B4-BE49-F238E27FC236}">
                <a16:creationId xmlns:a16="http://schemas.microsoft.com/office/drawing/2014/main" id="{4D069867-1F94-4FB7-B374-B6C2D286F146}"/>
              </a:ext>
            </a:extLst>
          </p:cNvPr>
          <p:cNvGrpSpPr/>
          <p:nvPr/>
        </p:nvGrpSpPr>
        <p:grpSpPr>
          <a:xfrm>
            <a:off x="700828" y="5417691"/>
            <a:ext cx="1417577" cy="947325"/>
            <a:chOff x="700828" y="5417691"/>
            <a:chExt cx="1417577" cy="947325"/>
          </a:xfrm>
        </p:grpSpPr>
        <p:sp>
          <p:nvSpPr>
            <p:cNvPr id="162" name="Rectangle 161">
              <a:extLst>
                <a:ext uri="{FF2B5EF4-FFF2-40B4-BE49-F238E27FC236}">
                  <a16:creationId xmlns:a16="http://schemas.microsoft.com/office/drawing/2014/main" id="{2071D585-C3CD-4B1A-B817-2D473349C4EE}"/>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Rectangle 162">
              <a:extLst>
                <a:ext uri="{FF2B5EF4-FFF2-40B4-BE49-F238E27FC236}">
                  <a16:creationId xmlns:a16="http://schemas.microsoft.com/office/drawing/2014/main" id="{68093092-E10D-4DD8-B84B-636C504851F4}"/>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Rectangle 163">
              <a:extLst>
                <a:ext uri="{FF2B5EF4-FFF2-40B4-BE49-F238E27FC236}">
                  <a16:creationId xmlns:a16="http://schemas.microsoft.com/office/drawing/2014/main" id="{51ED80B3-9C40-419E-B523-2AC40D571AB6}"/>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a16="http://schemas.microsoft.com/office/drawing/2014/main" id="{E730BCB7-4E8B-4A82-9D5F-E2A88340B2E6}"/>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53E5B34A-7F32-4949-BFD1-CF571D6D9B5E}"/>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Rectangle 166">
              <a:extLst>
                <a:ext uri="{FF2B5EF4-FFF2-40B4-BE49-F238E27FC236}">
                  <a16:creationId xmlns:a16="http://schemas.microsoft.com/office/drawing/2014/main" id="{13B11F2C-75A2-4FCC-A2F1-08A6536D002D}"/>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Rectangle 167">
              <a:extLst>
                <a:ext uri="{FF2B5EF4-FFF2-40B4-BE49-F238E27FC236}">
                  <a16:creationId xmlns:a16="http://schemas.microsoft.com/office/drawing/2014/main" id="{9795340F-D9E3-4CD6-BD24-A196782B2BC5}"/>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Rectangle 168">
              <a:extLst>
                <a:ext uri="{FF2B5EF4-FFF2-40B4-BE49-F238E27FC236}">
                  <a16:creationId xmlns:a16="http://schemas.microsoft.com/office/drawing/2014/main" id="{433061CB-89C3-4D06-9C61-3D98835821EC}"/>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Rectangle 169">
              <a:extLst>
                <a:ext uri="{FF2B5EF4-FFF2-40B4-BE49-F238E27FC236}">
                  <a16:creationId xmlns:a16="http://schemas.microsoft.com/office/drawing/2014/main" id="{68620BE2-CBDB-44E2-A72C-E669EA1AF366}"/>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Rectangle 170">
              <a:extLst>
                <a:ext uri="{FF2B5EF4-FFF2-40B4-BE49-F238E27FC236}">
                  <a16:creationId xmlns:a16="http://schemas.microsoft.com/office/drawing/2014/main" id="{041F9BCB-B26E-4454-9D40-4F09CE5D7FF5}"/>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Rectangle 171">
              <a:extLst>
                <a:ext uri="{FF2B5EF4-FFF2-40B4-BE49-F238E27FC236}">
                  <a16:creationId xmlns:a16="http://schemas.microsoft.com/office/drawing/2014/main" id="{595FE7C5-A921-4589-80EA-923D55B97ABE}"/>
                </a:ext>
              </a:extLst>
            </p:cNvPr>
            <p:cNvSpPr/>
            <p:nvPr/>
          </p:nvSpPr>
          <p:spPr>
            <a:xfrm>
              <a:off x="1946399" y="5423566"/>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a:extLst>
                <a:ext uri="{FF2B5EF4-FFF2-40B4-BE49-F238E27FC236}">
                  <a16:creationId xmlns:a16="http://schemas.microsoft.com/office/drawing/2014/main" id="{3C6BE559-A638-4061-801B-31CE3D96B986}"/>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7" name="Groupe 76">
            <a:extLst>
              <a:ext uri="{FF2B5EF4-FFF2-40B4-BE49-F238E27FC236}">
                <a16:creationId xmlns:a16="http://schemas.microsoft.com/office/drawing/2014/main" id="{01B9813B-EDC1-4DFC-A679-CDA5699B7241}"/>
              </a:ext>
            </a:extLst>
          </p:cNvPr>
          <p:cNvGrpSpPr/>
          <p:nvPr/>
        </p:nvGrpSpPr>
        <p:grpSpPr>
          <a:xfrm>
            <a:off x="0" y="6796088"/>
            <a:ext cx="12192000" cy="61913"/>
            <a:chOff x="0" y="0"/>
            <a:chExt cx="9906000" cy="45719"/>
          </a:xfrm>
        </p:grpSpPr>
        <p:sp>
          <p:nvSpPr>
            <p:cNvPr id="78" name="Rectangle 77">
              <a:extLst>
                <a:ext uri="{FF2B5EF4-FFF2-40B4-BE49-F238E27FC236}">
                  <a16:creationId xmlns:a16="http://schemas.microsoft.com/office/drawing/2014/main" id="{B58144F5-84B6-49B8-90DF-766A6B94D811}"/>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F011A621-A19E-47BD-B5D1-6D99F318F4E4}"/>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0" name="Rectangle 79">
              <a:extLst>
                <a:ext uri="{FF2B5EF4-FFF2-40B4-BE49-F238E27FC236}">
                  <a16:creationId xmlns:a16="http://schemas.microsoft.com/office/drawing/2014/main" id="{A15A98FB-EFD4-48FF-AC30-BF9E50B20C99}"/>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1" name="Rectangle 80">
              <a:extLst>
                <a:ext uri="{FF2B5EF4-FFF2-40B4-BE49-F238E27FC236}">
                  <a16:creationId xmlns:a16="http://schemas.microsoft.com/office/drawing/2014/main" id="{F26F12F9-5729-4EC0-A724-E62F2D084CDD}"/>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2" name="Groupe 71">
            <a:extLst>
              <a:ext uri="{FF2B5EF4-FFF2-40B4-BE49-F238E27FC236}">
                <a16:creationId xmlns:a16="http://schemas.microsoft.com/office/drawing/2014/main" id="{B78C2F6D-C499-4721-9003-DACA3B13BDDF}"/>
              </a:ext>
            </a:extLst>
          </p:cNvPr>
          <p:cNvGrpSpPr/>
          <p:nvPr/>
        </p:nvGrpSpPr>
        <p:grpSpPr>
          <a:xfrm>
            <a:off x="0" y="1"/>
            <a:ext cx="12192000" cy="61913"/>
            <a:chOff x="0" y="0"/>
            <a:chExt cx="9906000" cy="45719"/>
          </a:xfrm>
        </p:grpSpPr>
        <p:sp>
          <p:nvSpPr>
            <p:cNvPr id="73" name="Rectangle 72">
              <a:extLst>
                <a:ext uri="{FF2B5EF4-FFF2-40B4-BE49-F238E27FC236}">
                  <a16:creationId xmlns:a16="http://schemas.microsoft.com/office/drawing/2014/main" id="{0791DE56-058B-4EE5-9972-B537D5A20789}"/>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5D76A13D-7906-4E35-BFDA-277FE25E3FEC}"/>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5" name="Rectangle 74">
              <a:extLst>
                <a:ext uri="{FF2B5EF4-FFF2-40B4-BE49-F238E27FC236}">
                  <a16:creationId xmlns:a16="http://schemas.microsoft.com/office/drawing/2014/main" id="{6E0ABEE6-A979-44EE-A96E-39CB33DEFCA7}"/>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6" name="Rectangle 75">
              <a:extLst>
                <a:ext uri="{FF2B5EF4-FFF2-40B4-BE49-F238E27FC236}">
                  <a16:creationId xmlns:a16="http://schemas.microsoft.com/office/drawing/2014/main" id="{49FA3E36-0D4F-4DED-9F4D-3F1050F5BA66}"/>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75" name="Rectangle 174">
            <a:hlinkClick r:id="rId4" action="ppaction://hlinksldjump"/>
            <a:extLst>
              <a:ext uri="{FF2B5EF4-FFF2-40B4-BE49-F238E27FC236}">
                <a16:creationId xmlns:a16="http://schemas.microsoft.com/office/drawing/2014/main" id="{E149D624-9ADC-4159-99E5-BECD83457021}"/>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7A10AA3B-5CA8-4621-88AD-54D233B65B84}"/>
              </a:ext>
            </a:extLst>
          </p:cNvPr>
          <p:cNvSpPr/>
          <p:nvPr/>
        </p:nvSpPr>
        <p:spPr>
          <a:xfrm>
            <a:off x="2993478" y="1333143"/>
            <a:ext cx="9058468" cy="757130"/>
          </a:xfrm>
          <a:prstGeom prst="rect">
            <a:avLst/>
          </a:prstGeom>
        </p:spPr>
        <p:txBody>
          <a:bodyPr wrap="square">
            <a:spAutoFit/>
          </a:bodyPr>
          <a:lstStyle/>
          <a:p>
            <a:pPr>
              <a:lnSpc>
                <a:spcPct val="90000"/>
              </a:lnSpc>
              <a:spcAft>
                <a:spcPts val="1200"/>
              </a:spcAft>
            </a:pPr>
            <a:r>
              <a:rPr lang="en-GB"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Babcock </a:t>
            </a:r>
            <a:r>
              <a:rPr lang="en-GB" sz="2400" dirty="0" err="1">
                <a:solidFill>
                  <a:srgbClr val="E8734E"/>
                </a:solidFill>
                <a:latin typeface="Segoe UI Black" panose="020B0A02040204020203" pitchFamily="34" charset="0"/>
                <a:ea typeface="Segoe UI Black" panose="020B0A02040204020203" pitchFamily="34" charset="0"/>
                <a:cs typeface="Arial" panose="020B0604020202020204" pitchFamily="34" charset="0"/>
              </a:rPr>
              <a:t>Wanson</a:t>
            </a:r>
            <a:r>
              <a:rPr lang="en-GB"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 </a:t>
            </a:r>
            <a:r>
              <a:rPr lang="sr-Latn-RS" sz="2400" dirty="0">
                <a:solidFill>
                  <a:srgbClr val="E8734E"/>
                </a:solidFill>
                <a:latin typeface="Segoe UI" panose="020B0502040204020203" pitchFamily="34" charset="0"/>
                <a:ea typeface="Segoe UI Black" panose="020B0A02040204020203" pitchFamily="34" charset="0"/>
                <a:cs typeface="Segoe UI" panose="020B0502040204020203" pitchFamily="34" charset="0"/>
              </a:rPr>
              <a:t>zajedno sa </a:t>
            </a:r>
            <a:r>
              <a:rPr lang="en-GB" sz="24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Donau Carbon Technologies </a:t>
            </a:r>
            <a:r>
              <a:rPr lang="sr-Latn-RS" sz="2400" dirty="0">
                <a:solidFill>
                  <a:srgbClr val="E8734E"/>
                </a:solidFill>
                <a:latin typeface="Segoe UI" panose="020B0502040204020203" pitchFamily="34" charset="0"/>
                <a:ea typeface="Segoe UI Black" panose="020B0A02040204020203" pitchFamily="34" charset="0"/>
                <a:cs typeface="Segoe UI" panose="020B0502040204020203" pitchFamily="34" charset="0"/>
              </a:rPr>
              <a:t>poseduje bogato iskustvo u ovoj oblasti</a:t>
            </a:r>
            <a:endParaRPr lang="en-GB" sz="2400" dirty="0">
              <a:solidFill>
                <a:srgbClr val="E8734E"/>
              </a:solidFill>
              <a:latin typeface="Segoe UI" panose="020B0502040204020203" pitchFamily="34" charset="0"/>
              <a:ea typeface="Segoe UI Black" panose="020B0A02040204020203" pitchFamily="34" charset="0"/>
              <a:cs typeface="Segoe UI" panose="020B0502040204020203" pitchFamily="34" charset="0"/>
            </a:endParaRPr>
          </a:p>
        </p:txBody>
      </p:sp>
      <p:sp>
        <p:nvSpPr>
          <p:cNvPr id="120" name="Rectangle 3">
            <a:extLst>
              <a:ext uri="{FF2B5EF4-FFF2-40B4-BE49-F238E27FC236}">
                <a16:creationId xmlns:a16="http://schemas.microsoft.com/office/drawing/2014/main" id="{D7BF6E53-0C8D-4C35-A9CE-07D003D016BC}"/>
              </a:ext>
            </a:extLst>
          </p:cNvPr>
          <p:cNvSpPr txBox="1">
            <a:spLocks noChangeArrowheads="1"/>
          </p:cNvSpPr>
          <p:nvPr/>
        </p:nvSpPr>
        <p:spPr>
          <a:xfrm>
            <a:off x="2961057" y="2246792"/>
            <a:ext cx="8891731" cy="764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ct val="0"/>
              </a:spcBef>
              <a:spcAft>
                <a:spcPts val="1000"/>
              </a:spcAft>
              <a:buClr>
                <a:srgbClr val="0098DC"/>
              </a:buClr>
              <a:buSzPct val="125000"/>
              <a:buNone/>
              <a:tabLst>
                <a:tab pos="2514600" algn="l"/>
              </a:tabLst>
            </a:pPr>
            <a:r>
              <a:rPr lang="sr-Latn-RS" altLang="fr-FR" sz="1600" dirty="0">
                <a:latin typeface="Arial Narrow" panose="020B0606020202030204" pitchFamily="34" charset="0"/>
              </a:rPr>
              <a:t>Neki industrijski procesi emituju isparljiva organska jedinjenja (VOC), rastvarače i mirisne čestice koje su štetne po životnu sredinu. Naša poslovna jedinica za zaštitu životne sredine je posvećena ovim pitanjima, naši stručnjaci mogu da projektuju namenska rešenja prema vrstama jedinjenja koja se emituju kroz procese i da </a:t>
            </a:r>
            <a:r>
              <a:rPr lang="it-IT" sz="1600" dirty="0">
                <a:latin typeface="Arial Narrow" panose="020B0606020202030204" pitchFamily="34" charset="0"/>
              </a:rPr>
              <a:t>eventualno povratiti rastvarač kada je to </a:t>
            </a:r>
            <a:r>
              <a:rPr lang="sr-Latn-RS" sz="1600" dirty="0">
                <a:latin typeface="Arial Narrow" panose="020B0606020202030204" pitchFamily="34" charset="0"/>
              </a:rPr>
              <a:t>važno</a:t>
            </a:r>
            <a:r>
              <a:rPr lang="en-US" altLang="fr-FR" sz="1600" dirty="0">
                <a:latin typeface="Arial Narrow" panose="020B0606020202030204" pitchFamily="34" charset="0"/>
              </a:rPr>
              <a:t>.</a:t>
            </a:r>
            <a:endParaRPr lang="fr-FR" altLang="fr-FR" sz="1800" dirty="0">
              <a:solidFill>
                <a:srgbClr val="2E2E2D"/>
              </a:solidFill>
            </a:endParaRPr>
          </a:p>
        </p:txBody>
      </p:sp>
      <p:sp>
        <p:nvSpPr>
          <p:cNvPr id="124" name="Rectangle 123">
            <a:extLst>
              <a:ext uri="{FF2B5EF4-FFF2-40B4-BE49-F238E27FC236}">
                <a16:creationId xmlns:a16="http://schemas.microsoft.com/office/drawing/2014/main" id="{44EFBAAB-F881-4056-8529-23FA80FB6D2B}"/>
              </a:ext>
            </a:extLst>
          </p:cNvPr>
          <p:cNvSpPr/>
          <p:nvPr/>
        </p:nvSpPr>
        <p:spPr>
          <a:xfrm>
            <a:off x="9584291" y="4172253"/>
            <a:ext cx="2009556" cy="938719"/>
          </a:xfrm>
          <a:prstGeom prst="rect">
            <a:avLst/>
          </a:prstGeom>
        </p:spPr>
        <p:txBody>
          <a:bodyPr wrap="square" lIns="0" rIns="0">
            <a:spAutoFit/>
          </a:bodyPr>
          <a:lstStyle/>
          <a:p>
            <a:pPr marL="171450" lvl="1" indent="-171450" fontAlgn="base">
              <a:buFont typeface="Arial" panose="020B0604020202020204" pitchFamily="34" charset="0"/>
              <a:buChar char="•"/>
            </a:pPr>
            <a:r>
              <a:rPr lang="en-US" sz="1100" dirty="0">
                <a:latin typeface="Arial Narrow" panose="020B0606020202030204" pitchFamily="34" charset="0"/>
              </a:rPr>
              <a:t>The best technology available to reduce </a:t>
            </a:r>
            <a:r>
              <a:rPr lang="en-US" sz="1100" dirty="0" err="1">
                <a:latin typeface="Arial Narrow" panose="020B0606020202030204" pitchFamily="34" charset="0"/>
              </a:rPr>
              <a:t>odours</a:t>
            </a:r>
            <a:r>
              <a:rPr lang="en-US" sz="1100" dirty="0">
                <a:latin typeface="Arial Narrow" panose="020B0606020202030204" pitchFamily="34" charset="0"/>
              </a:rPr>
              <a:t> generated by various production processes</a:t>
            </a:r>
          </a:p>
          <a:p>
            <a:pPr marL="171450" lvl="1" indent="-171450" fontAlgn="base">
              <a:buFont typeface="Arial" panose="020B0604020202020204" pitchFamily="34" charset="0"/>
              <a:buChar char="•"/>
            </a:pPr>
            <a:r>
              <a:rPr lang="en-US" sz="1100" dirty="0">
                <a:latin typeface="Arial Narrow" panose="020B0606020202030204" pitchFamily="34" charset="0"/>
              </a:rPr>
              <a:t>Tailor-made solution, perfectly adapted to industrial needs</a:t>
            </a:r>
            <a:endParaRPr lang="fr-FR" sz="1100" dirty="0">
              <a:latin typeface="Arial Narrow" panose="020B0606020202030204" pitchFamily="34" charset="0"/>
            </a:endParaRPr>
          </a:p>
        </p:txBody>
      </p:sp>
      <p:sp>
        <p:nvSpPr>
          <p:cNvPr id="126" name="Rectangle 125">
            <a:extLst>
              <a:ext uri="{FF2B5EF4-FFF2-40B4-BE49-F238E27FC236}">
                <a16:creationId xmlns:a16="http://schemas.microsoft.com/office/drawing/2014/main" id="{759B68E1-42F7-49B4-97B7-9D9368936FDF}"/>
              </a:ext>
            </a:extLst>
          </p:cNvPr>
          <p:cNvSpPr/>
          <p:nvPr/>
        </p:nvSpPr>
        <p:spPr>
          <a:xfrm>
            <a:off x="2995380" y="3313926"/>
            <a:ext cx="4733477" cy="646331"/>
          </a:xfrm>
          <a:prstGeom prst="rect">
            <a:avLst/>
          </a:prstGeom>
        </p:spPr>
        <p:txBody>
          <a:bodyPr wrap="square">
            <a:spAutoFit/>
          </a:bodyPr>
          <a:lstStyle/>
          <a:p>
            <a:pPr marL="0" lvl="1" algn="ctr"/>
            <a:r>
              <a:rPr lang="sr-Latn-RS" b="1" dirty="0" err="1">
                <a:latin typeface="Arial Narrow" panose="020B0606020202030204" pitchFamily="34" charset="0"/>
              </a:rPr>
              <a:t>Rekuperativna</a:t>
            </a:r>
            <a:r>
              <a:rPr lang="sr-Latn-RS" b="1" dirty="0">
                <a:latin typeface="Arial Narrow" panose="020B0606020202030204" pitchFamily="34" charset="0"/>
              </a:rPr>
              <a:t> i regenerativna</a:t>
            </a:r>
            <a:endParaRPr lang="en-GB" b="1" dirty="0">
              <a:latin typeface="Arial Narrow" panose="020B0606020202030204" pitchFamily="34" charset="0"/>
            </a:endParaRPr>
          </a:p>
          <a:p>
            <a:pPr marL="0" lvl="1" algn="ctr"/>
            <a:r>
              <a:rPr lang="sr-Latn-RS" b="1" dirty="0">
                <a:latin typeface="Arial Narrow" panose="020B0606020202030204" pitchFamily="34" charset="0"/>
              </a:rPr>
              <a:t>t</a:t>
            </a:r>
            <a:r>
              <a:rPr lang="en-GB" b="1" dirty="0" err="1">
                <a:latin typeface="Arial Narrow" panose="020B0606020202030204" pitchFamily="34" charset="0"/>
              </a:rPr>
              <a:t>oplotna</a:t>
            </a:r>
            <a:r>
              <a:rPr lang="en-GB" b="1" dirty="0">
                <a:latin typeface="Arial Narrow" panose="020B0606020202030204" pitchFamily="34" charset="0"/>
              </a:rPr>
              <a:t> </a:t>
            </a:r>
            <a:r>
              <a:rPr lang="en-GB" b="1" dirty="0" err="1">
                <a:latin typeface="Arial Narrow" panose="020B0606020202030204" pitchFamily="34" charset="0"/>
              </a:rPr>
              <a:t>oksigenacija</a:t>
            </a:r>
            <a:endParaRPr lang="en-GB" altLang="fr-FR" b="1" dirty="0">
              <a:latin typeface="Arial Narrow" panose="020B0606020202030204" pitchFamily="34" charset="0"/>
            </a:endParaRPr>
          </a:p>
        </p:txBody>
      </p:sp>
      <p:pic>
        <p:nvPicPr>
          <p:cNvPr id="127" name="Image 126">
            <a:extLst>
              <a:ext uri="{FF2B5EF4-FFF2-40B4-BE49-F238E27FC236}">
                <a16:creationId xmlns:a16="http://schemas.microsoft.com/office/drawing/2014/main" id="{473AF8B3-4F67-40C5-8411-391C8F506F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5157" y="3995744"/>
            <a:ext cx="2009553" cy="1339702"/>
          </a:xfrm>
          <a:prstGeom prst="rect">
            <a:avLst/>
          </a:prstGeom>
          <a:ln>
            <a:noFill/>
          </a:ln>
          <a:effectLst>
            <a:outerShdw blurRad="292100" dist="139700" dir="2700000" algn="tl" rotWithShape="0">
              <a:srgbClr val="333333">
                <a:alpha val="65000"/>
              </a:srgbClr>
            </a:outerShdw>
          </a:effectLst>
        </p:spPr>
      </p:pic>
      <p:sp>
        <p:nvSpPr>
          <p:cNvPr id="128" name="Rectangle 127">
            <a:extLst>
              <a:ext uri="{FF2B5EF4-FFF2-40B4-BE49-F238E27FC236}">
                <a16:creationId xmlns:a16="http://schemas.microsoft.com/office/drawing/2014/main" id="{758B1EB2-B8C2-4104-8065-E7A7393F5202}"/>
              </a:ext>
            </a:extLst>
          </p:cNvPr>
          <p:cNvSpPr/>
          <p:nvPr/>
        </p:nvSpPr>
        <p:spPr>
          <a:xfrm>
            <a:off x="3375154" y="5341383"/>
            <a:ext cx="2009556" cy="1107996"/>
          </a:xfrm>
          <a:prstGeom prst="rect">
            <a:avLst/>
          </a:prstGeom>
        </p:spPr>
        <p:txBody>
          <a:bodyPr wrap="square" lIns="0" rIns="0">
            <a:spAutoFit/>
          </a:bodyPr>
          <a:lstStyle/>
          <a:p>
            <a:pPr marL="171450" lvl="1" indent="-171450" fontAlgn="base">
              <a:buFont typeface="Arial" panose="020B0604020202020204" pitchFamily="34" charset="0"/>
              <a:buChar char="•"/>
            </a:pPr>
            <a:r>
              <a:rPr lang="sr-Latn-RS" sz="1100" dirty="0">
                <a:latin typeface="Arial Narrow" panose="020B0606020202030204" pitchFamily="34" charset="0"/>
              </a:rPr>
              <a:t>Pogodna za procese koji ispuštaju velike količine izduvnih gasova sa relativno niskim koncentracijama VOC</a:t>
            </a:r>
            <a:endParaRPr lang="en-US" sz="1100" dirty="0">
              <a:latin typeface="Arial Narrow" panose="020B0606020202030204" pitchFamily="34" charset="0"/>
            </a:endParaRPr>
          </a:p>
          <a:p>
            <a:pPr marL="171450" lvl="1" indent="-171450" fontAlgn="base">
              <a:buFont typeface="Arial" panose="020B0604020202020204" pitchFamily="34" charset="0"/>
              <a:buChar char="•"/>
            </a:pPr>
            <a:r>
              <a:rPr lang="sr-Latn-RS" sz="1100" dirty="0">
                <a:latin typeface="Arial Narrow" panose="020B0606020202030204" pitchFamily="34" charset="0"/>
              </a:rPr>
              <a:t>Lako održavanje</a:t>
            </a:r>
            <a:endParaRPr lang="en-US" sz="1100" dirty="0">
              <a:latin typeface="Arial Narrow" panose="020B0606020202030204" pitchFamily="34" charset="0"/>
            </a:endParaRPr>
          </a:p>
          <a:p>
            <a:pPr marL="171450" lvl="1" indent="-171450" fontAlgn="base">
              <a:buFont typeface="Arial" panose="020B0604020202020204" pitchFamily="34" charset="0"/>
              <a:buChar char="•"/>
            </a:pPr>
            <a:r>
              <a:rPr lang="sr-Latn-RS" sz="1100" dirty="0">
                <a:latin typeface="Arial Narrow" panose="020B0606020202030204" pitchFamily="34" charset="0"/>
              </a:rPr>
              <a:t>Mala potrošnja goriva</a:t>
            </a:r>
            <a:endParaRPr lang="fr-FR" sz="900" dirty="0">
              <a:latin typeface="Arial Narrow" panose="020B0606020202030204" pitchFamily="34" charset="0"/>
            </a:endParaRPr>
          </a:p>
        </p:txBody>
      </p:sp>
      <p:pic>
        <p:nvPicPr>
          <p:cNvPr id="131" name="Image 130">
            <a:extLst>
              <a:ext uri="{FF2B5EF4-FFF2-40B4-BE49-F238E27FC236}">
                <a16:creationId xmlns:a16="http://schemas.microsoft.com/office/drawing/2014/main" id="{574E76C2-EA7D-411F-950F-6DD89AB7A5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00044" y="3993579"/>
            <a:ext cx="2009553" cy="1339702"/>
          </a:xfrm>
          <a:prstGeom prst="rect">
            <a:avLst/>
          </a:prstGeom>
          <a:ln>
            <a:noFill/>
          </a:ln>
          <a:effectLst>
            <a:outerShdw blurRad="292100" dist="139700" dir="2700000" algn="tl" rotWithShape="0">
              <a:srgbClr val="333333">
                <a:alpha val="65000"/>
              </a:srgbClr>
            </a:outerShdw>
          </a:effectLst>
        </p:spPr>
      </p:pic>
      <p:sp>
        <p:nvSpPr>
          <p:cNvPr id="132" name="Rectangle 131">
            <a:extLst>
              <a:ext uri="{FF2B5EF4-FFF2-40B4-BE49-F238E27FC236}">
                <a16:creationId xmlns:a16="http://schemas.microsoft.com/office/drawing/2014/main" id="{7AE0F6BE-BD8B-4163-9E2F-16077A4FEAD6}"/>
              </a:ext>
            </a:extLst>
          </p:cNvPr>
          <p:cNvSpPr/>
          <p:nvPr/>
        </p:nvSpPr>
        <p:spPr>
          <a:xfrm>
            <a:off x="5700041" y="5340663"/>
            <a:ext cx="2009556" cy="1107996"/>
          </a:xfrm>
          <a:prstGeom prst="rect">
            <a:avLst/>
          </a:prstGeom>
        </p:spPr>
        <p:txBody>
          <a:bodyPr wrap="square" lIns="0" rIns="0">
            <a:spAutoFit/>
          </a:bodyPr>
          <a:lstStyle/>
          <a:p>
            <a:pPr marL="171450" lvl="1" indent="-171450" fontAlgn="base">
              <a:buFont typeface="Arial" panose="020B0604020202020204" pitchFamily="34" charset="0"/>
              <a:buChar char="•"/>
            </a:pPr>
            <a:r>
              <a:rPr lang="sr-Latn-RS" sz="1100" dirty="0">
                <a:latin typeface="Arial Narrow" panose="020B0606020202030204" pitchFamily="34" charset="0"/>
              </a:rPr>
              <a:t>Uglavnom pogodna za </a:t>
            </a:r>
            <a:r>
              <a:rPr lang="en-US" sz="1100" dirty="0">
                <a:latin typeface="Arial Narrow" panose="020B0606020202030204" pitchFamily="34" charset="0"/>
              </a:rPr>
              <a:t>VOC </a:t>
            </a:r>
            <a:r>
              <a:rPr lang="sr-Latn-RS" sz="1100" dirty="0">
                <a:latin typeface="Arial Narrow" panose="020B0606020202030204" pitchFamily="34" charset="0"/>
              </a:rPr>
              <a:t>koncentracije i manje brzine protoka  </a:t>
            </a:r>
            <a:r>
              <a:rPr lang="en-US" sz="1100" dirty="0">
                <a:latin typeface="Arial Narrow" panose="020B0606020202030204" pitchFamily="34" charset="0"/>
              </a:rPr>
              <a:t> </a:t>
            </a:r>
            <a:r>
              <a:rPr lang="sr-Latn-RS" sz="1100" dirty="0">
                <a:latin typeface="Arial Narrow" panose="020B0606020202030204" pitchFamily="34" charset="0"/>
              </a:rPr>
              <a:t>otpadnih voda</a:t>
            </a:r>
            <a:endParaRPr lang="en-US" sz="1100" dirty="0">
              <a:latin typeface="Arial Narrow" panose="020B0606020202030204" pitchFamily="34" charset="0"/>
            </a:endParaRPr>
          </a:p>
          <a:p>
            <a:pPr marL="171450" lvl="1" indent="-171450" fontAlgn="base">
              <a:buFont typeface="Arial" panose="020B0604020202020204" pitchFamily="34" charset="0"/>
              <a:buChar char="•"/>
            </a:pPr>
            <a:r>
              <a:rPr lang="sr-Latn-RS" sz="1100" dirty="0">
                <a:latin typeface="Arial Narrow" panose="020B0606020202030204" pitchFamily="34" charset="0"/>
              </a:rPr>
              <a:t>Savršena kontrola emisije</a:t>
            </a:r>
            <a:endParaRPr lang="en-US" sz="1100" dirty="0">
              <a:latin typeface="Arial Narrow" panose="020B0606020202030204" pitchFamily="34" charset="0"/>
            </a:endParaRPr>
          </a:p>
          <a:p>
            <a:pPr marL="171450" lvl="1" indent="-171450" fontAlgn="base">
              <a:buFont typeface="Arial" panose="020B0604020202020204" pitchFamily="34" charset="0"/>
              <a:buChar char="•"/>
            </a:pPr>
            <a:r>
              <a:rPr lang="sr-Latn-RS" sz="1100" dirty="0">
                <a:latin typeface="Arial Narrow" panose="020B0606020202030204" pitchFamily="34" charset="0"/>
              </a:rPr>
              <a:t>Brzo pokretanje </a:t>
            </a:r>
            <a:endParaRPr lang="en-US" sz="1100" dirty="0">
              <a:latin typeface="Arial Narrow" panose="020B0606020202030204" pitchFamily="34" charset="0"/>
            </a:endParaRPr>
          </a:p>
          <a:p>
            <a:pPr marL="171450" lvl="1" indent="-171450" fontAlgn="base">
              <a:buFont typeface="Arial" panose="020B0604020202020204" pitchFamily="34" charset="0"/>
              <a:buChar char="•"/>
            </a:pPr>
            <a:r>
              <a:rPr lang="sr-Latn-RS" sz="1100" dirty="0">
                <a:latin typeface="Arial Narrow" panose="020B0606020202030204" pitchFamily="34" charset="0"/>
              </a:rPr>
              <a:t>Lako održavanje</a:t>
            </a:r>
            <a:endParaRPr lang="fr-FR" sz="1100" dirty="0">
              <a:latin typeface="Arial Narrow" panose="020B0606020202030204" pitchFamily="34" charset="0"/>
            </a:endParaRPr>
          </a:p>
        </p:txBody>
      </p:sp>
      <p:pic>
        <p:nvPicPr>
          <p:cNvPr id="115" name="Image 114">
            <a:extLst>
              <a:ext uri="{FF2B5EF4-FFF2-40B4-BE49-F238E27FC236}">
                <a16:creationId xmlns:a16="http://schemas.microsoft.com/office/drawing/2014/main" id="{3D7B1EF7-A187-4425-A36E-811874C3AAE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15286" y="201758"/>
            <a:ext cx="881644" cy="881644"/>
          </a:xfrm>
          <a:prstGeom prst="rect">
            <a:avLst/>
          </a:prstGeom>
        </p:spPr>
      </p:pic>
      <p:pic>
        <p:nvPicPr>
          <p:cNvPr id="133" name="Picture 3" descr="A picture containing graphical user interface&#10;&#10;Description automatically generated">
            <a:extLst>
              <a:ext uri="{FF2B5EF4-FFF2-40B4-BE49-F238E27FC236}">
                <a16:creationId xmlns:a16="http://schemas.microsoft.com/office/drawing/2014/main" id="{78171834-AD24-4C2B-A547-41927223D482}"/>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8683579" y="3503919"/>
            <a:ext cx="3124043" cy="2016836"/>
          </a:xfrm>
          <a:prstGeom prst="rect">
            <a:avLst/>
          </a:prstGeom>
          <a:ln>
            <a:noFill/>
          </a:ln>
          <a:effectLst>
            <a:outerShdw blurRad="292100" dist="139700" dir="2700000" algn="tl" rotWithShape="0">
              <a:srgbClr val="333333">
                <a:alpha val="65000"/>
              </a:srgbClr>
            </a:outerShdw>
          </a:effectLst>
        </p:spPr>
      </p:pic>
      <p:sp>
        <p:nvSpPr>
          <p:cNvPr id="135" name="Rectangle 134">
            <a:extLst>
              <a:ext uri="{FF2B5EF4-FFF2-40B4-BE49-F238E27FC236}">
                <a16:creationId xmlns:a16="http://schemas.microsoft.com/office/drawing/2014/main" id="{99F3AD2B-DAB7-42A3-9043-A91B8EC791E7}"/>
              </a:ext>
            </a:extLst>
          </p:cNvPr>
          <p:cNvSpPr/>
          <p:nvPr/>
        </p:nvSpPr>
        <p:spPr>
          <a:xfrm>
            <a:off x="8745915" y="5654323"/>
            <a:ext cx="2867348" cy="938719"/>
          </a:xfrm>
          <a:prstGeom prst="rect">
            <a:avLst/>
          </a:prstGeom>
        </p:spPr>
        <p:txBody>
          <a:bodyPr wrap="square" lIns="0" rIns="0">
            <a:spAutoFit/>
          </a:bodyPr>
          <a:lstStyle/>
          <a:p>
            <a:pPr marL="171450" lvl="1" indent="-171450" fontAlgn="base">
              <a:buFont typeface="Arial" panose="020B0604020202020204" pitchFamily="34" charset="0"/>
              <a:buChar char="•"/>
            </a:pPr>
            <a:r>
              <a:rPr lang="sr-Latn-RS" sz="1100" dirty="0">
                <a:latin typeface="Arial Narrow" panose="020B0606020202030204" pitchFamily="34" charset="0"/>
              </a:rPr>
              <a:t>Najbolje ekonomsko i ekološko rešenje za sve vrste procesa sa emisijom rastvarača </a:t>
            </a:r>
            <a:r>
              <a:rPr lang="en-US" sz="1100" dirty="0">
                <a:latin typeface="Arial Narrow" panose="020B0606020202030204" pitchFamily="34" charset="0"/>
              </a:rPr>
              <a:t>(</a:t>
            </a:r>
            <a:r>
              <a:rPr lang="sr-Latn-RS" sz="1100" dirty="0">
                <a:latin typeface="Arial Narrow" panose="020B0606020202030204" pitchFamily="34" charset="0"/>
              </a:rPr>
              <a:t>štampanje, oblaganje</a:t>
            </a:r>
            <a:r>
              <a:rPr lang="en-US" sz="1100" dirty="0">
                <a:latin typeface="Arial Narrow" panose="020B0606020202030204" pitchFamily="34" charset="0"/>
              </a:rPr>
              <a:t>…)</a:t>
            </a:r>
          </a:p>
          <a:p>
            <a:pPr marL="171450" lvl="1" indent="-171450" fontAlgn="base">
              <a:buFont typeface="Arial" panose="020B0604020202020204" pitchFamily="34" charset="0"/>
              <a:buChar char="•"/>
            </a:pPr>
            <a:r>
              <a:rPr lang="sr-Latn-RS" sz="1100" dirty="0">
                <a:latin typeface="Arial Narrow" panose="020B0606020202030204" pitchFamily="34" charset="0"/>
              </a:rPr>
              <a:t>Više od</a:t>
            </a:r>
            <a:r>
              <a:rPr lang="en-US" sz="1100" dirty="0">
                <a:latin typeface="Arial Narrow" panose="020B0606020202030204" pitchFamily="34" charset="0"/>
              </a:rPr>
              <a:t> 90% </a:t>
            </a:r>
            <a:r>
              <a:rPr lang="sr-Latn-RS" sz="1100" dirty="0">
                <a:latin typeface="Arial Narrow" panose="020B0606020202030204" pitchFamily="34" charset="0"/>
              </a:rPr>
              <a:t>rastvarača se povrati i može se opet koristiti za procese</a:t>
            </a:r>
            <a:endParaRPr lang="fr-FR" sz="1100" dirty="0">
              <a:latin typeface="Arial Narrow" panose="020B0606020202030204" pitchFamily="34" charset="0"/>
            </a:endParaRPr>
          </a:p>
        </p:txBody>
      </p:sp>
      <p:pic>
        <p:nvPicPr>
          <p:cNvPr id="4" name="Image 3" descr="Une image contenant texte, clipart&#10;&#10;Description générée automatiquement">
            <a:extLst>
              <a:ext uri="{FF2B5EF4-FFF2-40B4-BE49-F238E27FC236}">
                <a16:creationId xmlns:a16="http://schemas.microsoft.com/office/drawing/2014/main" id="{FC5F8B8C-7D61-4FCE-8282-704C7FD7C5F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0075282" y="538929"/>
            <a:ext cx="1874206" cy="297564"/>
          </a:xfrm>
          <a:prstGeom prst="rect">
            <a:avLst/>
          </a:prstGeom>
        </p:spPr>
      </p:pic>
      <p:grpSp>
        <p:nvGrpSpPr>
          <p:cNvPr id="117" name="Groupe 116">
            <a:extLst>
              <a:ext uri="{FF2B5EF4-FFF2-40B4-BE49-F238E27FC236}">
                <a16:creationId xmlns:a16="http://schemas.microsoft.com/office/drawing/2014/main" id="{ABBD2A7F-3230-4F1A-AE0B-C47D425B4A7A}"/>
              </a:ext>
            </a:extLst>
          </p:cNvPr>
          <p:cNvGrpSpPr/>
          <p:nvPr/>
        </p:nvGrpSpPr>
        <p:grpSpPr>
          <a:xfrm>
            <a:off x="-1190334" y="144827"/>
            <a:ext cx="4045767" cy="4432271"/>
            <a:chOff x="-1190334" y="144827"/>
            <a:chExt cx="4045767" cy="4432271"/>
          </a:xfrm>
        </p:grpSpPr>
        <p:grpSp>
          <p:nvGrpSpPr>
            <p:cNvPr id="118" name="Groupe 117">
              <a:extLst>
                <a:ext uri="{FF2B5EF4-FFF2-40B4-BE49-F238E27FC236}">
                  <a16:creationId xmlns:a16="http://schemas.microsoft.com/office/drawing/2014/main" id="{32D433CB-9B22-4EF1-B311-06E83B83D518}"/>
                </a:ext>
              </a:extLst>
            </p:cNvPr>
            <p:cNvGrpSpPr/>
            <p:nvPr/>
          </p:nvGrpSpPr>
          <p:grpSpPr>
            <a:xfrm>
              <a:off x="-1190334" y="144827"/>
              <a:ext cx="4043759" cy="4432271"/>
              <a:chOff x="-1036334" y="512458"/>
              <a:chExt cx="4043759" cy="4432271"/>
            </a:xfrm>
          </p:grpSpPr>
          <p:grpSp>
            <p:nvGrpSpPr>
              <p:cNvPr id="125" name="Groupe 124">
                <a:extLst>
                  <a:ext uri="{FF2B5EF4-FFF2-40B4-BE49-F238E27FC236}">
                    <a16:creationId xmlns:a16="http://schemas.microsoft.com/office/drawing/2014/main" id="{7C490F6F-AF98-437D-ABAD-F8E2161373E7}"/>
                  </a:ext>
                </a:extLst>
              </p:cNvPr>
              <p:cNvGrpSpPr/>
              <p:nvPr/>
            </p:nvGrpSpPr>
            <p:grpSpPr>
              <a:xfrm>
                <a:off x="-1036334" y="512458"/>
                <a:ext cx="4006403" cy="4432271"/>
                <a:chOff x="-1036334" y="512458"/>
                <a:chExt cx="4006403" cy="4432271"/>
              </a:xfrm>
            </p:grpSpPr>
            <p:sp>
              <p:nvSpPr>
                <p:cNvPr id="130" name="Rectangle 129">
                  <a:extLst>
                    <a:ext uri="{FF2B5EF4-FFF2-40B4-BE49-F238E27FC236}">
                      <a16:creationId xmlns:a16="http://schemas.microsoft.com/office/drawing/2014/main" id="{5EBD82E8-6446-4C45-90FA-1934492DF2C8}"/>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34" name="Arc 133">
                  <a:extLst>
                    <a:ext uri="{FF2B5EF4-FFF2-40B4-BE49-F238E27FC236}">
                      <a16:creationId xmlns:a16="http://schemas.microsoft.com/office/drawing/2014/main" id="{5F60B099-934B-425A-A8E1-054CD6B8E98D}"/>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6" name="Ellipse 135">
                  <a:extLst>
                    <a:ext uri="{FF2B5EF4-FFF2-40B4-BE49-F238E27FC236}">
                      <a16:creationId xmlns:a16="http://schemas.microsoft.com/office/drawing/2014/main" id="{A07C24BF-25A4-4276-9088-FEFD0BB4A6F4}"/>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37" name="Ellipse 136">
                  <a:extLst>
                    <a:ext uri="{FF2B5EF4-FFF2-40B4-BE49-F238E27FC236}">
                      <a16:creationId xmlns:a16="http://schemas.microsoft.com/office/drawing/2014/main" id="{800CB090-E8DB-4E16-A40E-3E1F11CFEC13}"/>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8" name="Rectangle 137">
                  <a:hlinkClick r:id="rId10" action="ppaction://hlinksldjump"/>
                  <a:extLst>
                    <a:ext uri="{FF2B5EF4-FFF2-40B4-BE49-F238E27FC236}">
                      <a16:creationId xmlns:a16="http://schemas.microsoft.com/office/drawing/2014/main" id="{E6AB8180-3F81-48FC-8CFD-1AF3D34BA07F}"/>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9" name="Ellipse 138">
                  <a:extLst>
                    <a:ext uri="{FF2B5EF4-FFF2-40B4-BE49-F238E27FC236}">
                      <a16:creationId xmlns:a16="http://schemas.microsoft.com/office/drawing/2014/main" id="{2B87B8E9-DD0E-4E68-8010-BCCBA56910C0}"/>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0" name="Ellipse 139">
                  <a:extLst>
                    <a:ext uri="{FF2B5EF4-FFF2-40B4-BE49-F238E27FC236}">
                      <a16:creationId xmlns:a16="http://schemas.microsoft.com/office/drawing/2014/main" id="{0C67919C-D427-42A2-9594-FF382868F1A2}"/>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1" name="Ellipse 140">
                  <a:extLst>
                    <a:ext uri="{FF2B5EF4-FFF2-40B4-BE49-F238E27FC236}">
                      <a16:creationId xmlns:a16="http://schemas.microsoft.com/office/drawing/2014/main" id="{A92E0B9A-5765-4243-901E-4F8775CC3465}"/>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2" name="Ellipse 141">
                  <a:extLst>
                    <a:ext uri="{FF2B5EF4-FFF2-40B4-BE49-F238E27FC236}">
                      <a16:creationId xmlns:a16="http://schemas.microsoft.com/office/drawing/2014/main" id="{D0CA2869-6E94-4F2A-869F-8A70D2768620}"/>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3" name="Rectangle 142">
                  <a:hlinkClick r:id="rId11" action="ppaction://hlinksldjump"/>
                  <a:extLst>
                    <a:ext uri="{FF2B5EF4-FFF2-40B4-BE49-F238E27FC236}">
                      <a16:creationId xmlns:a16="http://schemas.microsoft.com/office/drawing/2014/main" id="{47E29529-7632-4A86-954B-D737E6D9F44F}"/>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4" name="Rectangle 143">
                  <a:hlinkClick r:id="rId12" action="ppaction://hlinksldjump"/>
                  <a:extLst>
                    <a:ext uri="{FF2B5EF4-FFF2-40B4-BE49-F238E27FC236}">
                      <a16:creationId xmlns:a16="http://schemas.microsoft.com/office/drawing/2014/main" id="{63DA15E0-E091-435C-AA0F-93E69CEBD063}"/>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5" name="Rectangle 144">
                  <a:hlinkClick r:id="rId13" action="ppaction://hlinksldjump"/>
                  <a:extLst>
                    <a:ext uri="{FF2B5EF4-FFF2-40B4-BE49-F238E27FC236}">
                      <a16:creationId xmlns:a16="http://schemas.microsoft.com/office/drawing/2014/main" id="{5EEDEABF-4125-426C-95CA-787AF503B558}"/>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9" name="Rectangle 128">
                <a:hlinkClick r:id="rId14" action="ppaction://hlinksldjump"/>
                <a:extLst>
                  <a:ext uri="{FF2B5EF4-FFF2-40B4-BE49-F238E27FC236}">
                    <a16:creationId xmlns:a16="http://schemas.microsoft.com/office/drawing/2014/main" id="{2B6F9199-6E57-4F74-BB6A-499D1D3E193E}"/>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21" name="Ellipse 120">
              <a:extLst>
                <a:ext uri="{FF2B5EF4-FFF2-40B4-BE49-F238E27FC236}">
                  <a16:creationId xmlns:a16="http://schemas.microsoft.com/office/drawing/2014/main" id="{3B1FB5F3-4BF3-4E33-BAB7-C493EC53B8C5}"/>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3" name="Rectangle 122">
              <a:hlinkClick r:id="rId14" action="ppaction://hlinksldjump"/>
              <a:extLst>
                <a:ext uri="{FF2B5EF4-FFF2-40B4-BE49-F238E27FC236}">
                  <a16:creationId xmlns:a16="http://schemas.microsoft.com/office/drawing/2014/main" id="{67FE9413-1788-4F46-AC07-83A5F0E47AAD}"/>
                </a:ext>
              </a:extLst>
            </p:cNvPr>
            <p:cNvSpPr/>
            <p:nvPr/>
          </p:nvSpPr>
          <p:spPr>
            <a:xfrm>
              <a:off x="791015" y="2332088"/>
              <a:ext cx="2064418"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Toplotna</a:t>
              </a:r>
              <a:r>
                <a:rPr lang="en-GB" sz="1400" b="1" dirty="0">
                  <a:solidFill>
                    <a:schemeClr val="bg1"/>
                  </a:solidFill>
                  <a:latin typeface="Segoe UI Light" panose="020B0502040204020203" pitchFamily="34" charset="0"/>
                  <a:cs typeface="Segoe UI Light" panose="020B0502040204020203" pitchFamily="34" charset="0"/>
                </a:rPr>
                <a:t> </a:t>
              </a:r>
              <a:r>
                <a:rPr lang="en-GB" sz="1400" b="1" dirty="0" err="1">
                  <a:solidFill>
                    <a:schemeClr val="bg1"/>
                  </a:solidFill>
                  <a:latin typeface="Segoe UI Light" panose="020B0502040204020203" pitchFamily="34" charset="0"/>
                  <a:cs typeface="Segoe UI Light" panose="020B0502040204020203" pitchFamily="34" charset="0"/>
                </a:rPr>
                <a:t>oksigenacija</a:t>
              </a:r>
              <a:endParaRPr lang="en-GB" sz="1400" b="1" dirty="0">
                <a:solidFill>
                  <a:schemeClr val="bg1"/>
                </a:solidFill>
                <a:latin typeface="Segoe UI Light" panose="020B0502040204020203" pitchFamily="34" charset="0"/>
                <a:cs typeface="Segoe UI Light" panose="020B0502040204020203" pitchFamily="34" charset="0"/>
              </a:endParaRPr>
            </a:p>
          </p:txBody>
        </p:sp>
      </p:grpSp>
      <p:grpSp>
        <p:nvGrpSpPr>
          <p:cNvPr id="146" name="Groupe 145">
            <a:extLst>
              <a:ext uri="{FF2B5EF4-FFF2-40B4-BE49-F238E27FC236}">
                <a16:creationId xmlns:a16="http://schemas.microsoft.com/office/drawing/2014/main" id="{6F055310-E708-4187-AC07-E2803E63F41B}"/>
              </a:ext>
            </a:extLst>
          </p:cNvPr>
          <p:cNvGrpSpPr/>
          <p:nvPr/>
        </p:nvGrpSpPr>
        <p:grpSpPr>
          <a:xfrm>
            <a:off x="-1184688" y="2693388"/>
            <a:ext cx="4029072" cy="4432271"/>
            <a:chOff x="-1184688" y="2693388"/>
            <a:chExt cx="4029072" cy="4432271"/>
          </a:xfrm>
        </p:grpSpPr>
        <p:grpSp>
          <p:nvGrpSpPr>
            <p:cNvPr id="147" name="Groupe 146">
              <a:extLst>
                <a:ext uri="{FF2B5EF4-FFF2-40B4-BE49-F238E27FC236}">
                  <a16:creationId xmlns:a16="http://schemas.microsoft.com/office/drawing/2014/main" id="{9C601F4D-FF85-425F-ADC2-D373D5950D30}"/>
                </a:ext>
              </a:extLst>
            </p:cNvPr>
            <p:cNvGrpSpPr/>
            <p:nvPr/>
          </p:nvGrpSpPr>
          <p:grpSpPr>
            <a:xfrm>
              <a:off x="-1184688" y="2693388"/>
              <a:ext cx="4029072" cy="4432271"/>
              <a:chOff x="-1030688" y="3433376"/>
              <a:chExt cx="4029072" cy="4432271"/>
            </a:xfrm>
          </p:grpSpPr>
          <p:sp>
            <p:nvSpPr>
              <p:cNvPr id="150" name="Rectangle 149">
                <a:extLst>
                  <a:ext uri="{FF2B5EF4-FFF2-40B4-BE49-F238E27FC236}">
                    <a16:creationId xmlns:a16="http://schemas.microsoft.com/office/drawing/2014/main" id="{057CEA48-B928-4D9B-A8E2-F55884976A0B}"/>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51" name="Rectangle 150">
                <a:hlinkClick r:id="rId15" action="ppaction://hlinksldjump"/>
                <a:extLst>
                  <a:ext uri="{FF2B5EF4-FFF2-40B4-BE49-F238E27FC236}">
                    <a16:creationId xmlns:a16="http://schemas.microsoft.com/office/drawing/2014/main" id="{55C21305-07B0-47FB-B3BA-B5B57DD8E6F6}"/>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2" name="Arc 151">
                <a:extLst>
                  <a:ext uri="{FF2B5EF4-FFF2-40B4-BE49-F238E27FC236}">
                    <a16:creationId xmlns:a16="http://schemas.microsoft.com/office/drawing/2014/main" id="{40CCF9EB-A817-43B1-884B-FA326C10C933}"/>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3" name="Ellipse 152">
                <a:extLst>
                  <a:ext uri="{FF2B5EF4-FFF2-40B4-BE49-F238E27FC236}">
                    <a16:creationId xmlns:a16="http://schemas.microsoft.com/office/drawing/2014/main" id="{E624DB05-7716-4B6F-BA57-76B66B874A47}"/>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54" name="Ellipse 153">
                <a:extLst>
                  <a:ext uri="{FF2B5EF4-FFF2-40B4-BE49-F238E27FC236}">
                    <a16:creationId xmlns:a16="http://schemas.microsoft.com/office/drawing/2014/main" id="{A7AEE6DB-AA7F-49A9-8013-5B9574D8DAD1}"/>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5" name="Rectangle 154">
                <a:hlinkClick r:id="rId16" action="ppaction://hlinksldjump"/>
                <a:extLst>
                  <a:ext uri="{FF2B5EF4-FFF2-40B4-BE49-F238E27FC236}">
                    <a16:creationId xmlns:a16="http://schemas.microsoft.com/office/drawing/2014/main" id="{F821DC66-D0D4-4C7E-AFF4-345D21F280AE}"/>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6" name="Ellipse 155">
                <a:extLst>
                  <a:ext uri="{FF2B5EF4-FFF2-40B4-BE49-F238E27FC236}">
                    <a16:creationId xmlns:a16="http://schemas.microsoft.com/office/drawing/2014/main" id="{2C3319A1-0759-4A8D-A5EF-B9595688C607}"/>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7" name="Ellipse 156">
                <a:extLst>
                  <a:ext uri="{FF2B5EF4-FFF2-40B4-BE49-F238E27FC236}">
                    <a16:creationId xmlns:a16="http://schemas.microsoft.com/office/drawing/2014/main" id="{44FD03CF-D284-4064-9180-4D58497998EE}"/>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8" name="Ellipse 157">
                <a:extLst>
                  <a:ext uri="{FF2B5EF4-FFF2-40B4-BE49-F238E27FC236}">
                    <a16:creationId xmlns:a16="http://schemas.microsoft.com/office/drawing/2014/main" id="{186DD3EF-07FD-4A56-AB55-2EB125402177}"/>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9" name="Ellipse 158">
                <a:extLst>
                  <a:ext uri="{FF2B5EF4-FFF2-40B4-BE49-F238E27FC236}">
                    <a16:creationId xmlns:a16="http://schemas.microsoft.com/office/drawing/2014/main" id="{618BC46C-2375-4CE4-B347-2D40E8F7BBA5}"/>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0" name="Rectangle 159">
                <a:hlinkClick r:id="rId17" action="ppaction://hlinksldjump"/>
                <a:extLst>
                  <a:ext uri="{FF2B5EF4-FFF2-40B4-BE49-F238E27FC236}">
                    <a16:creationId xmlns:a16="http://schemas.microsoft.com/office/drawing/2014/main" id="{E37EEF8F-DDCE-49D2-95E3-8331C1F183A1}"/>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4" name="Rectangle 173">
                <a:hlinkClick r:id="rId18" action="ppaction://hlinksldjump"/>
                <a:extLst>
                  <a:ext uri="{FF2B5EF4-FFF2-40B4-BE49-F238E27FC236}">
                    <a16:creationId xmlns:a16="http://schemas.microsoft.com/office/drawing/2014/main" id="{B4DD713F-4636-4FDB-A8A9-73497B11DF1A}"/>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6" name="Rectangle 175">
                <a:hlinkClick r:id="rId19" action="ppaction://hlinksldjump"/>
                <a:extLst>
                  <a:ext uri="{FF2B5EF4-FFF2-40B4-BE49-F238E27FC236}">
                    <a16:creationId xmlns:a16="http://schemas.microsoft.com/office/drawing/2014/main" id="{19F9EB5F-3B23-4864-992B-79D127E08DD4}"/>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48" name="Ellipse 147">
              <a:extLst>
                <a:ext uri="{FF2B5EF4-FFF2-40B4-BE49-F238E27FC236}">
                  <a16:creationId xmlns:a16="http://schemas.microsoft.com/office/drawing/2014/main" id="{A0959AB1-89C2-452B-9B25-5BFBA2E03CB6}"/>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9" name="Rectangle 148">
              <a:hlinkClick r:id="rId15" action="ppaction://hlinksldjump"/>
              <a:extLst>
                <a:ext uri="{FF2B5EF4-FFF2-40B4-BE49-F238E27FC236}">
                  <a16:creationId xmlns:a16="http://schemas.microsoft.com/office/drawing/2014/main" id="{41799590-728C-4215-9CD5-8F2593A73D71}"/>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2" name="Rectangle 121">
            <a:extLst>
              <a:ext uri="{FF2B5EF4-FFF2-40B4-BE49-F238E27FC236}">
                <a16:creationId xmlns:a16="http://schemas.microsoft.com/office/drawing/2014/main" id="{CA7F82B1-12EE-4C89-BFAE-6E470DC1DDA8}"/>
              </a:ext>
            </a:extLst>
          </p:cNvPr>
          <p:cNvSpPr/>
          <p:nvPr/>
        </p:nvSpPr>
        <p:spPr>
          <a:xfrm>
            <a:off x="8842842" y="3055111"/>
            <a:ext cx="2770421" cy="646331"/>
          </a:xfrm>
          <a:prstGeom prst="rect">
            <a:avLst/>
          </a:prstGeom>
        </p:spPr>
        <p:txBody>
          <a:bodyPr wrap="square">
            <a:spAutoFit/>
          </a:bodyPr>
          <a:lstStyle/>
          <a:p>
            <a:pPr marL="0" lvl="1" algn="ctr"/>
            <a:r>
              <a:rPr lang="sr-Latn-RS" b="1" dirty="0">
                <a:latin typeface="Arial Narrow" panose="020B0606020202030204" pitchFamily="34" charset="0"/>
              </a:rPr>
              <a:t>Rešenje za rekuperaciju rastvarača</a:t>
            </a:r>
            <a:endParaRPr lang="en-GB" b="1" dirty="0">
              <a:latin typeface="Arial Narrow" panose="020B0606020202030204" pitchFamily="34" charset="0"/>
            </a:endParaRPr>
          </a:p>
        </p:txBody>
      </p:sp>
    </p:spTree>
    <p:extLst>
      <p:ext uri="{BB962C8B-B14F-4D97-AF65-F5344CB8AC3E}">
        <p14:creationId xmlns:p14="http://schemas.microsoft.com/office/powerpoint/2010/main" val="644206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8AC2554-39AC-436C-B95E-44094B5F3862}"/>
              </a:ext>
            </a:extLst>
          </p:cNvPr>
          <p:cNvPicPr>
            <a:picLocks noChangeAspect="1"/>
          </p:cNvPicPr>
          <p:nvPr/>
        </p:nvPicPr>
        <p:blipFill>
          <a:blip r:embed="rId2">
            <a:alphaModFix amt="26000"/>
            <a:extLst>
              <a:ext uri="{28A0092B-C50C-407E-A947-70E740481C1C}">
                <a14:useLocalDpi xmlns:a14="http://schemas.microsoft.com/office/drawing/2010/main" val="0"/>
              </a:ext>
            </a:extLst>
          </a:blip>
          <a:stretch>
            <a:fillRect/>
          </a:stretch>
        </p:blipFill>
        <p:spPr>
          <a:xfrm>
            <a:off x="2644050" y="-370797"/>
            <a:ext cx="10952722" cy="7228797"/>
          </a:xfrm>
          <a:prstGeom prst="rect">
            <a:avLst/>
          </a:prstGeom>
        </p:spPr>
      </p:pic>
      <p:sp>
        <p:nvSpPr>
          <p:cNvPr id="80" name="Rectangle 79">
            <a:extLst>
              <a:ext uri="{FF2B5EF4-FFF2-40B4-BE49-F238E27FC236}">
                <a16:creationId xmlns:a16="http://schemas.microsoft.com/office/drawing/2014/main" id="{6CBC8BAD-1557-4DAB-AE72-63C3766DC293}"/>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0" name="Groupe 169">
            <a:extLst>
              <a:ext uri="{FF2B5EF4-FFF2-40B4-BE49-F238E27FC236}">
                <a16:creationId xmlns:a16="http://schemas.microsoft.com/office/drawing/2014/main" id="{5D06F357-D2C0-4AB2-AD4F-991F3AA3DB9B}"/>
              </a:ext>
            </a:extLst>
          </p:cNvPr>
          <p:cNvGrpSpPr/>
          <p:nvPr/>
        </p:nvGrpSpPr>
        <p:grpSpPr>
          <a:xfrm>
            <a:off x="700828" y="5417691"/>
            <a:ext cx="1417577" cy="947325"/>
            <a:chOff x="700828" y="5417691"/>
            <a:chExt cx="1417577" cy="947325"/>
          </a:xfrm>
        </p:grpSpPr>
        <p:sp>
          <p:nvSpPr>
            <p:cNvPr id="171" name="Rectangle 170">
              <a:extLst>
                <a:ext uri="{FF2B5EF4-FFF2-40B4-BE49-F238E27FC236}">
                  <a16:creationId xmlns:a16="http://schemas.microsoft.com/office/drawing/2014/main" id="{81DB8A45-196D-4009-A243-B41E1352441A}"/>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Rectangle 171">
              <a:extLst>
                <a:ext uri="{FF2B5EF4-FFF2-40B4-BE49-F238E27FC236}">
                  <a16:creationId xmlns:a16="http://schemas.microsoft.com/office/drawing/2014/main" id="{04E16E75-CFCB-48E5-8AD0-766E64C85B61}"/>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a:extLst>
                <a:ext uri="{FF2B5EF4-FFF2-40B4-BE49-F238E27FC236}">
                  <a16:creationId xmlns:a16="http://schemas.microsoft.com/office/drawing/2014/main" id="{CF5112F3-420A-432D-8C55-DA4F6BFC5671}"/>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Rectangle 173">
              <a:extLst>
                <a:ext uri="{FF2B5EF4-FFF2-40B4-BE49-F238E27FC236}">
                  <a16:creationId xmlns:a16="http://schemas.microsoft.com/office/drawing/2014/main" id="{826B9EDC-8000-4AFA-91E4-D85A429D8546}"/>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Rectangle 174">
              <a:extLst>
                <a:ext uri="{FF2B5EF4-FFF2-40B4-BE49-F238E27FC236}">
                  <a16:creationId xmlns:a16="http://schemas.microsoft.com/office/drawing/2014/main" id="{54C5C5A5-10CB-4FF9-8AA6-FA6BEFB918E4}"/>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Rectangle 175">
              <a:extLst>
                <a:ext uri="{FF2B5EF4-FFF2-40B4-BE49-F238E27FC236}">
                  <a16:creationId xmlns:a16="http://schemas.microsoft.com/office/drawing/2014/main" id="{492BB16B-2703-4257-921E-30A5AD995DCD}"/>
                </a:ext>
              </a:extLst>
            </p:cNvPr>
            <p:cNvSpPr/>
            <p:nvPr/>
          </p:nvSpPr>
          <p:spPr>
            <a:xfrm>
              <a:off x="700828" y="5936369"/>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7" name="Rectangle 176">
              <a:extLst>
                <a:ext uri="{FF2B5EF4-FFF2-40B4-BE49-F238E27FC236}">
                  <a16:creationId xmlns:a16="http://schemas.microsoft.com/office/drawing/2014/main" id="{01FC323A-0DAF-4D07-AB4F-1D7A33CD1325}"/>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Rectangle 177">
              <a:extLst>
                <a:ext uri="{FF2B5EF4-FFF2-40B4-BE49-F238E27FC236}">
                  <a16:creationId xmlns:a16="http://schemas.microsoft.com/office/drawing/2014/main" id="{A3714557-5057-4474-8594-12A947A452FE}"/>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9" name="Rectangle 178">
              <a:extLst>
                <a:ext uri="{FF2B5EF4-FFF2-40B4-BE49-F238E27FC236}">
                  <a16:creationId xmlns:a16="http://schemas.microsoft.com/office/drawing/2014/main" id="{5327CCB4-C418-46C8-A534-E14510B4B01A}"/>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Rectangle 179">
              <a:extLst>
                <a:ext uri="{FF2B5EF4-FFF2-40B4-BE49-F238E27FC236}">
                  <a16:creationId xmlns:a16="http://schemas.microsoft.com/office/drawing/2014/main" id="{636C5BC5-4F73-479E-A7DE-A036D4619BF8}"/>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Rectangle 180">
              <a:extLst>
                <a:ext uri="{FF2B5EF4-FFF2-40B4-BE49-F238E27FC236}">
                  <a16:creationId xmlns:a16="http://schemas.microsoft.com/office/drawing/2014/main" id="{85FF64D1-5E8C-431F-8895-B215A19335C7}"/>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2" name="Rectangle 181">
              <a:extLst>
                <a:ext uri="{FF2B5EF4-FFF2-40B4-BE49-F238E27FC236}">
                  <a16:creationId xmlns:a16="http://schemas.microsoft.com/office/drawing/2014/main" id="{B722DA21-AF6D-401E-965D-46385213139D}"/>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5" name="Groupe 74">
            <a:extLst>
              <a:ext uri="{FF2B5EF4-FFF2-40B4-BE49-F238E27FC236}">
                <a16:creationId xmlns:a16="http://schemas.microsoft.com/office/drawing/2014/main" id="{F62EFDA7-1598-4DC5-A146-662E8E25F498}"/>
              </a:ext>
            </a:extLst>
          </p:cNvPr>
          <p:cNvGrpSpPr/>
          <p:nvPr/>
        </p:nvGrpSpPr>
        <p:grpSpPr>
          <a:xfrm>
            <a:off x="0" y="6796088"/>
            <a:ext cx="12192000" cy="61913"/>
            <a:chOff x="0" y="0"/>
            <a:chExt cx="9906000" cy="45719"/>
          </a:xfrm>
        </p:grpSpPr>
        <p:sp>
          <p:nvSpPr>
            <p:cNvPr id="76" name="Rectangle 75">
              <a:extLst>
                <a:ext uri="{FF2B5EF4-FFF2-40B4-BE49-F238E27FC236}">
                  <a16:creationId xmlns:a16="http://schemas.microsoft.com/office/drawing/2014/main" id="{447143C5-061F-4465-83FF-B29F5A661845}"/>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7" name="Rectangle 76">
              <a:extLst>
                <a:ext uri="{FF2B5EF4-FFF2-40B4-BE49-F238E27FC236}">
                  <a16:creationId xmlns:a16="http://schemas.microsoft.com/office/drawing/2014/main" id="{86935BCF-37C2-4EDC-AE86-10688402CEB4}"/>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8" name="Rectangle 77">
              <a:extLst>
                <a:ext uri="{FF2B5EF4-FFF2-40B4-BE49-F238E27FC236}">
                  <a16:creationId xmlns:a16="http://schemas.microsoft.com/office/drawing/2014/main" id="{82ADC542-4603-4E23-9191-0464FB3CD46B}"/>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930243C3-0A86-4CBF-A7FC-3759EDD8AB6B}"/>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0" name="Groupe 69">
            <a:extLst>
              <a:ext uri="{FF2B5EF4-FFF2-40B4-BE49-F238E27FC236}">
                <a16:creationId xmlns:a16="http://schemas.microsoft.com/office/drawing/2014/main" id="{B1B5682B-E22E-46EB-A91A-29997BD0FA50}"/>
              </a:ext>
            </a:extLst>
          </p:cNvPr>
          <p:cNvGrpSpPr/>
          <p:nvPr/>
        </p:nvGrpSpPr>
        <p:grpSpPr>
          <a:xfrm>
            <a:off x="0" y="1"/>
            <a:ext cx="12192000" cy="61913"/>
            <a:chOff x="0" y="0"/>
            <a:chExt cx="9906000" cy="45719"/>
          </a:xfrm>
        </p:grpSpPr>
        <p:sp>
          <p:nvSpPr>
            <p:cNvPr id="71" name="Rectangle 70">
              <a:extLst>
                <a:ext uri="{FF2B5EF4-FFF2-40B4-BE49-F238E27FC236}">
                  <a16:creationId xmlns:a16="http://schemas.microsoft.com/office/drawing/2014/main" id="{F518B71C-0485-4D3E-B80A-A02DADE18A54}"/>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2" name="Rectangle 71">
              <a:extLst>
                <a:ext uri="{FF2B5EF4-FFF2-40B4-BE49-F238E27FC236}">
                  <a16:creationId xmlns:a16="http://schemas.microsoft.com/office/drawing/2014/main" id="{69254D7F-4CF2-4F7F-91FE-690E2454F050}"/>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3" name="Rectangle 72">
              <a:extLst>
                <a:ext uri="{FF2B5EF4-FFF2-40B4-BE49-F238E27FC236}">
                  <a16:creationId xmlns:a16="http://schemas.microsoft.com/office/drawing/2014/main" id="{598ACE45-2FA6-44A9-8B35-3A7F30EA469D}"/>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42CB5DE9-6091-4C51-92F3-B6795A60283C}"/>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84" name="Rectangle 183">
            <a:hlinkClick r:id="rId3" action="ppaction://hlinksldjump"/>
            <a:extLst>
              <a:ext uri="{FF2B5EF4-FFF2-40B4-BE49-F238E27FC236}">
                <a16:creationId xmlns:a16="http://schemas.microsoft.com/office/drawing/2014/main" id="{C040C657-4ED7-4F1A-A720-45624C305C58}"/>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Titre 1">
            <a:extLst>
              <a:ext uri="{FF2B5EF4-FFF2-40B4-BE49-F238E27FC236}">
                <a16:creationId xmlns:a16="http://schemas.microsoft.com/office/drawing/2014/main" id="{908375B6-695F-4285-9BA9-3CD858BFA3D5}"/>
              </a:ext>
            </a:extLst>
          </p:cNvPr>
          <p:cNvSpPr txBox="1">
            <a:spLocks/>
          </p:cNvSpPr>
          <p:nvPr/>
        </p:nvSpPr>
        <p:spPr>
          <a:xfrm>
            <a:off x="2932978" y="278508"/>
            <a:ext cx="8644410" cy="764704"/>
          </a:xfrm>
          <a:prstGeom prst="rect">
            <a:avLst/>
          </a:prstGeom>
        </p:spPr>
        <p:txBody>
          <a:bodyPr anchor="ctr"/>
          <a:lstStyle>
            <a:lvl1pPr algn="l" defTabSz="914400" rtl="0" eaLnBrk="1" latinLnBrk="0" hangingPunct="1">
              <a:lnSpc>
                <a:spcPct val="90000"/>
              </a:lnSpc>
              <a:spcBef>
                <a:spcPct val="0"/>
              </a:spcBef>
              <a:buNone/>
              <a:defRPr sz="3200" kern="1200">
                <a:solidFill>
                  <a:srgbClr val="60615F"/>
                </a:solidFill>
                <a:latin typeface="Segoe UI Black" panose="020B0A02040204020203" pitchFamily="34" charset="0"/>
                <a:ea typeface="Segoe UI Black" panose="020B0A02040204020203" pitchFamily="34" charset="0"/>
                <a:cs typeface="+mj-cs"/>
              </a:defRPr>
            </a:lvl1pPr>
          </a:lstStyle>
          <a:p>
            <a:r>
              <a:rPr lang="en-GB" dirty="0" err="1"/>
              <a:t>Servisni</a:t>
            </a:r>
            <a:r>
              <a:rPr lang="en-GB" dirty="0"/>
              <a:t> </a:t>
            </a:r>
            <a:r>
              <a:rPr lang="en-GB" dirty="0" err="1"/>
              <a:t>ugovor</a:t>
            </a:r>
            <a:r>
              <a:rPr lang="sr-Latn-RS" dirty="0"/>
              <a:t>i</a:t>
            </a:r>
            <a:endParaRPr lang="en-GB" dirty="0"/>
          </a:p>
        </p:txBody>
      </p:sp>
      <p:pic>
        <p:nvPicPr>
          <p:cNvPr id="142" name="Image 141">
            <a:extLst>
              <a:ext uri="{FF2B5EF4-FFF2-40B4-BE49-F238E27FC236}">
                <a16:creationId xmlns:a16="http://schemas.microsoft.com/office/drawing/2014/main" id="{7A9207A6-7F64-478B-8B3B-4E3D7678A296}"/>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3901891" y="5398801"/>
            <a:ext cx="707343" cy="707343"/>
          </a:xfrm>
          <a:prstGeom prst="rect">
            <a:avLst/>
          </a:prstGeom>
        </p:spPr>
      </p:pic>
      <p:sp>
        <p:nvSpPr>
          <p:cNvPr id="143" name="Rectangle 142">
            <a:extLst>
              <a:ext uri="{FF2B5EF4-FFF2-40B4-BE49-F238E27FC236}">
                <a16:creationId xmlns:a16="http://schemas.microsoft.com/office/drawing/2014/main" id="{23DB9757-E570-4AB0-B0B8-AC771316E8A8}"/>
              </a:ext>
            </a:extLst>
          </p:cNvPr>
          <p:cNvSpPr/>
          <p:nvPr/>
        </p:nvSpPr>
        <p:spPr>
          <a:xfrm>
            <a:off x="4653559" y="5328629"/>
            <a:ext cx="1033043" cy="339635"/>
          </a:xfrm>
          <a:prstGeom prst="rect">
            <a:avLst/>
          </a:prstGeom>
        </p:spPr>
        <p:txBody>
          <a:bodyPr/>
          <a:lstStyle/>
          <a:p>
            <a:pPr>
              <a:spcBef>
                <a:spcPct val="20000"/>
              </a:spcBef>
              <a:spcAft>
                <a:spcPts val="600"/>
              </a:spcAft>
              <a:buFont typeface="+mj-lt"/>
              <a:buNone/>
            </a:pPr>
            <a:r>
              <a:rPr lang="fr-FR" dirty="0">
                <a:latin typeface="Segoe UI Black" panose="020B0A02040204020203" pitchFamily="34" charset="0"/>
                <a:ea typeface="Segoe UI Black" panose="020B0A02040204020203" pitchFamily="34" charset="0"/>
                <a:cs typeface="Segoe UI Light" panose="020B0502040204020203" pitchFamily="34" charset="0"/>
              </a:rPr>
              <a:t>300+</a:t>
            </a:r>
          </a:p>
        </p:txBody>
      </p:sp>
      <p:sp>
        <p:nvSpPr>
          <p:cNvPr id="144" name="Rectangle 143">
            <a:extLst>
              <a:ext uri="{FF2B5EF4-FFF2-40B4-BE49-F238E27FC236}">
                <a16:creationId xmlns:a16="http://schemas.microsoft.com/office/drawing/2014/main" id="{B7D285C8-7C41-43B5-848E-9918C07898F0}"/>
              </a:ext>
            </a:extLst>
          </p:cNvPr>
          <p:cNvSpPr/>
          <p:nvPr/>
        </p:nvSpPr>
        <p:spPr>
          <a:xfrm>
            <a:off x="4653559" y="5717895"/>
            <a:ext cx="1544277" cy="577081"/>
          </a:xfrm>
          <a:prstGeom prst="rect">
            <a:avLst/>
          </a:prstGeom>
        </p:spPr>
        <p:txBody>
          <a:bodyPr wrap="square">
            <a:spAutoFit/>
          </a:bodyPr>
          <a:lstStyle/>
          <a:p>
            <a:r>
              <a:rPr lang="sr-Latn-RS" sz="1050" dirty="0">
                <a:latin typeface="Segoe UI Light" panose="020B0502040204020203" pitchFamily="34" charset="0"/>
                <a:cs typeface="Segoe UI Light" panose="020B0502040204020203" pitchFamily="34" charset="0"/>
              </a:rPr>
              <a:t>Inženjera za servisiranje na lokacijama naših kupaca </a:t>
            </a:r>
            <a:endParaRPr lang="en-US" sz="1050" dirty="0">
              <a:latin typeface="Segoe UI Light" panose="020B0502040204020203" pitchFamily="34" charset="0"/>
              <a:cs typeface="Segoe UI Light" panose="020B0502040204020203" pitchFamily="34" charset="0"/>
            </a:endParaRPr>
          </a:p>
        </p:txBody>
      </p:sp>
      <p:sp>
        <p:nvSpPr>
          <p:cNvPr id="145" name="Rectangle 144">
            <a:extLst>
              <a:ext uri="{FF2B5EF4-FFF2-40B4-BE49-F238E27FC236}">
                <a16:creationId xmlns:a16="http://schemas.microsoft.com/office/drawing/2014/main" id="{58F30FDF-D9A0-4CE8-8C9D-D828C15496FF}"/>
              </a:ext>
            </a:extLst>
          </p:cNvPr>
          <p:cNvSpPr/>
          <p:nvPr/>
        </p:nvSpPr>
        <p:spPr>
          <a:xfrm>
            <a:off x="7378900" y="5398801"/>
            <a:ext cx="1740505" cy="577081"/>
          </a:xfrm>
          <a:prstGeom prst="rect">
            <a:avLst/>
          </a:prstGeom>
        </p:spPr>
        <p:txBody>
          <a:bodyPr wrap="square">
            <a:spAutoFit/>
          </a:bodyPr>
          <a:lstStyle/>
          <a:p>
            <a:r>
              <a:rPr lang="sr-Latn-RS" sz="1050" dirty="0">
                <a:latin typeface="Segoe UI Light" panose="020B0502040204020203" pitchFamily="34" charset="0"/>
                <a:cs typeface="Segoe UI Light" panose="020B0502040204020203" pitchFamily="34" charset="0"/>
              </a:rPr>
              <a:t>Stručnost u tretmanu vode</a:t>
            </a:r>
            <a:endParaRPr lang="en-US" sz="1050" dirty="0">
              <a:latin typeface="Segoe UI Light" panose="020B0502040204020203" pitchFamily="34" charset="0"/>
              <a:cs typeface="Segoe UI Light" panose="020B0502040204020203" pitchFamily="34" charset="0"/>
            </a:endParaRPr>
          </a:p>
          <a:p>
            <a:r>
              <a:rPr lang="sr-Latn-RS" sz="1050" dirty="0">
                <a:latin typeface="Segoe UI Light" panose="020B0502040204020203" pitchFamily="34" charset="0"/>
                <a:cs typeface="Segoe UI Light" panose="020B0502040204020203" pitchFamily="34" charset="0"/>
              </a:rPr>
              <a:t>Obezbeđivanje i pomoć oko kvalitetnog nadzora</a:t>
            </a:r>
            <a:endParaRPr lang="fr-FR" sz="1050" dirty="0">
              <a:latin typeface="Segoe UI Light" panose="020B0502040204020203" pitchFamily="34" charset="0"/>
              <a:cs typeface="Segoe UI Light" panose="020B0502040204020203" pitchFamily="34" charset="0"/>
            </a:endParaRPr>
          </a:p>
        </p:txBody>
      </p:sp>
      <p:sp>
        <p:nvSpPr>
          <p:cNvPr id="146" name="Rectangle 145">
            <a:extLst>
              <a:ext uri="{FF2B5EF4-FFF2-40B4-BE49-F238E27FC236}">
                <a16:creationId xmlns:a16="http://schemas.microsoft.com/office/drawing/2014/main" id="{829D83B2-6167-4FEE-BF76-F3B5E92B8B3A}"/>
              </a:ext>
            </a:extLst>
          </p:cNvPr>
          <p:cNvSpPr/>
          <p:nvPr/>
        </p:nvSpPr>
        <p:spPr>
          <a:xfrm>
            <a:off x="10050388" y="5425343"/>
            <a:ext cx="1392184" cy="415498"/>
          </a:xfrm>
          <a:prstGeom prst="rect">
            <a:avLst/>
          </a:prstGeom>
        </p:spPr>
        <p:txBody>
          <a:bodyPr wrap="square">
            <a:spAutoFit/>
          </a:bodyPr>
          <a:lstStyle/>
          <a:p>
            <a:r>
              <a:rPr lang="sr-Latn-RS" sz="1050" dirty="0">
                <a:latin typeface="Segoe UI Light" panose="020B0502040204020203" pitchFamily="34" charset="0"/>
                <a:cs typeface="Segoe UI Light" panose="020B0502040204020203" pitchFamily="34" charset="0"/>
              </a:rPr>
              <a:t>Daljinsko i digitalno praćenje učinka</a:t>
            </a:r>
            <a:endParaRPr lang="en-GB" sz="1050" dirty="0">
              <a:latin typeface="Segoe UI Light" panose="020B0502040204020203" pitchFamily="34" charset="0"/>
              <a:cs typeface="Segoe UI Light" panose="020B0502040204020203" pitchFamily="34" charset="0"/>
            </a:endParaRPr>
          </a:p>
        </p:txBody>
      </p:sp>
      <p:pic>
        <p:nvPicPr>
          <p:cNvPr id="147" name="Image 146">
            <a:extLst>
              <a:ext uri="{FF2B5EF4-FFF2-40B4-BE49-F238E27FC236}">
                <a16:creationId xmlns:a16="http://schemas.microsoft.com/office/drawing/2014/main" id="{9CFDEB58-B8E7-4F96-8DFC-2450D4E000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6257" y="5480240"/>
            <a:ext cx="544465" cy="544465"/>
          </a:xfrm>
          <a:prstGeom prst="rect">
            <a:avLst/>
          </a:prstGeom>
        </p:spPr>
      </p:pic>
      <p:pic>
        <p:nvPicPr>
          <p:cNvPr id="148" name="Image 147">
            <a:extLst>
              <a:ext uri="{FF2B5EF4-FFF2-40B4-BE49-F238E27FC236}">
                <a16:creationId xmlns:a16="http://schemas.microsoft.com/office/drawing/2014/main" id="{FD8C02E0-9E76-417A-84D5-EE0BE3AA5B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52507" y="5480958"/>
            <a:ext cx="543028" cy="543028"/>
          </a:xfrm>
          <a:prstGeom prst="rect">
            <a:avLst/>
          </a:prstGeom>
        </p:spPr>
      </p:pic>
      <p:sp>
        <p:nvSpPr>
          <p:cNvPr id="149" name="Rectangle 148">
            <a:extLst>
              <a:ext uri="{FF2B5EF4-FFF2-40B4-BE49-F238E27FC236}">
                <a16:creationId xmlns:a16="http://schemas.microsoft.com/office/drawing/2014/main" id="{4C47CDEC-9196-458E-A835-D21F1C7EFDCA}"/>
              </a:ext>
            </a:extLst>
          </p:cNvPr>
          <p:cNvSpPr/>
          <p:nvPr/>
        </p:nvSpPr>
        <p:spPr>
          <a:xfrm>
            <a:off x="2932978" y="997717"/>
            <a:ext cx="8927589" cy="757130"/>
          </a:xfrm>
          <a:prstGeom prst="rect">
            <a:avLst/>
          </a:prstGeom>
        </p:spPr>
        <p:txBody>
          <a:bodyPr wrap="square">
            <a:spAutoFit/>
          </a:bodyPr>
          <a:lstStyle/>
          <a:p>
            <a:pPr>
              <a:lnSpc>
                <a:spcPct val="90000"/>
              </a:lnSpc>
              <a:spcAft>
                <a:spcPts val="1200"/>
              </a:spcAft>
            </a:pPr>
            <a:r>
              <a:rPr lang="en-US"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Babcock </a:t>
            </a:r>
            <a:r>
              <a:rPr lang="en-US" sz="2400" dirty="0" err="1">
                <a:solidFill>
                  <a:srgbClr val="0098DC"/>
                </a:solidFill>
                <a:latin typeface="Segoe UI Black" panose="020B0A02040204020203" pitchFamily="34" charset="0"/>
                <a:ea typeface="Segoe UI Black" panose="020B0A02040204020203" pitchFamily="34" charset="0"/>
                <a:cs typeface="Arial" panose="020B0604020202020204" pitchFamily="34" charset="0"/>
              </a:rPr>
              <a:t>Wanson</a:t>
            </a:r>
            <a:r>
              <a:rPr lang="en-US"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 </a:t>
            </a:r>
            <a:r>
              <a:rPr lang="sr-Latn-RS"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svakodnevno pruža podršku svojim klijentima putem više od 3100 namenskih ugovora</a:t>
            </a:r>
            <a:endParaRPr 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50" name="Ellipse 149">
            <a:extLst>
              <a:ext uri="{FF2B5EF4-FFF2-40B4-BE49-F238E27FC236}">
                <a16:creationId xmlns:a16="http://schemas.microsoft.com/office/drawing/2014/main" id="{2FCBFB98-889B-43B1-949F-D44BC79BA1C0}"/>
              </a:ext>
            </a:extLst>
          </p:cNvPr>
          <p:cNvSpPr/>
          <p:nvPr/>
        </p:nvSpPr>
        <p:spPr>
          <a:xfrm>
            <a:off x="6055206" y="3090260"/>
            <a:ext cx="1387973" cy="1391793"/>
          </a:xfrm>
          <a:prstGeom prst="ellipse">
            <a:avLst/>
          </a:prstGeom>
          <a:solidFill>
            <a:srgbClr val="E8734E"/>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r-Latn-RS" sz="1200" b="1" dirty="0">
                <a:solidFill>
                  <a:schemeClr val="bg1"/>
                </a:solidFill>
                <a:latin typeface="Arial Narrow" panose="020B0606020202030204" pitchFamily="34" charset="0"/>
              </a:rPr>
              <a:t>Zakonsko praćenje</a:t>
            </a:r>
            <a:endParaRPr lang="fr-FR" sz="1200" b="1" dirty="0">
              <a:solidFill>
                <a:schemeClr val="bg1"/>
              </a:solidFill>
              <a:latin typeface="Arial Narrow" panose="020B0606020202030204" pitchFamily="34" charset="0"/>
            </a:endParaRPr>
          </a:p>
          <a:p>
            <a:pPr algn="ctr"/>
            <a:r>
              <a:rPr lang="sr-Latn-RS" sz="1050" dirty="0">
                <a:solidFill>
                  <a:schemeClr val="bg1"/>
                </a:solidFill>
                <a:latin typeface="Arial Narrow" panose="020B0606020202030204" pitchFamily="34" charset="0"/>
              </a:rPr>
              <a:t>vaše opreme i periodično održavanje od strane naših stručnjaka</a:t>
            </a:r>
            <a:endParaRPr lang="fr-FR" sz="1050" dirty="0">
              <a:solidFill>
                <a:schemeClr val="bg1"/>
              </a:solidFill>
              <a:latin typeface="Arial Narrow" panose="020B0606020202030204" pitchFamily="34" charset="0"/>
              <a:cs typeface="Arial" panose="020B0604020202020204" pitchFamily="34" charset="0"/>
            </a:endParaRPr>
          </a:p>
        </p:txBody>
      </p:sp>
      <p:sp>
        <p:nvSpPr>
          <p:cNvPr id="151" name="Rectangle 150">
            <a:extLst>
              <a:ext uri="{FF2B5EF4-FFF2-40B4-BE49-F238E27FC236}">
                <a16:creationId xmlns:a16="http://schemas.microsoft.com/office/drawing/2014/main" id="{9139F825-9CFF-49BB-B93B-094C32770D6D}"/>
              </a:ext>
            </a:extLst>
          </p:cNvPr>
          <p:cNvSpPr/>
          <p:nvPr/>
        </p:nvSpPr>
        <p:spPr>
          <a:xfrm>
            <a:off x="2995380" y="2074302"/>
            <a:ext cx="7971442" cy="276999"/>
          </a:xfrm>
          <a:prstGeom prst="rect">
            <a:avLst/>
          </a:prstGeom>
        </p:spPr>
        <p:txBody>
          <a:bodyPr wrap="square">
            <a:spAutoFit/>
          </a:bodyPr>
          <a:lstStyle/>
          <a:p>
            <a:r>
              <a:rPr lang="sr-Latn-RS" sz="1200" dirty="0">
                <a:latin typeface="Segoe UI Black" panose="020B0A02040204020203" pitchFamily="34" charset="0"/>
                <a:ea typeface="Segoe UI Black" panose="020B0A02040204020203" pitchFamily="34" charset="0"/>
                <a:cs typeface="Segoe UI Light" panose="020B0502040204020203" pitchFamily="34" charset="0"/>
              </a:rPr>
              <a:t>Periodična provera prilagođena potrebama i kritičnosti procesa</a:t>
            </a:r>
            <a:r>
              <a:rPr lang="en-US" sz="1200" dirty="0">
                <a:latin typeface="Segoe UI Black" panose="020B0A02040204020203" pitchFamily="34" charset="0"/>
                <a:ea typeface="Segoe UI Black" panose="020B0A02040204020203" pitchFamily="34" charset="0"/>
                <a:cs typeface="Segoe UI Light" panose="020B0502040204020203" pitchFamily="34" charset="0"/>
              </a:rPr>
              <a:t>: </a:t>
            </a:r>
            <a:endParaRPr lang="fr-FR" sz="1200" dirty="0">
              <a:latin typeface="Segoe UI Black" panose="020B0A02040204020203" pitchFamily="34" charset="0"/>
              <a:ea typeface="Segoe UI Black" panose="020B0A02040204020203" pitchFamily="34" charset="0"/>
              <a:cs typeface="Segoe UI Light" panose="020B0502040204020203" pitchFamily="34" charset="0"/>
            </a:endParaRPr>
          </a:p>
        </p:txBody>
      </p:sp>
      <p:sp>
        <p:nvSpPr>
          <p:cNvPr id="152" name="Ellipse 151">
            <a:extLst>
              <a:ext uri="{FF2B5EF4-FFF2-40B4-BE49-F238E27FC236}">
                <a16:creationId xmlns:a16="http://schemas.microsoft.com/office/drawing/2014/main" id="{75CA6E6B-E2F7-41A8-8CE4-EB2F9CD46F3A}"/>
              </a:ext>
            </a:extLst>
          </p:cNvPr>
          <p:cNvSpPr/>
          <p:nvPr/>
        </p:nvSpPr>
        <p:spPr>
          <a:xfrm>
            <a:off x="7691603" y="2904916"/>
            <a:ext cx="1856348" cy="1762480"/>
          </a:xfrm>
          <a:prstGeom prst="ellipse">
            <a:avLst/>
          </a:prstGeom>
          <a:solidFill>
            <a:srgbClr val="60615F"/>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1200" b="1" dirty="0">
                <a:solidFill>
                  <a:schemeClr val="bg1"/>
                </a:solidFill>
                <a:latin typeface="Arial Narrow" panose="020B0606020202030204" pitchFamily="34" charset="0"/>
              </a:rPr>
              <a:t> </a:t>
            </a:r>
          </a:p>
          <a:p>
            <a:pPr algn="ctr"/>
            <a:r>
              <a:rPr lang="sr-Latn-RS" sz="1400" b="1" dirty="0">
                <a:solidFill>
                  <a:schemeClr val="bg1"/>
                </a:solidFill>
                <a:latin typeface="Arial Narrow" panose="020B0606020202030204" pitchFamily="34" charset="0"/>
              </a:rPr>
              <a:t>Performanse</a:t>
            </a:r>
            <a:r>
              <a:rPr lang="sr-Latn-RS" sz="1100" b="1" dirty="0">
                <a:solidFill>
                  <a:schemeClr val="bg1"/>
                </a:solidFill>
                <a:latin typeface="Arial Narrow" panose="020B0606020202030204" pitchFamily="34" charset="0"/>
              </a:rPr>
              <a:t> </a:t>
            </a:r>
            <a:endParaRPr lang="sr-Latn-RS" sz="1050" b="1" dirty="0">
              <a:solidFill>
                <a:schemeClr val="bg1"/>
              </a:solidFill>
              <a:latin typeface="Arial Narrow" panose="020B0606020202030204" pitchFamily="34" charset="0"/>
            </a:endParaRPr>
          </a:p>
          <a:p>
            <a:pPr algn="ctr"/>
            <a:r>
              <a:rPr lang="sr-Latn-RS" sz="1100" dirty="0">
                <a:solidFill>
                  <a:schemeClr val="bg1"/>
                </a:solidFill>
                <a:latin typeface="Arial Narrow" panose="020B0606020202030204" pitchFamily="34" charset="0"/>
              </a:rPr>
              <a:t>Resursi namenjeni za </a:t>
            </a:r>
            <a:r>
              <a:rPr lang="en-US" sz="1100" dirty="0">
                <a:solidFill>
                  <a:schemeClr val="bg1"/>
                </a:solidFill>
                <a:latin typeface="Arial Narrow" panose="020B0606020202030204" pitchFamily="34" charset="0"/>
              </a:rPr>
              <a:t> </a:t>
            </a:r>
            <a:r>
              <a:rPr lang="sr-Latn-RS" sz="1100" dirty="0">
                <a:solidFill>
                  <a:schemeClr val="bg1"/>
                </a:solidFill>
                <a:latin typeface="Arial Narrow" panose="020B0606020202030204" pitchFamily="34" charset="0"/>
              </a:rPr>
              <a:t>p</a:t>
            </a:r>
            <a:r>
              <a:rPr lang="fr-FR" sz="1100" dirty="0" err="1">
                <a:solidFill>
                  <a:schemeClr val="bg1"/>
                </a:solidFill>
                <a:latin typeface="Arial Narrow" panose="020B0606020202030204" pitchFamily="34" charset="0"/>
              </a:rPr>
              <a:t>erforman</a:t>
            </a:r>
            <a:r>
              <a:rPr lang="sr-Latn-RS" sz="1100" dirty="0">
                <a:solidFill>
                  <a:schemeClr val="bg1"/>
                </a:solidFill>
                <a:latin typeface="Arial Narrow" panose="020B0606020202030204" pitchFamily="34" charset="0"/>
              </a:rPr>
              <a:t>se kako bi dobili najbolje od vaše opreme</a:t>
            </a:r>
            <a:r>
              <a:rPr lang="en-US" sz="1100" dirty="0">
                <a:solidFill>
                  <a:schemeClr val="bg1"/>
                </a:solidFill>
                <a:latin typeface="Arial Narrow" panose="020B0606020202030204" pitchFamily="34" charset="0"/>
              </a:rPr>
              <a:t> (</a:t>
            </a:r>
            <a:r>
              <a:rPr lang="sr-Latn-RS" sz="1100" dirty="0">
                <a:solidFill>
                  <a:schemeClr val="bg1"/>
                </a:solidFill>
                <a:latin typeface="Arial Narrow" panose="020B0606020202030204" pitchFamily="34" charset="0"/>
              </a:rPr>
              <a:t>delovi</a:t>
            </a:r>
            <a:r>
              <a:rPr lang="en-US" sz="1100" dirty="0">
                <a:solidFill>
                  <a:schemeClr val="bg1"/>
                </a:solidFill>
                <a:latin typeface="Arial Narrow" panose="020B0606020202030204" pitchFamily="34" charset="0"/>
              </a:rPr>
              <a:t>, </a:t>
            </a:r>
            <a:r>
              <a:rPr lang="sr-Latn-RS" sz="1100" dirty="0">
                <a:solidFill>
                  <a:schemeClr val="bg1"/>
                </a:solidFill>
                <a:latin typeface="Arial Narrow" panose="020B0606020202030204" pitchFamily="34" charset="0"/>
              </a:rPr>
              <a:t>hemikalije</a:t>
            </a:r>
            <a:r>
              <a:rPr lang="en-US" sz="1100" dirty="0">
                <a:solidFill>
                  <a:schemeClr val="bg1"/>
                </a:solidFill>
                <a:latin typeface="Arial Narrow" panose="020B0606020202030204" pitchFamily="34" charset="0"/>
              </a:rPr>
              <a:t>, </a:t>
            </a:r>
            <a:r>
              <a:rPr lang="sr-Latn-RS" sz="1100" dirty="0">
                <a:solidFill>
                  <a:schemeClr val="bg1"/>
                </a:solidFill>
                <a:latin typeface="Arial Narrow" panose="020B0606020202030204" pitchFamily="34" charset="0"/>
              </a:rPr>
              <a:t>dežurne službe, </a:t>
            </a:r>
            <a:r>
              <a:rPr lang="sr-Latn-RS" sz="1100" dirty="0" err="1">
                <a:solidFill>
                  <a:schemeClr val="bg1"/>
                </a:solidFill>
                <a:latin typeface="Arial Narrow" panose="020B0606020202030204" pitchFamily="34" charset="0"/>
              </a:rPr>
              <a:t>itd</a:t>
            </a:r>
            <a:r>
              <a:rPr lang="en-US" sz="1100" dirty="0">
                <a:solidFill>
                  <a:schemeClr val="bg1"/>
                </a:solidFill>
                <a:latin typeface="Arial Narrow" panose="020B0606020202030204" pitchFamily="34" charset="0"/>
              </a:rPr>
              <a:t>.)</a:t>
            </a:r>
            <a:endParaRPr lang="fr-FR" sz="1100" dirty="0">
              <a:solidFill>
                <a:schemeClr val="bg1"/>
              </a:solidFill>
              <a:latin typeface="Arial Narrow" panose="020B0606020202030204" pitchFamily="34" charset="0"/>
            </a:endParaRPr>
          </a:p>
        </p:txBody>
      </p:sp>
      <p:sp>
        <p:nvSpPr>
          <p:cNvPr id="153" name="Ellipse 152">
            <a:extLst>
              <a:ext uri="{FF2B5EF4-FFF2-40B4-BE49-F238E27FC236}">
                <a16:creationId xmlns:a16="http://schemas.microsoft.com/office/drawing/2014/main" id="{292002BE-43F6-4EC8-B122-7C25B1A43A2C}"/>
              </a:ext>
            </a:extLst>
          </p:cNvPr>
          <p:cNvSpPr/>
          <p:nvPr/>
        </p:nvSpPr>
        <p:spPr>
          <a:xfrm>
            <a:off x="9796868" y="2772646"/>
            <a:ext cx="2245394" cy="2027020"/>
          </a:xfrm>
          <a:prstGeom prst="ellipse">
            <a:avLst/>
          </a:prstGeom>
          <a:solidFill>
            <a:srgbClr val="0098DC"/>
          </a:solidFill>
          <a:ln>
            <a:no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r-Latn-RS" sz="1600" b="1" dirty="0">
                <a:solidFill>
                  <a:schemeClr val="bg1"/>
                </a:solidFill>
                <a:latin typeface="Arial Narrow" panose="020B0606020202030204" pitchFamily="34" charset="0"/>
              </a:rPr>
              <a:t>Posvećenost</a:t>
            </a:r>
            <a:endParaRPr lang="en-GB" sz="1600" b="1" dirty="0">
              <a:solidFill>
                <a:schemeClr val="bg1"/>
              </a:solidFill>
              <a:latin typeface="Arial Narrow" panose="020B0606020202030204" pitchFamily="34" charset="0"/>
            </a:endParaRPr>
          </a:p>
          <a:p>
            <a:pPr algn="ctr"/>
            <a:r>
              <a:rPr lang="sr-Latn-RS" sz="1200" dirty="0">
                <a:solidFill>
                  <a:schemeClr val="bg1"/>
                </a:solidFill>
                <a:latin typeface="Arial Narrow" panose="020B0606020202030204" pitchFamily="34" charset="0"/>
              </a:rPr>
              <a:t>Snažna posvećenost ostvarivanju učinka vaše opreme (efikasnost, nivoi emisije, stopa raspoloživosti</a:t>
            </a:r>
            <a:r>
              <a:rPr lang="en-US" sz="1200" dirty="0">
                <a:solidFill>
                  <a:schemeClr val="bg1"/>
                </a:solidFill>
                <a:latin typeface="Arial Narrow" panose="020B0606020202030204" pitchFamily="34" charset="0"/>
              </a:rPr>
              <a:t>)</a:t>
            </a:r>
            <a:endParaRPr lang="fr-FR" sz="1200" dirty="0">
              <a:solidFill>
                <a:schemeClr val="bg1"/>
              </a:solidFill>
              <a:latin typeface="Arial Narrow" panose="020B0606020202030204" pitchFamily="34" charset="0"/>
            </a:endParaRPr>
          </a:p>
        </p:txBody>
      </p:sp>
      <p:sp>
        <p:nvSpPr>
          <p:cNvPr id="154" name="Rectangle 153">
            <a:extLst>
              <a:ext uri="{FF2B5EF4-FFF2-40B4-BE49-F238E27FC236}">
                <a16:creationId xmlns:a16="http://schemas.microsoft.com/office/drawing/2014/main" id="{63BC0A39-B4D2-4CBE-9733-75D81401FCF8}"/>
              </a:ext>
            </a:extLst>
          </p:cNvPr>
          <p:cNvSpPr/>
          <p:nvPr/>
        </p:nvSpPr>
        <p:spPr>
          <a:xfrm>
            <a:off x="2991974" y="2705807"/>
            <a:ext cx="3205862" cy="1615827"/>
          </a:xfrm>
          <a:prstGeom prst="rect">
            <a:avLst/>
          </a:prstGeom>
        </p:spPr>
        <p:txBody>
          <a:bodyPr wrap="square">
            <a:spAutoFit/>
          </a:bodyPr>
          <a:lstStyle/>
          <a:p>
            <a:pPr>
              <a:spcAft>
                <a:spcPts val="600"/>
              </a:spcAft>
            </a:pPr>
            <a:r>
              <a:rPr lang="sr-Latn-RS" sz="1200" dirty="0">
                <a:latin typeface="Segoe UI" panose="020B0502040204020203" pitchFamily="34" charset="0"/>
                <a:cs typeface="Segoe UI" panose="020B0502040204020203" pitchFamily="34" charset="0"/>
              </a:rPr>
              <a:t>Dodata vrednost koju vam možemo doneti kroz naše s</a:t>
            </a:r>
            <a:r>
              <a:rPr lang="en-US" sz="1200" dirty="0" err="1">
                <a:latin typeface="Segoe UI" panose="020B0502040204020203" pitchFamily="34" charset="0"/>
                <a:cs typeface="Segoe UI" panose="020B0502040204020203" pitchFamily="34" charset="0"/>
              </a:rPr>
              <a:t>ervisn</a:t>
            </a:r>
            <a:r>
              <a:rPr lang="sr-Latn-RS" sz="1200" dirty="0">
                <a:latin typeface="Segoe UI" panose="020B0502040204020203" pitchFamily="34" charset="0"/>
                <a:cs typeface="Segoe UI" panose="020B0502040204020203" pitchFamily="34" charset="0"/>
              </a:rPr>
              <a:t>e</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ugovor</a:t>
            </a:r>
            <a:r>
              <a:rPr lang="sr-Latn-RS" sz="1200" dirty="0">
                <a:latin typeface="Segoe UI" panose="020B0502040204020203" pitchFamily="34" charset="0"/>
                <a:cs typeface="Segoe UI" panose="020B0502040204020203" pitchFamily="34" charset="0"/>
              </a:rPr>
              <a:t>e</a:t>
            </a:r>
            <a:r>
              <a:rPr lang="en-US" sz="1200" dirty="0">
                <a:latin typeface="Segoe UI" panose="020B0502040204020203" pitchFamily="34" charset="0"/>
                <a:cs typeface="Segoe UI" panose="020B0502040204020203" pitchFamily="34" charset="0"/>
              </a:rPr>
              <a:t>:</a:t>
            </a:r>
          </a:p>
          <a:p>
            <a:pPr marL="171450" indent="-171450">
              <a:spcAft>
                <a:spcPts val="600"/>
              </a:spcAft>
              <a:buFont typeface="Arial" panose="020B0604020202020204" pitchFamily="34" charset="0"/>
              <a:buChar char="•"/>
            </a:pPr>
            <a:r>
              <a:rPr lang="sr-Latn-RS" sz="1200" dirty="0">
                <a:latin typeface="Segoe UI" panose="020B0502040204020203" pitchFamily="34" charset="0"/>
                <a:cs typeface="Segoe UI" panose="020B0502040204020203" pitchFamily="34" charset="0"/>
              </a:rPr>
              <a:t>Smanjenje vaše potrošnje energije</a:t>
            </a:r>
            <a:endParaRPr lang="en-US" sz="1200" dirty="0">
              <a:latin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sr-Latn-RS" sz="1200" dirty="0">
                <a:latin typeface="Segoe UI" panose="020B0502040204020203" pitchFamily="34" charset="0"/>
                <a:cs typeface="Segoe UI" panose="020B0502040204020203" pitchFamily="34" charset="0"/>
              </a:rPr>
              <a:t>Smanjenje vašeg uticaja na životnu sredinu</a:t>
            </a:r>
            <a:endParaRPr lang="en-US" sz="1200" dirty="0">
              <a:latin typeface="Segoe UI" panose="020B0502040204020203" pitchFamily="34" charset="0"/>
              <a:cs typeface="Segoe UI" panose="020B0502040204020203" pitchFamily="34" charset="0"/>
            </a:endParaRPr>
          </a:p>
          <a:p>
            <a:pPr marL="171450" indent="-171450">
              <a:spcAft>
                <a:spcPts val="600"/>
              </a:spcAft>
              <a:buFont typeface="Arial" panose="020B0604020202020204" pitchFamily="34" charset="0"/>
              <a:buChar char="•"/>
            </a:pPr>
            <a:r>
              <a:rPr lang="sr-Latn-RS" sz="1200" dirty="0">
                <a:latin typeface="Segoe UI" panose="020B0502040204020203" pitchFamily="34" charset="0"/>
                <a:cs typeface="Segoe UI" panose="020B0502040204020203" pitchFamily="34" charset="0"/>
              </a:rPr>
              <a:t>Smanjenje rizika povezanih sa zaustavljanjem proizvodnje</a:t>
            </a:r>
            <a:endParaRPr lang="fr-FR" sz="1200" dirty="0">
              <a:latin typeface="Segoe UI" panose="020B0502040204020203" pitchFamily="34" charset="0"/>
              <a:cs typeface="Segoe UI" panose="020B0502040204020203" pitchFamily="34" charset="0"/>
            </a:endParaRPr>
          </a:p>
        </p:txBody>
      </p:sp>
      <p:sp>
        <p:nvSpPr>
          <p:cNvPr id="155" name="Rectangle 154">
            <a:extLst>
              <a:ext uri="{FF2B5EF4-FFF2-40B4-BE49-F238E27FC236}">
                <a16:creationId xmlns:a16="http://schemas.microsoft.com/office/drawing/2014/main" id="{326D9ED1-939E-4948-BBE6-A5A0E445D16D}"/>
              </a:ext>
            </a:extLst>
          </p:cNvPr>
          <p:cNvSpPr/>
          <p:nvPr/>
        </p:nvSpPr>
        <p:spPr>
          <a:xfrm>
            <a:off x="2991974" y="4877262"/>
            <a:ext cx="7971442" cy="276999"/>
          </a:xfrm>
          <a:prstGeom prst="rect">
            <a:avLst/>
          </a:prstGeom>
        </p:spPr>
        <p:txBody>
          <a:bodyPr wrap="square">
            <a:spAutoFit/>
          </a:bodyPr>
          <a:lstStyle/>
          <a:p>
            <a:r>
              <a:rPr lang="sr-Latn-RS" sz="1200" dirty="0">
                <a:latin typeface="Segoe UI Black" panose="020B0A02040204020203" pitchFamily="34" charset="0"/>
                <a:ea typeface="Segoe UI Black" panose="020B0A02040204020203" pitchFamily="34" charset="0"/>
                <a:cs typeface="Segoe UI Light" panose="020B0502040204020203" pitchFamily="34" charset="0"/>
              </a:rPr>
              <a:t>Snaga </a:t>
            </a:r>
            <a:r>
              <a:rPr lang="en-US" sz="1200" dirty="0">
                <a:latin typeface="Segoe UI Black" panose="020B0A02040204020203" pitchFamily="34" charset="0"/>
                <a:ea typeface="Segoe UI Black" panose="020B0A02040204020203" pitchFamily="34" charset="0"/>
                <a:cs typeface="Segoe UI Light" panose="020B0502040204020203" pitchFamily="34" charset="0"/>
              </a:rPr>
              <a:t>Babcock </a:t>
            </a:r>
            <a:r>
              <a:rPr lang="en-US" sz="1200" dirty="0" err="1">
                <a:latin typeface="Segoe UI Black" panose="020B0A02040204020203" pitchFamily="34" charset="0"/>
                <a:ea typeface="Segoe UI Black" panose="020B0A02040204020203" pitchFamily="34" charset="0"/>
                <a:cs typeface="Segoe UI Light" panose="020B0502040204020203" pitchFamily="34" charset="0"/>
              </a:rPr>
              <a:t>Wanson</a:t>
            </a:r>
            <a:r>
              <a:rPr lang="sr-Latn-RS" sz="1200" dirty="0">
                <a:latin typeface="Segoe UI Black" panose="020B0A02040204020203" pitchFamily="34" charset="0"/>
                <a:ea typeface="Segoe UI Black" panose="020B0A02040204020203" pitchFamily="34" charset="0"/>
                <a:cs typeface="Segoe UI Light" panose="020B0502040204020203" pitchFamily="34" charset="0"/>
              </a:rPr>
              <a:t>-a</a:t>
            </a:r>
            <a:endParaRPr lang="en-US" sz="1200" dirty="0">
              <a:latin typeface="Segoe UI Black" panose="020B0A02040204020203" pitchFamily="34" charset="0"/>
              <a:ea typeface="Segoe UI Black" panose="020B0A02040204020203" pitchFamily="34" charset="0"/>
              <a:cs typeface="Segoe UI Light" panose="020B0502040204020203" pitchFamily="34" charset="0"/>
            </a:endParaRPr>
          </a:p>
        </p:txBody>
      </p:sp>
      <p:grpSp>
        <p:nvGrpSpPr>
          <p:cNvPr id="113" name="Groupe 112">
            <a:extLst>
              <a:ext uri="{FF2B5EF4-FFF2-40B4-BE49-F238E27FC236}">
                <a16:creationId xmlns:a16="http://schemas.microsoft.com/office/drawing/2014/main" id="{9FD9918E-B5B8-4AF7-9C2B-AE6BFC9A2B4A}"/>
              </a:ext>
            </a:extLst>
          </p:cNvPr>
          <p:cNvGrpSpPr/>
          <p:nvPr/>
        </p:nvGrpSpPr>
        <p:grpSpPr>
          <a:xfrm>
            <a:off x="-1190334" y="144827"/>
            <a:ext cx="4045767" cy="4432271"/>
            <a:chOff x="-1190334" y="144827"/>
            <a:chExt cx="4045767" cy="4432271"/>
          </a:xfrm>
        </p:grpSpPr>
        <p:grpSp>
          <p:nvGrpSpPr>
            <p:cNvPr id="115" name="Groupe 114">
              <a:extLst>
                <a:ext uri="{FF2B5EF4-FFF2-40B4-BE49-F238E27FC236}">
                  <a16:creationId xmlns:a16="http://schemas.microsoft.com/office/drawing/2014/main" id="{8E81BB0A-EFB7-4784-BB01-D9FE1BDC5261}"/>
                </a:ext>
              </a:extLst>
            </p:cNvPr>
            <p:cNvGrpSpPr/>
            <p:nvPr/>
          </p:nvGrpSpPr>
          <p:grpSpPr>
            <a:xfrm>
              <a:off x="-1190334" y="144827"/>
              <a:ext cx="4043759" cy="4432271"/>
              <a:chOff x="-1036334" y="512458"/>
              <a:chExt cx="4043759" cy="4432271"/>
            </a:xfrm>
          </p:grpSpPr>
          <p:grpSp>
            <p:nvGrpSpPr>
              <p:cNvPr id="118" name="Groupe 117">
                <a:extLst>
                  <a:ext uri="{FF2B5EF4-FFF2-40B4-BE49-F238E27FC236}">
                    <a16:creationId xmlns:a16="http://schemas.microsoft.com/office/drawing/2014/main" id="{B11FC771-2D6E-42AD-AD25-EEDE09982E1D}"/>
                  </a:ext>
                </a:extLst>
              </p:cNvPr>
              <p:cNvGrpSpPr/>
              <p:nvPr/>
            </p:nvGrpSpPr>
            <p:grpSpPr>
              <a:xfrm>
                <a:off x="-1036334" y="512458"/>
                <a:ext cx="4006403" cy="4432271"/>
                <a:chOff x="-1036334" y="512458"/>
                <a:chExt cx="4006403" cy="4432271"/>
              </a:xfrm>
            </p:grpSpPr>
            <p:sp>
              <p:nvSpPr>
                <p:cNvPr id="120" name="Rectangle 119">
                  <a:extLst>
                    <a:ext uri="{FF2B5EF4-FFF2-40B4-BE49-F238E27FC236}">
                      <a16:creationId xmlns:a16="http://schemas.microsoft.com/office/drawing/2014/main" id="{4EBD4C4C-9928-4108-A5DC-D0CAB67CE881}"/>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21" name="Arc 120">
                  <a:extLst>
                    <a:ext uri="{FF2B5EF4-FFF2-40B4-BE49-F238E27FC236}">
                      <a16:creationId xmlns:a16="http://schemas.microsoft.com/office/drawing/2014/main" id="{632A228A-E23C-4492-BD3A-40DF10403170}"/>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2" name="Ellipse 121">
                  <a:extLst>
                    <a:ext uri="{FF2B5EF4-FFF2-40B4-BE49-F238E27FC236}">
                      <a16:creationId xmlns:a16="http://schemas.microsoft.com/office/drawing/2014/main" id="{F8D28DEA-0AF2-4E5F-8037-286B93C323AD}"/>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23" name="Ellipse 122">
                  <a:extLst>
                    <a:ext uri="{FF2B5EF4-FFF2-40B4-BE49-F238E27FC236}">
                      <a16:creationId xmlns:a16="http://schemas.microsoft.com/office/drawing/2014/main" id="{111C87F1-792A-4F5F-9AA5-7F0685608EDB}"/>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4" name="Rectangle 123">
                  <a:hlinkClick r:id="rId7" action="ppaction://hlinksldjump"/>
                  <a:extLst>
                    <a:ext uri="{FF2B5EF4-FFF2-40B4-BE49-F238E27FC236}">
                      <a16:creationId xmlns:a16="http://schemas.microsoft.com/office/drawing/2014/main" id="{CD9B905B-79C0-437A-BF34-4187A5EFFAE0}"/>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25" name="Ellipse 124">
                  <a:extLst>
                    <a:ext uri="{FF2B5EF4-FFF2-40B4-BE49-F238E27FC236}">
                      <a16:creationId xmlns:a16="http://schemas.microsoft.com/office/drawing/2014/main" id="{1A27168F-EE6B-4123-BD84-CA5EE9EBB035}"/>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6" name="Ellipse 125">
                  <a:extLst>
                    <a:ext uri="{FF2B5EF4-FFF2-40B4-BE49-F238E27FC236}">
                      <a16:creationId xmlns:a16="http://schemas.microsoft.com/office/drawing/2014/main" id="{46C840A3-7719-4D9D-A7A5-885DD7891D0F}"/>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7" name="Ellipse 126">
                  <a:extLst>
                    <a:ext uri="{FF2B5EF4-FFF2-40B4-BE49-F238E27FC236}">
                      <a16:creationId xmlns:a16="http://schemas.microsoft.com/office/drawing/2014/main" id="{7FB1A45E-CAE0-4080-8371-8B4D990F15C6}"/>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8" name="Ellipse 127">
                  <a:extLst>
                    <a:ext uri="{FF2B5EF4-FFF2-40B4-BE49-F238E27FC236}">
                      <a16:creationId xmlns:a16="http://schemas.microsoft.com/office/drawing/2014/main" id="{56D2FA5A-BDB7-4A0A-B60F-75252D6C0BCD}"/>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9" name="Rectangle 128">
                  <a:hlinkClick r:id="rId8" action="ppaction://hlinksldjump"/>
                  <a:extLst>
                    <a:ext uri="{FF2B5EF4-FFF2-40B4-BE49-F238E27FC236}">
                      <a16:creationId xmlns:a16="http://schemas.microsoft.com/office/drawing/2014/main" id="{2192EE75-1027-4EC9-AC33-BA9071CAE6BF}"/>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0" name="Rectangle 129">
                  <a:hlinkClick r:id="rId9" action="ppaction://hlinksldjump"/>
                  <a:extLst>
                    <a:ext uri="{FF2B5EF4-FFF2-40B4-BE49-F238E27FC236}">
                      <a16:creationId xmlns:a16="http://schemas.microsoft.com/office/drawing/2014/main" id="{7E88491D-F8CD-4DA0-A576-0000950E1DDD}"/>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1" name="Rectangle 130">
                  <a:hlinkClick r:id="rId10" action="ppaction://hlinksldjump"/>
                  <a:extLst>
                    <a:ext uri="{FF2B5EF4-FFF2-40B4-BE49-F238E27FC236}">
                      <a16:creationId xmlns:a16="http://schemas.microsoft.com/office/drawing/2014/main" id="{738016FB-701E-4B7F-9518-04D44FB9EA5A}"/>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19" name="Rectangle 118">
                <a:hlinkClick r:id="rId11" action="ppaction://hlinksldjump"/>
                <a:extLst>
                  <a:ext uri="{FF2B5EF4-FFF2-40B4-BE49-F238E27FC236}">
                    <a16:creationId xmlns:a16="http://schemas.microsoft.com/office/drawing/2014/main" id="{8AB207AC-DCFA-43E0-9B01-6A3D9A424294}"/>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16" name="Ellipse 115">
              <a:extLst>
                <a:ext uri="{FF2B5EF4-FFF2-40B4-BE49-F238E27FC236}">
                  <a16:creationId xmlns:a16="http://schemas.microsoft.com/office/drawing/2014/main" id="{774B53FB-66FD-4E98-A5CA-394ADD0A6868}"/>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7" name="Rectangle 116">
              <a:hlinkClick r:id="rId11" action="ppaction://hlinksldjump"/>
              <a:extLst>
                <a:ext uri="{FF2B5EF4-FFF2-40B4-BE49-F238E27FC236}">
                  <a16:creationId xmlns:a16="http://schemas.microsoft.com/office/drawing/2014/main" id="{4667068A-8B49-4FD2-A311-4F62BD0ABC57}"/>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32" name="Groupe 131">
            <a:extLst>
              <a:ext uri="{FF2B5EF4-FFF2-40B4-BE49-F238E27FC236}">
                <a16:creationId xmlns:a16="http://schemas.microsoft.com/office/drawing/2014/main" id="{6ED14970-6F6D-4D5D-8114-47F63EEC2123}"/>
              </a:ext>
            </a:extLst>
          </p:cNvPr>
          <p:cNvGrpSpPr/>
          <p:nvPr/>
        </p:nvGrpSpPr>
        <p:grpSpPr>
          <a:xfrm>
            <a:off x="-1184688" y="2693388"/>
            <a:ext cx="4029072" cy="4432271"/>
            <a:chOff x="-1184688" y="2693388"/>
            <a:chExt cx="4029072" cy="4432271"/>
          </a:xfrm>
        </p:grpSpPr>
        <p:grpSp>
          <p:nvGrpSpPr>
            <p:cNvPr id="133" name="Groupe 132">
              <a:extLst>
                <a:ext uri="{FF2B5EF4-FFF2-40B4-BE49-F238E27FC236}">
                  <a16:creationId xmlns:a16="http://schemas.microsoft.com/office/drawing/2014/main" id="{6EFD0F57-ACE9-456D-B9FE-2BD84BC228F7}"/>
                </a:ext>
              </a:extLst>
            </p:cNvPr>
            <p:cNvGrpSpPr/>
            <p:nvPr/>
          </p:nvGrpSpPr>
          <p:grpSpPr>
            <a:xfrm>
              <a:off x="-1184688" y="2693388"/>
              <a:ext cx="4029072" cy="4432271"/>
              <a:chOff x="-1030688" y="3433376"/>
              <a:chExt cx="4029072" cy="4432271"/>
            </a:xfrm>
          </p:grpSpPr>
          <p:sp>
            <p:nvSpPr>
              <p:cNvPr id="136" name="Rectangle 135">
                <a:extLst>
                  <a:ext uri="{FF2B5EF4-FFF2-40B4-BE49-F238E27FC236}">
                    <a16:creationId xmlns:a16="http://schemas.microsoft.com/office/drawing/2014/main" id="{ADBDD92E-055D-4068-BF7C-2D2F5F2FC6C1}"/>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37" name="Rectangle 136">
                <a:hlinkClick r:id="rId12" action="ppaction://hlinksldjump"/>
                <a:extLst>
                  <a:ext uri="{FF2B5EF4-FFF2-40B4-BE49-F238E27FC236}">
                    <a16:creationId xmlns:a16="http://schemas.microsoft.com/office/drawing/2014/main" id="{868AAB9B-15F3-49D2-9DAA-3120BDF1BE32}"/>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8" name="Arc 137">
                <a:extLst>
                  <a:ext uri="{FF2B5EF4-FFF2-40B4-BE49-F238E27FC236}">
                    <a16:creationId xmlns:a16="http://schemas.microsoft.com/office/drawing/2014/main" id="{17D0B9C2-486E-4588-A685-1EAD11FAB338}"/>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9" name="Ellipse 138">
                <a:extLst>
                  <a:ext uri="{FF2B5EF4-FFF2-40B4-BE49-F238E27FC236}">
                    <a16:creationId xmlns:a16="http://schemas.microsoft.com/office/drawing/2014/main" id="{A175526D-4B91-4EDD-9C5D-D4804A37EDB1}"/>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40" name="Ellipse 139">
                <a:extLst>
                  <a:ext uri="{FF2B5EF4-FFF2-40B4-BE49-F238E27FC236}">
                    <a16:creationId xmlns:a16="http://schemas.microsoft.com/office/drawing/2014/main" id="{B52B8908-22ED-4B16-93E5-517A35C6A3E2}"/>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6" name="Rectangle 155">
                <a:hlinkClick r:id="rId13" action="ppaction://hlinksldjump"/>
                <a:extLst>
                  <a:ext uri="{FF2B5EF4-FFF2-40B4-BE49-F238E27FC236}">
                    <a16:creationId xmlns:a16="http://schemas.microsoft.com/office/drawing/2014/main" id="{8C494C83-4D0E-45B7-878F-09E4458B87CA}"/>
                  </a:ext>
                </a:extLst>
              </p:cNvPr>
              <p:cNvSpPr/>
              <p:nvPr/>
            </p:nvSpPr>
            <p:spPr>
              <a:xfrm>
                <a:off x="773683" y="4100815"/>
                <a:ext cx="2064418"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Servisni</a:t>
                </a:r>
                <a:r>
                  <a:rPr lang="en-GB" sz="1400" b="1" dirty="0">
                    <a:solidFill>
                      <a:schemeClr val="bg1"/>
                    </a:solidFill>
                    <a:latin typeface="Segoe UI Light" panose="020B0502040204020203" pitchFamily="34" charset="0"/>
                    <a:cs typeface="Segoe UI Light" panose="020B0502040204020203" pitchFamily="34" charset="0"/>
                  </a:rPr>
                  <a:t> </a:t>
                </a:r>
                <a:r>
                  <a:rPr lang="en-GB" sz="1400" b="1" dirty="0" err="1">
                    <a:solidFill>
                      <a:schemeClr val="bg1"/>
                    </a:solidFill>
                    <a:latin typeface="Segoe UI Light" panose="020B0502040204020203" pitchFamily="34" charset="0"/>
                    <a:cs typeface="Segoe UI Light" panose="020B0502040204020203" pitchFamily="34" charset="0"/>
                  </a:rPr>
                  <a:t>ugovor</a:t>
                </a:r>
                <a:endParaRPr lang="en-GB" sz="1400" b="1" dirty="0">
                  <a:solidFill>
                    <a:schemeClr val="bg1"/>
                  </a:solidFill>
                  <a:latin typeface="Segoe UI Light" panose="020B0502040204020203" pitchFamily="34" charset="0"/>
                  <a:cs typeface="Segoe UI Light" panose="020B0502040204020203" pitchFamily="34" charset="0"/>
                </a:endParaRPr>
              </a:p>
            </p:txBody>
          </p:sp>
          <p:sp>
            <p:nvSpPr>
              <p:cNvPr id="157" name="Ellipse 156">
                <a:extLst>
                  <a:ext uri="{FF2B5EF4-FFF2-40B4-BE49-F238E27FC236}">
                    <a16:creationId xmlns:a16="http://schemas.microsoft.com/office/drawing/2014/main" id="{25F3E427-75E3-400F-B520-D5D303A2E5A0}"/>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8" name="Ellipse 157">
                <a:extLst>
                  <a:ext uri="{FF2B5EF4-FFF2-40B4-BE49-F238E27FC236}">
                    <a16:creationId xmlns:a16="http://schemas.microsoft.com/office/drawing/2014/main" id="{1FF6E961-07AF-4C13-A65C-8EA520B78E9E}"/>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9" name="Ellipse 158">
                <a:extLst>
                  <a:ext uri="{FF2B5EF4-FFF2-40B4-BE49-F238E27FC236}">
                    <a16:creationId xmlns:a16="http://schemas.microsoft.com/office/drawing/2014/main" id="{A7A53E2B-9098-431F-BFC5-5C0BC2E24230}"/>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0" name="Ellipse 159">
                <a:extLst>
                  <a:ext uri="{FF2B5EF4-FFF2-40B4-BE49-F238E27FC236}">
                    <a16:creationId xmlns:a16="http://schemas.microsoft.com/office/drawing/2014/main" id="{4BE3A32F-47B2-4B00-9EFE-AC8766AE4133}"/>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1" name="Rectangle 160">
                <a:hlinkClick r:id="rId14" action="ppaction://hlinksldjump"/>
                <a:extLst>
                  <a:ext uri="{FF2B5EF4-FFF2-40B4-BE49-F238E27FC236}">
                    <a16:creationId xmlns:a16="http://schemas.microsoft.com/office/drawing/2014/main" id="{97CE66BC-5AA5-4DEF-9F01-A59321D419AB}"/>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2" name="Rectangle 161">
                <a:hlinkClick r:id="rId15" action="ppaction://hlinksldjump"/>
                <a:extLst>
                  <a:ext uri="{FF2B5EF4-FFF2-40B4-BE49-F238E27FC236}">
                    <a16:creationId xmlns:a16="http://schemas.microsoft.com/office/drawing/2014/main" id="{E457BBCF-8BEB-4D86-A1F7-5457087D967B}"/>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3" name="Rectangle 162">
                <a:hlinkClick r:id="rId16" action="ppaction://hlinksldjump"/>
                <a:extLst>
                  <a:ext uri="{FF2B5EF4-FFF2-40B4-BE49-F238E27FC236}">
                    <a16:creationId xmlns:a16="http://schemas.microsoft.com/office/drawing/2014/main" id="{AB4C9B10-ECC6-47B9-8A28-4B713F19EAC4}"/>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34" name="Ellipse 133">
              <a:extLst>
                <a:ext uri="{FF2B5EF4-FFF2-40B4-BE49-F238E27FC236}">
                  <a16:creationId xmlns:a16="http://schemas.microsoft.com/office/drawing/2014/main" id="{52BDAD72-44A1-462B-B360-3106195606A3}"/>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5" name="Rectangle 134">
              <a:hlinkClick r:id="rId12" action="ppaction://hlinksldjump"/>
              <a:extLst>
                <a:ext uri="{FF2B5EF4-FFF2-40B4-BE49-F238E27FC236}">
                  <a16:creationId xmlns:a16="http://schemas.microsoft.com/office/drawing/2014/main" id="{7CB2E77F-56BA-465C-BD08-D75841A30BF8}"/>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776156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1+#ppt_w/2"/>
                                          </p:val>
                                        </p:tav>
                                        <p:tav tm="100000">
                                          <p:val>
                                            <p:strVal val="#ppt_x"/>
                                          </p:val>
                                        </p:tav>
                                      </p:tavLst>
                                    </p:anim>
                                    <p:anim calcmode="lin" valueType="num">
                                      <p:cBhvr additive="base">
                                        <p:cTn id="8" dur="500" fill="hold"/>
                                        <p:tgtEl>
                                          <p:spTgt spid="1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additive="base">
                                        <p:cTn id="12" dur="500" fill="hold"/>
                                        <p:tgtEl>
                                          <p:spTgt spid="152"/>
                                        </p:tgtEl>
                                        <p:attrNameLst>
                                          <p:attrName>ppt_x</p:attrName>
                                        </p:attrNameLst>
                                      </p:cBhvr>
                                      <p:tavLst>
                                        <p:tav tm="0">
                                          <p:val>
                                            <p:strVal val="1+#ppt_w/2"/>
                                          </p:val>
                                        </p:tav>
                                        <p:tav tm="100000">
                                          <p:val>
                                            <p:strVal val="#ppt_x"/>
                                          </p:val>
                                        </p:tav>
                                      </p:tavLst>
                                    </p:anim>
                                    <p:anim calcmode="lin" valueType="num">
                                      <p:cBhvr additive="base">
                                        <p:cTn id="13" dur="500" fill="hold"/>
                                        <p:tgtEl>
                                          <p:spTgt spid="15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3"/>
                                        </p:tgtEl>
                                        <p:attrNameLst>
                                          <p:attrName>style.visibility</p:attrName>
                                        </p:attrNameLst>
                                      </p:cBhvr>
                                      <p:to>
                                        <p:strVal val="visible"/>
                                      </p:to>
                                    </p:set>
                                    <p:anim calcmode="lin" valueType="num">
                                      <p:cBhvr additive="base">
                                        <p:cTn id="17" dur="500" fill="hold"/>
                                        <p:tgtEl>
                                          <p:spTgt spid="153"/>
                                        </p:tgtEl>
                                        <p:attrNameLst>
                                          <p:attrName>ppt_x</p:attrName>
                                        </p:attrNameLst>
                                      </p:cBhvr>
                                      <p:tavLst>
                                        <p:tav tm="0">
                                          <p:val>
                                            <p:strVal val="1+#ppt_w/2"/>
                                          </p:val>
                                        </p:tav>
                                        <p:tav tm="100000">
                                          <p:val>
                                            <p:strVal val="#ppt_x"/>
                                          </p:val>
                                        </p:tav>
                                      </p:tavLst>
                                    </p:anim>
                                    <p:anim calcmode="lin" valueType="num">
                                      <p:cBhvr additive="base">
                                        <p:cTn id="18" dur="50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2" grpId="0" animBg="1"/>
      <p:bldP spid="1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3ED4C48-5470-4323-AC89-3330980EB1EB}"/>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1901615" y="2616"/>
            <a:ext cx="10290385" cy="6858000"/>
          </a:xfrm>
          <a:prstGeom prst="rect">
            <a:avLst/>
          </a:prstGeom>
        </p:spPr>
      </p:pic>
      <p:sp>
        <p:nvSpPr>
          <p:cNvPr id="62" name="Rectangle 61">
            <a:extLst>
              <a:ext uri="{FF2B5EF4-FFF2-40B4-BE49-F238E27FC236}">
                <a16:creationId xmlns:a16="http://schemas.microsoft.com/office/drawing/2014/main" id="{F85B8BF1-85DD-4E96-9469-2B7DCB353398}"/>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8" name="Groupe 107">
            <a:extLst>
              <a:ext uri="{FF2B5EF4-FFF2-40B4-BE49-F238E27FC236}">
                <a16:creationId xmlns:a16="http://schemas.microsoft.com/office/drawing/2014/main" id="{3589CE13-67A4-4E75-88C2-90C3A50D430D}"/>
              </a:ext>
            </a:extLst>
          </p:cNvPr>
          <p:cNvGrpSpPr/>
          <p:nvPr/>
        </p:nvGrpSpPr>
        <p:grpSpPr>
          <a:xfrm>
            <a:off x="700828" y="5417691"/>
            <a:ext cx="1417577" cy="947325"/>
            <a:chOff x="700828" y="5417691"/>
            <a:chExt cx="1417577" cy="947325"/>
          </a:xfrm>
        </p:grpSpPr>
        <p:sp>
          <p:nvSpPr>
            <p:cNvPr id="109" name="Rectangle 108">
              <a:extLst>
                <a:ext uri="{FF2B5EF4-FFF2-40B4-BE49-F238E27FC236}">
                  <a16:creationId xmlns:a16="http://schemas.microsoft.com/office/drawing/2014/main" id="{9FE42DA5-D00E-43EB-9ED0-A394BB69A0F2}"/>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a:extLst>
                <a:ext uri="{FF2B5EF4-FFF2-40B4-BE49-F238E27FC236}">
                  <a16:creationId xmlns:a16="http://schemas.microsoft.com/office/drawing/2014/main" id="{7C0C9545-05E3-42B0-B780-9448C55436A0}"/>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0C4B485F-CE73-4261-8F39-3E1BB658B2F7}"/>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BCA668AB-F139-4E24-9C40-AFAE097E5A65}"/>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a:extLst>
                <a:ext uri="{FF2B5EF4-FFF2-40B4-BE49-F238E27FC236}">
                  <a16:creationId xmlns:a16="http://schemas.microsoft.com/office/drawing/2014/main" id="{89E2A9B4-C092-48F9-BBFF-99F55CB21B06}"/>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6A474495-CD28-46BD-A8F8-3D89F0309CB1}"/>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FA18B5C4-6581-43AB-8D3F-5CF51CE6AF3C}"/>
                </a:ext>
              </a:extLst>
            </p:cNvPr>
            <p:cNvSpPr/>
            <p:nvPr/>
          </p:nvSpPr>
          <p:spPr>
            <a:xfrm>
              <a:off x="949841" y="5936369"/>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84EE1425-F437-4788-AADF-999B10792CB8}"/>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ADE6F373-0E98-4C87-BFC2-B1D8864AE0EA}"/>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Rectangle 162">
              <a:extLst>
                <a:ext uri="{FF2B5EF4-FFF2-40B4-BE49-F238E27FC236}">
                  <a16:creationId xmlns:a16="http://schemas.microsoft.com/office/drawing/2014/main" id="{48F52254-6695-4F54-B488-BF558685C122}"/>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Rectangle 163">
              <a:extLst>
                <a:ext uri="{FF2B5EF4-FFF2-40B4-BE49-F238E27FC236}">
                  <a16:creationId xmlns:a16="http://schemas.microsoft.com/office/drawing/2014/main" id="{1B9F7E48-F94C-4126-8A50-40FE34E4704D}"/>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a16="http://schemas.microsoft.com/office/drawing/2014/main" id="{690B262D-9431-4111-8E2C-D2C4BD12A2A0}"/>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5" name="Groupe 74">
            <a:extLst>
              <a:ext uri="{FF2B5EF4-FFF2-40B4-BE49-F238E27FC236}">
                <a16:creationId xmlns:a16="http://schemas.microsoft.com/office/drawing/2014/main" id="{D0192810-1B94-4B8D-9A48-50B478152C99}"/>
              </a:ext>
            </a:extLst>
          </p:cNvPr>
          <p:cNvGrpSpPr/>
          <p:nvPr/>
        </p:nvGrpSpPr>
        <p:grpSpPr>
          <a:xfrm>
            <a:off x="0" y="6796088"/>
            <a:ext cx="12192000" cy="61913"/>
            <a:chOff x="0" y="0"/>
            <a:chExt cx="9906000" cy="45719"/>
          </a:xfrm>
        </p:grpSpPr>
        <p:sp>
          <p:nvSpPr>
            <p:cNvPr id="76" name="Rectangle 75">
              <a:extLst>
                <a:ext uri="{FF2B5EF4-FFF2-40B4-BE49-F238E27FC236}">
                  <a16:creationId xmlns:a16="http://schemas.microsoft.com/office/drawing/2014/main" id="{1EB08AE5-7C54-4A75-94C5-B604534CAF7C}"/>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7" name="Rectangle 76">
              <a:extLst>
                <a:ext uri="{FF2B5EF4-FFF2-40B4-BE49-F238E27FC236}">
                  <a16:creationId xmlns:a16="http://schemas.microsoft.com/office/drawing/2014/main" id="{8976A335-0DA9-41E4-92B9-4146E4016F50}"/>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8" name="Rectangle 77">
              <a:extLst>
                <a:ext uri="{FF2B5EF4-FFF2-40B4-BE49-F238E27FC236}">
                  <a16:creationId xmlns:a16="http://schemas.microsoft.com/office/drawing/2014/main" id="{1E0D4412-1B60-4B04-9690-DEA74E7C4B6F}"/>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BC3263E1-EF85-41DF-867A-0EF11538BA5F}"/>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0" name="Groupe 69">
            <a:extLst>
              <a:ext uri="{FF2B5EF4-FFF2-40B4-BE49-F238E27FC236}">
                <a16:creationId xmlns:a16="http://schemas.microsoft.com/office/drawing/2014/main" id="{1F68F2C3-12E0-4757-91BE-1E4893D70E10}"/>
              </a:ext>
            </a:extLst>
          </p:cNvPr>
          <p:cNvGrpSpPr/>
          <p:nvPr/>
        </p:nvGrpSpPr>
        <p:grpSpPr>
          <a:xfrm>
            <a:off x="0" y="1"/>
            <a:ext cx="12192000" cy="61913"/>
            <a:chOff x="0" y="0"/>
            <a:chExt cx="9906000" cy="45719"/>
          </a:xfrm>
        </p:grpSpPr>
        <p:sp>
          <p:nvSpPr>
            <p:cNvPr id="71" name="Rectangle 70">
              <a:extLst>
                <a:ext uri="{FF2B5EF4-FFF2-40B4-BE49-F238E27FC236}">
                  <a16:creationId xmlns:a16="http://schemas.microsoft.com/office/drawing/2014/main" id="{51D621B3-44D4-4D21-A2D0-506210A40CEA}"/>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2" name="Rectangle 71">
              <a:extLst>
                <a:ext uri="{FF2B5EF4-FFF2-40B4-BE49-F238E27FC236}">
                  <a16:creationId xmlns:a16="http://schemas.microsoft.com/office/drawing/2014/main" id="{E444611B-000B-4EF6-B988-49B693C9970A}"/>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3" name="Rectangle 72">
              <a:extLst>
                <a:ext uri="{FF2B5EF4-FFF2-40B4-BE49-F238E27FC236}">
                  <a16:creationId xmlns:a16="http://schemas.microsoft.com/office/drawing/2014/main" id="{1C36F043-5880-4D0F-BD4B-0A530C672185}"/>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B7C15FE0-F704-4D9D-9892-4913FBAED574}"/>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67" name="Rectangle 166">
            <a:hlinkClick r:id="rId4" action="ppaction://hlinksldjump"/>
            <a:extLst>
              <a:ext uri="{FF2B5EF4-FFF2-40B4-BE49-F238E27FC236}">
                <a16:creationId xmlns:a16="http://schemas.microsoft.com/office/drawing/2014/main" id="{843A6D55-7BAA-48D9-B697-DA3F54C26566}"/>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Titre 1">
            <a:extLst>
              <a:ext uri="{FF2B5EF4-FFF2-40B4-BE49-F238E27FC236}">
                <a16:creationId xmlns:a16="http://schemas.microsoft.com/office/drawing/2014/main" id="{34DF3B33-3549-4DEE-8D5B-B28B97FADF7C}"/>
              </a:ext>
            </a:extLst>
          </p:cNvPr>
          <p:cNvSpPr txBox="1">
            <a:spLocks/>
          </p:cNvSpPr>
          <p:nvPr/>
        </p:nvSpPr>
        <p:spPr>
          <a:xfrm>
            <a:off x="2984731" y="278508"/>
            <a:ext cx="8644410" cy="764704"/>
          </a:xfrm>
          <a:prstGeom prst="rect">
            <a:avLst/>
          </a:prstGeom>
        </p:spPr>
        <p:txBody>
          <a:bodyPr anchor="ctr"/>
          <a:lstStyle>
            <a:lvl1pPr algn="l" defTabSz="914400" rtl="0" eaLnBrk="1" latinLnBrk="0" hangingPunct="1">
              <a:lnSpc>
                <a:spcPct val="90000"/>
              </a:lnSpc>
              <a:spcBef>
                <a:spcPct val="0"/>
              </a:spcBef>
              <a:buNone/>
              <a:defRPr sz="3200" kern="1200">
                <a:solidFill>
                  <a:srgbClr val="60615F"/>
                </a:solidFill>
                <a:latin typeface="Segoe UI Black" panose="020B0A02040204020203" pitchFamily="34" charset="0"/>
                <a:ea typeface="Segoe UI Black" panose="020B0A02040204020203" pitchFamily="34" charset="0"/>
                <a:cs typeface="+mj-cs"/>
              </a:defRPr>
            </a:lvl1pPr>
          </a:lstStyle>
          <a:p>
            <a:r>
              <a:rPr lang="sr-Latn-RS" dirty="0"/>
              <a:t>Optimizacija i popravke</a:t>
            </a:r>
            <a:endParaRPr lang="en-GB" dirty="0"/>
          </a:p>
        </p:txBody>
      </p:sp>
      <p:sp>
        <p:nvSpPr>
          <p:cNvPr id="115" name="AutoShape 5">
            <a:hlinkClick r:id="" action="ppaction://noaction" highlightClick="1"/>
            <a:extLst>
              <a:ext uri="{FF2B5EF4-FFF2-40B4-BE49-F238E27FC236}">
                <a16:creationId xmlns:a16="http://schemas.microsoft.com/office/drawing/2014/main" id="{21B974AA-6C5D-457D-8AAC-0DBE4A4DDDAA}"/>
              </a:ext>
            </a:extLst>
          </p:cNvPr>
          <p:cNvSpPr>
            <a:spLocks noChangeArrowheads="1"/>
          </p:cNvSpPr>
          <p:nvPr/>
        </p:nvSpPr>
        <p:spPr bwMode="auto">
          <a:xfrm>
            <a:off x="3047134" y="1064271"/>
            <a:ext cx="9061948" cy="1089529"/>
          </a:xfrm>
          <a:prstGeom prst="actionButtonBlank">
            <a:avLst/>
          </a:prstGeom>
        </p:spPr>
        <p:txBody>
          <a:bodyPr wrap="square">
            <a:spAutoFit/>
          </a:bodyPr>
          <a:lstStyle/>
          <a:p>
            <a:pPr>
              <a:lnSpc>
                <a:spcPct val="90000"/>
              </a:lnSpc>
              <a:spcBef>
                <a:spcPct val="0"/>
              </a:spcBef>
              <a:spcAft>
                <a:spcPts val="1200"/>
              </a:spcAft>
            </a:pPr>
            <a:r>
              <a:rPr lang="en-U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Babcock </a:t>
            </a:r>
            <a:r>
              <a:rPr lang="en-US" altLang="fr-FR" sz="2400" dirty="0" err="1">
                <a:solidFill>
                  <a:srgbClr val="0098DC"/>
                </a:solidFill>
                <a:latin typeface="Segoe UI Black" panose="020B0A02040204020203" pitchFamily="34" charset="0"/>
                <a:ea typeface="Segoe UI Black" panose="020B0A02040204020203" pitchFamily="34" charset="0"/>
                <a:cs typeface="Arial" panose="020B0604020202020204" pitchFamily="34" charset="0"/>
              </a:rPr>
              <a:t>Wanson</a:t>
            </a:r>
            <a:r>
              <a:rPr lang="sr-Latn-R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ova stručnost nam omogućava da održavamo i naknadno ugrađujemo vaše postojeće instalacije</a:t>
            </a:r>
            <a:endParaRPr lang="fr-FR"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16" name="Text Box 41" descr="blanc)">
            <a:extLst>
              <a:ext uri="{FF2B5EF4-FFF2-40B4-BE49-F238E27FC236}">
                <a16:creationId xmlns:a16="http://schemas.microsoft.com/office/drawing/2014/main" id="{76C91328-AADF-45C7-A355-F8D2A005C1EF}"/>
              </a:ext>
            </a:extLst>
          </p:cNvPr>
          <p:cNvSpPr txBox="1">
            <a:spLocks noChangeArrowheads="1"/>
          </p:cNvSpPr>
          <p:nvPr/>
        </p:nvSpPr>
        <p:spPr bwMode="auto">
          <a:xfrm>
            <a:off x="3235798" y="5936369"/>
            <a:ext cx="7464905" cy="603223"/>
          </a:xfrm>
          <a:prstGeom prst="rect">
            <a:avLst/>
          </a:prstGeom>
          <a:noFill/>
        </p:spPr>
        <p:txBody>
          <a:bodyPr anchor="ctr"/>
          <a:lstStyle>
            <a:defPPr>
              <a:defRPr lang="fr-FR"/>
            </a:defPPr>
            <a:lvl1pPr indent="0" eaLnBrk="0" hangingPunct="0">
              <a:lnSpc>
                <a:spcPct val="90000"/>
              </a:lnSpc>
              <a:spcBef>
                <a:spcPct val="0"/>
              </a:spcBef>
              <a:buSzPct val="85000"/>
              <a:buFont typeface="+mj-lt"/>
              <a:buNone/>
              <a:defRPr sz="1400" b="1">
                <a:solidFill>
                  <a:srgbClr val="3C3C3B"/>
                </a:solidFill>
                <a:latin typeface="Arial Black" panose="020B0A04020102020204" pitchFamily="34" charset="0"/>
                <a:cs typeface="Trasandina Book" pitchFamily="50" charset="0"/>
              </a:defRPr>
            </a:lvl1pPr>
            <a:lvl2pPr marL="361950" lvl="1" indent="-180975">
              <a:spcBef>
                <a:spcPts val="0"/>
              </a:spcBef>
              <a:spcAft>
                <a:spcPts val="0"/>
              </a:spcAft>
              <a:buClr>
                <a:srgbClr val="E4582D"/>
              </a:buClr>
              <a:buFont typeface="Wingdings" charset="2"/>
              <a:buChar char="§"/>
              <a:defRPr sz="1600">
                <a:solidFill>
                  <a:srgbClr val="3C3C3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altLang="fr-FR" dirty="0"/>
              <a:t>Babcock </a:t>
            </a:r>
            <a:r>
              <a:rPr lang="en-US" altLang="fr-FR" dirty="0" err="1"/>
              <a:t>Wanson</a:t>
            </a:r>
            <a:r>
              <a:rPr lang="en-US" altLang="fr-FR" dirty="0"/>
              <a:t> </a:t>
            </a:r>
            <a:r>
              <a:rPr lang="sr-Latn-RS" altLang="fr-FR" dirty="0"/>
              <a:t>vam pomaže da produžite život vašim industrijskim kotlovima (bilo koje marke</a:t>
            </a:r>
            <a:r>
              <a:rPr lang="en-US" altLang="fr-FR" dirty="0"/>
              <a:t>)</a:t>
            </a:r>
            <a:endParaRPr lang="fr-FR" altLang="fr-FR" dirty="0"/>
          </a:p>
        </p:txBody>
      </p:sp>
      <p:sp>
        <p:nvSpPr>
          <p:cNvPr id="117" name="Rectangle 3">
            <a:extLst>
              <a:ext uri="{FF2B5EF4-FFF2-40B4-BE49-F238E27FC236}">
                <a16:creationId xmlns:a16="http://schemas.microsoft.com/office/drawing/2014/main" id="{B52809A0-C521-451A-994F-D1C4B1CB3B7D}"/>
              </a:ext>
            </a:extLst>
          </p:cNvPr>
          <p:cNvSpPr txBox="1">
            <a:spLocks noChangeArrowheads="1"/>
          </p:cNvSpPr>
          <p:nvPr/>
        </p:nvSpPr>
        <p:spPr>
          <a:xfrm>
            <a:off x="5268130" y="1973193"/>
            <a:ext cx="6696223" cy="11521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ct val="0"/>
              </a:spcBef>
              <a:spcAft>
                <a:spcPts val="1000"/>
              </a:spcAft>
              <a:buClr>
                <a:srgbClr val="0098DC"/>
              </a:buClr>
              <a:buSzPct val="125000"/>
              <a:buNone/>
              <a:tabLst>
                <a:tab pos="2514600" algn="l"/>
              </a:tabLst>
            </a:pPr>
            <a:r>
              <a:rPr lang="sr-Latn-RS" altLang="fr-FR" sz="1600" dirty="0">
                <a:latin typeface="Arial Narrow" panose="020B0606020202030204" pitchFamily="34" charset="0"/>
              </a:rPr>
              <a:t>Naše osoblje na terenu u kombinaciji sa našom stručnošću proizvođača kotlova, u automatizaciji, sagorevanju u svim vrstama industrijskih kotlova, omogućava nam da ponudimo širok spektar rešenja za postojeće instalacije</a:t>
            </a:r>
            <a:r>
              <a:rPr lang="en-US" altLang="fr-FR" sz="1600" dirty="0">
                <a:latin typeface="Arial Narrow" panose="020B0606020202030204" pitchFamily="34" charset="0"/>
              </a:rPr>
              <a:t>: </a:t>
            </a:r>
            <a:r>
              <a:rPr lang="fr-FR" altLang="fr-FR" sz="1600" dirty="0">
                <a:latin typeface="Arial Narrow" panose="020B0606020202030204" pitchFamily="34" charset="0"/>
              </a:rPr>
              <a:t> </a:t>
            </a:r>
          </a:p>
          <a:p>
            <a:pPr marL="285750" lvl="1" indent="-285750">
              <a:spcBef>
                <a:spcPct val="0"/>
              </a:spcBef>
              <a:spcAft>
                <a:spcPts val="1000"/>
              </a:spcAft>
              <a:buClr>
                <a:srgbClr val="0098DC"/>
              </a:buClr>
              <a:buSzPct val="125000"/>
              <a:tabLst>
                <a:tab pos="2514600" algn="l"/>
              </a:tabLst>
            </a:pPr>
            <a:r>
              <a:rPr lang="sr-Latn-RS" altLang="fr-FR" sz="1600" b="1" dirty="0">
                <a:latin typeface="Arial Narrow" panose="020B0606020202030204" pitchFamily="34" charset="0"/>
              </a:rPr>
              <a:t>Misija revizije i ekspertize</a:t>
            </a:r>
            <a:endParaRPr lang="fr-FR" altLang="fr-FR" sz="1600" b="1" dirty="0">
              <a:latin typeface="Arial Narrow" panose="020B0606020202030204" pitchFamily="34" charset="0"/>
            </a:endParaRPr>
          </a:p>
          <a:p>
            <a:pPr marL="285750" lvl="1" indent="-285750">
              <a:spcBef>
                <a:spcPct val="0"/>
              </a:spcBef>
              <a:buClr>
                <a:srgbClr val="0098DC"/>
              </a:buClr>
              <a:buSzPct val="125000"/>
              <a:tabLst>
                <a:tab pos="2514600" algn="l"/>
              </a:tabLst>
            </a:pPr>
            <a:r>
              <a:rPr lang="sr-Latn-RS" altLang="fr-FR" sz="1600" b="1" dirty="0">
                <a:latin typeface="Arial Narrow" panose="020B0606020202030204" pitchFamily="34" charset="0"/>
              </a:rPr>
              <a:t>Naknadno ugrađivanje</a:t>
            </a:r>
            <a:r>
              <a:rPr lang="fr-FR" altLang="fr-FR" sz="1600" b="1" dirty="0">
                <a:latin typeface="Arial Narrow" panose="020B0606020202030204" pitchFamily="34" charset="0"/>
              </a:rPr>
              <a:t>: </a:t>
            </a:r>
          </a:p>
          <a:p>
            <a:pPr marL="742950" lvl="2" indent="-285750">
              <a:spcBef>
                <a:spcPct val="0"/>
              </a:spcBef>
              <a:buClr>
                <a:schemeClr val="tx1"/>
              </a:buClr>
              <a:buSzPct val="50000"/>
              <a:buFont typeface="Wingdings" panose="05000000000000000000" pitchFamily="2" charset="2"/>
              <a:buChar char="§"/>
              <a:tabLst>
                <a:tab pos="2514600" algn="l"/>
              </a:tabLst>
            </a:pPr>
            <a:r>
              <a:rPr lang="sr-Latn-RS" altLang="fr-FR" sz="1400" dirty="0">
                <a:latin typeface="Arial Narrow" panose="020B0606020202030204" pitchFamily="34" charset="0"/>
              </a:rPr>
              <a:t>Promena goriva</a:t>
            </a:r>
            <a:r>
              <a:rPr lang="en-US" altLang="fr-FR" sz="1400" dirty="0">
                <a:latin typeface="Arial Narrow" panose="020B0606020202030204" pitchFamily="34" charset="0"/>
              </a:rPr>
              <a:t>, </a:t>
            </a:r>
          </a:p>
          <a:p>
            <a:pPr marL="742950" lvl="2" indent="-285750">
              <a:spcBef>
                <a:spcPct val="0"/>
              </a:spcBef>
              <a:buClr>
                <a:schemeClr val="tx1"/>
              </a:buClr>
              <a:buSzPct val="50000"/>
              <a:buFont typeface="Wingdings" panose="05000000000000000000" pitchFamily="2" charset="2"/>
              <a:buChar char="§"/>
              <a:tabLst>
                <a:tab pos="2514600" algn="l"/>
              </a:tabLst>
            </a:pPr>
            <a:r>
              <a:rPr lang="sr-Latn-RS" altLang="fr-FR" sz="1400" dirty="0">
                <a:latin typeface="Arial Narrow" panose="020B0606020202030204" pitchFamily="34" charset="0"/>
              </a:rPr>
              <a:t>Zamena gorionika</a:t>
            </a:r>
            <a:r>
              <a:rPr lang="en-US" altLang="fr-FR" sz="1400" dirty="0">
                <a:latin typeface="Arial Narrow" panose="020B0606020202030204" pitchFamily="34" charset="0"/>
              </a:rPr>
              <a:t>,</a:t>
            </a:r>
          </a:p>
          <a:p>
            <a:pPr marL="742950" lvl="2" indent="-285750">
              <a:spcBef>
                <a:spcPct val="0"/>
              </a:spcBef>
              <a:buClr>
                <a:schemeClr val="tx1"/>
              </a:buClr>
              <a:buSzPct val="50000"/>
              <a:buFont typeface="Wingdings" panose="05000000000000000000" pitchFamily="2" charset="2"/>
              <a:buChar char="§"/>
              <a:tabLst>
                <a:tab pos="2514600" algn="l"/>
              </a:tabLst>
            </a:pPr>
            <a:r>
              <a:rPr lang="sr-Latn-RS" altLang="fr-FR" sz="1400" dirty="0">
                <a:latin typeface="Arial Narrow" panose="020B0606020202030204" pitchFamily="34" charset="0"/>
              </a:rPr>
              <a:t>Promena režima rada</a:t>
            </a:r>
            <a:endParaRPr lang="en-US" altLang="fr-FR" sz="1400" dirty="0">
              <a:latin typeface="Arial Narrow" panose="020B0606020202030204" pitchFamily="34" charset="0"/>
            </a:endParaRPr>
          </a:p>
          <a:p>
            <a:pPr marL="742950" lvl="2" indent="-285750">
              <a:spcBef>
                <a:spcPct val="0"/>
              </a:spcBef>
              <a:spcAft>
                <a:spcPts val="600"/>
              </a:spcAft>
              <a:buClr>
                <a:schemeClr val="tx1"/>
              </a:buClr>
              <a:buSzPct val="50000"/>
              <a:buFont typeface="Wingdings" panose="05000000000000000000" pitchFamily="2" charset="2"/>
              <a:buChar char="§"/>
              <a:tabLst>
                <a:tab pos="2514600" algn="l"/>
              </a:tabLst>
            </a:pPr>
            <a:r>
              <a:rPr lang="sr-Latn-RS" altLang="fr-FR" sz="1400" dirty="0">
                <a:latin typeface="Arial Narrow" panose="020B0606020202030204" pitchFamily="34" charset="0"/>
              </a:rPr>
              <a:t>Ažuriranje sistema za automatizaciju</a:t>
            </a:r>
            <a:endParaRPr lang="fr-FR" altLang="fr-FR" sz="1400" dirty="0">
              <a:latin typeface="Arial Narrow" panose="020B0606020202030204" pitchFamily="34" charset="0"/>
            </a:endParaRPr>
          </a:p>
          <a:p>
            <a:pPr marL="285750" lvl="1" indent="-285750">
              <a:spcBef>
                <a:spcPct val="0"/>
              </a:spcBef>
              <a:spcAft>
                <a:spcPts val="1000"/>
              </a:spcAft>
              <a:buClr>
                <a:srgbClr val="0098DC"/>
              </a:buClr>
              <a:buSzPct val="125000"/>
              <a:tabLst>
                <a:tab pos="2514600" algn="l"/>
              </a:tabLst>
            </a:pPr>
            <a:r>
              <a:rPr lang="sr-Latn-RS" altLang="fr-FR" sz="1600" b="1" dirty="0">
                <a:latin typeface="Arial Narrow" panose="020B0606020202030204" pitchFamily="34" charset="0"/>
              </a:rPr>
              <a:t>Poboljšanje energetskog učinka </a:t>
            </a:r>
            <a:r>
              <a:rPr lang="en-GB" altLang="fr-FR" sz="1400" dirty="0">
                <a:latin typeface="Arial Narrow" panose="020B0606020202030204" pitchFamily="34" charset="0"/>
              </a:rPr>
              <a:t>(</a:t>
            </a:r>
            <a:r>
              <a:rPr lang="sr-Latn-RS" altLang="fr-FR" sz="1400" dirty="0" err="1">
                <a:latin typeface="Arial Narrow" panose="020B0606020202030204" pitchFamily="34" charset="0"/>
              </a:rPr>
              <a:t>ekonomizatori</a:t>
            </a:r>
            <a:r>
              <a:rPr lang="en-GB" altLang="fr-FR" sz="1400" dirty="0">
                <a:latin typeface="Arial Narrow" panose="020B0606020202030204" pitchFamily="34" charset="0"/>
              </a:rPr>
              <a:t>, </a:t>
            </a:r>
            <a:r>
              <a:rPr lang="sr-Latn-RS" altLang="fr-FR" sz="1400" dirty="0">
                <a:latin typeface="Arial Narrow" panose="020B0606020202030204" pitchFamily="34" charset="0"/>
              </a:rPr>
              <a:t>p</a:t>
            </a:r>
            <a:r>
              <a:rPr lang="en-GB" altLang="fr-FR" sz="1400" dirty="0" err="1">
                <a:latin typeface="Arial Narrow" panose="020B0606020202030204" pitchFamily="34" charset="0"/>
              </a:rPr>
              <a:t>ostrojenje</a:t>
            </a:r>
            <a:r>
              <a:rPr lang="en-GB" altLang="fr-FR" sz="1400" dirty="0">
                <a:latin typeface="Arial Narrow" panose="020B0606020202030204" pitchFamily="34" charset="0"/>
              </a:rPr>
              <a:t> za </a:t>
            </a:r>
            <a:r>
              <a:rPr lang="en-GB" altLang="fr-FR" sz="1400" dirty="0" err="1">
                <a:latin typeface="Arial Narrow" panose="020B0606020202030204" pitchFamily="34" charset="0"/>
              </a:rPr>
              <a:t>obradu</a:t>
            </a:r>
            <a:r>
              <a:rPr lang="en-GB" altLang="fr-FR" sz="1400" dirty="0">
                <a:latin typeface="Arial Narrow" panose="020B0606020202030204" pitchFamily="34" charset="0"/>
              </a:rPr>
              <a:t> </a:t>
            </a:r>
            <a:r>
              <a:rPr lang="en-GB" altLang="fr-FR" sz="1400" dirty="0" err="1">
                <a:latin typeface="Arial Narrow" panose="020B0606020202030204" pitchFamily="34" charset="0"/>
              </a:rPr>
              <a:t>vode</a:t>
            </a:r>
            <a:r>
              <a:rPr lang="en-GB" altLang="fr-FR" sz="1400" dirty="0">
                <a:latin typeface="Arial Narrow" panose="020B0606020202030204" pitchFamily="34" charset="0"/>
              </a:rPr>
              <a:t>, …)</a:t>
            </a:r>
          </a:p>
          <a:p>
            <a:pPr marL="285750" lvl="1" indent="-285750">
              <a:spcBef>
                <a:spcPct val="0"/>
              </a:spcBef>
              <a:spcAft>
                <a:spcPts val="1000"/>
              </a:spcAft>
              <a:buClr>
                <a:srgbClr val="0098DC"/>
              </a:buClr>
              <a:buSzPct val="125000"/>
              <a:tabLst>
                <a:tab pos="2514600" algn="l"/>
              </a:tabLst>
            </a:pPr>
            <a:r>
              <a:rPr lang="sr-Latn-RS" altLang="fr-FR" sz="1600" b="1" dirty="0">
                <a:latin typeface="Arial Narrow" panose="020B0606020202030204" pitchFamily="34" charset="0"/>
              </a:rPr>
              <a:t>Prilagođavanje objekata standardima</a:t>
            </a:r>
            <a:endParaRPr lang="fr-FR" altLang="fr-FR" sz="1600" b="1" dirty="0">
              <a:latin typeface="Arial Narrow" panose="020B0606020202030204" pitchFamily="34" charset="0"/>
            </a:endParaRPr>
          </a:p>
          <a:p>
            <a:pPr marL="285750" lvl="1" indent="-285750">
              <a:spcBef>
                <a:spcPct val="0"/>
              </a:spcBef>
              <a:buClr>
                <a:srgbClr val="0098DC"/>
              </a:buClr>
              <a:buSzPct val="125000"/>
              <a:tabLst>
                <a:tab pos="2514600" algn="l"/>
              </a:tabLst>
            </a:pPr>
            <a:r>
              <a:rPr lang="sr-Latn-RS" altLang="fr-FR" sz="1600" b="1" dirty="0">
                <a:latin typeface="Arial Narrow" panose="020B0606020202030204" pitchFamily="34" charset="0"/>
              </a:rPr>
              <a:t>Rad na sva tri tipa kotlova</a:t>
            </a:r>
            <a:r>
              <a:rPr lang="en-US" altLang="fr-FR" sz="1600" b="1" dirty="0">
                <a:latin typeface="Arial Narrow" panose="020B0606020202030204" pitchFamily="34" charset="0"/>
              </a:rPr>
              <a:t>:</a:t>
            </a:r>
            <a:r>
              <a:rPr lang="fr-FR" altLang="fr-FR" sz="1600" b="1" dirty="0">
                <a:latin typeface="Arial Narrow" panose="020B0606020202030204" pitchFamily="34" charset="0"/>
              </a:rPr>
              <a:t> </a:t>
            </a:r>
          </a:p>
          <a:p>
            <a:pPr marL="742950" lvl="2" indent="-285750">
              <a:spcBef>
                <a:spcPct val="0"/>
              </a:spcBef>
              <a:buClr>
                <a:schemeClr val="tx1"/>
              </a:buClr>
              <a:buSzPct val="50000"/>
              <a:buFont typeface="Wingdings" panose="05000000000000000000" pitchFamily="2" charset="2"/>
              <a:buChar char="§"/>
              <a:tabLst>
                <a:tab pos="2514600" algn="l"/>
              </a:tabLst>
            </a:pPr>
            <a:r>
              <a:rPr lang="sr-Latn-RS" altLang="fr-FR" sz="1400" dirty="0">
                <a:latin typeface="Arial Narrow" panose="020B0606020202030204" pitchFamily="34" charset="0"/>
              </a:rPr>
              <a:t>Obnova cevi, cevni lim, ložište…</a:t>
            </a:r>
            <a:endParaRPr lang="en-US" altLang="fr-FR" sz="1400" dirty="0">
              <a:latin typeface="Arial Narrow" panose="020B0606020202030204" pitchFamily="34" charset="0"/>
            </a:endParaRPr>
          </a:p>
          <a:p>
            <a:pPr marL="742950" lvl="2" indent="-285750">
              <a:spcBef>
                <a:spcPct val="0"/>
              </a:spcBef>
              <a:buClr>
                <a:schemeClr val="tx1"/>
              </a:buClr>
              <a:buSzPct val="50000"/>
              <a:buFont typeface="Wingdings" panose="05000000000000000000" pitchFamily="2" charset="2"/>
              <a:buChar char="§"/>
              <a:tabLst>
                <a:tab pos="2514600" algn="l"/>
              </a:tabLst>
            </a:pPr>
            <a:r>
              <a:rPr lang="sr-Latn-RS" altLang="fr-FR" sz="1400" dirty="0">
                <a:latin typeface="Arial Narrow" panose="020B0606020202030204" pitchFamily="34" charset="0"/>
              </a:rPr>
              <a:t>Sve vrste intervencija na </a:t>
            </a:r>
            <a:r>
              <a:rPr lang="sr-Latn-RS" altLang="fr-FR" sz="1400" dirty="0" err="1">
                <a:latin typeface="Arial Narrow" panose="020B0606020202030204" pitchFamily="34" charset="0"/>
              </a:rPr>
              <a:t>vodocevnim</a:t>
            </a:r>
            <a:r>
              <a:rPr lang="sr-Latn-RS" altLang="fr-FR" sz="1400" dirty="0">
                <a:latin typeface="Arial Narrow" panose="020B0606020202030204" pitchFamily="34" charset="0"/>
              </a:rPr>
              <a:t> kotlovima.</a:t>
            </a:r>
            <a:endParaRPr lang="fr-FR" altLang="fr-FR" sz="1600" b="1" dirty="0">
              <a:latin typeface="Arial Narrow" panose="020B0606020202030204" pitchFamily="34" charset="0"/>
            </a:endParaRPr>
          </a:p>
        </p:txBody>
      </p:sp>
      <p:pic>
        <p:nvPicPr>
          <p:cNvPr id="121" name="Image 120">
            <a:extLst>
              <a:ext uri="{FF2B5EF4-FFF2-40B4-BE49-F238E27FC236}">
                <a16:creationId xmlns:a16="http://schemas.microsoft.com/office/drawing/2014/main" id="{90AD7AEB-3D49-479A-84E2-3E0C55E35D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00684" y="2022990"/>
            <a:ext cx="1493252" cy="995501"/>
          </a:xfrm>
          <a:prstGeom prst="rect">
            <a:avLst/>
          </a:prstGeom>
          <a:ln>
            <a:noFill/>
          </a:ln>
          <a:effectLst>
            <a:outerShdw blurRad="292100" dist="139700" dir="2700000" algn="tl" rotWithShape="0">
              <a:srgbClr val="333333">
                <a:alpha val="65000"/>
              </a:srgbClr>
            </a:outerShdw>
          </a:effectLst>
        </p:spPr>
      </p:pic>
      <p:pic>
        <p:nvPicPr>
          <p:cNvPr id="122" name="Image 121">
            <a:extLst>
              <a:ext uri="{FF2B5EF4-FFF2-40B4-BE49-F238E27FC236}">
                <a16:creationId xmlns:a16="http://schemas.microsoft.com/office/drawing/2014/main" id="{E1D7A151-CDEC-4285-B51B-24F2AB6F2C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00684" y="3271637"/>
            <a:ext cx="1493252" cy="995501"/>
          </a:xfrm>
          <a:prstGeom prst="rect">
            <a:avLst/>
          </a:prstGeom>
          <a:ln>
            <a:noFill/>
          </a:ln>
          <a:effectLst>
            <a:outerShdw blurRad="292100" dist="139700" dir="2700000" algn="tl" rotWithShape="0">
              <a:srgbClr val="333333">
                <a:alpha val="65000"/>
              </a:srgbClr>
            </a:outerShdw>
          </a:effectLst>
        </p:spPr>
      </p:pic>
      <p:pic>
        <p:nvPicPr>
          <p:cNvPr id="123" name="Image 122">
            <a:extLst>
              <a:ext uri="{FF2B5EF4-FFF2-40B4-BE49-F238E27FC236}">
                <a16:creationId xmlns:a16="http://schemas.microsoft.com/office/drawing/2014/main" id="{0584C235-61E7-4608-BEBE-8B328AFE991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111"/>
          <a:stretch/>
        </p:blipFill>
        <p:spPr>
          <a:xfrm>
            <a:off x="3295691" y="4541784"/>
            <a:ext cx="1493252" cy="995501"/>
          </a:xfrm>
          <a:prstGeom prst="rect">
            <a:avLst/>
          </a:prstGeom>
          <a:ln>
            <a:noFill/>
          </a:ln>
          <a:effectLst>
            <a:outerShdw blurRad="292100" dist="139700" dir="2700000" algn="tl" rotWithShape="0">
              <a:srgbClr val="333333">
                <a:alpha val="65000"/>
              </a:srgbClr>
            </a:outerShdw>
          </a:effectLst>
        </p:spPr>
      </p:pic>
      <p:grpSp>
        <p:nvGrpSpPr>
          <p:cNvPr id="118" name="Groupe 117">
            <a:extLst>
              <a:ext uri="{FF2B5EF4-FFF2-40B4-BE49-F238E27FC236}">
                <a16:creationId xmlns:a16="http://schemas.microsoft.com/office/drawing/2014/main" id="{9055F4D1-FD90-41F4-AA11-4000F92F3C6B}"/>
              </a:ext>
            </a:extLst>
          </p:cNvPr>
          <p:cNvGrpSpPr/>
          <p:nvPr/>
        </p:nvGrpSpPr>
        <p:grpSpPr>
          <a:xfrm>
            <a:off x="-1190334" y="144827"/>
            <a:ext cx="4045767" cy="4432271"/>
            <a:chOff x="-1190334" y="144827"/>
            <a:chExt cx="4045767" cy="4432271"/>
          </a:xfrm>
        </p:grpSpPr>
        <p:grpSp>
          <p:nvGrpSpPr>
            <p:cNvPr id="119" name="Groupe 118">
              <a:extLst>
                <a:ext uri="{FF2B5EF4-FFF2-40B4-BE49-F238E27FC236}">
                  <a16:creationId xmlns:a16="http://schemas.microsoft.com/office/drawing/2014/main" id="{E80DF133-5E62-46C2-BD31-85C7EC595EDA}"/>
                </a:ext>
              </a:extLst>
            </p:cNvPr>
            <p:cNvGrpSpPr/>
            <p:nvPr/>
          </p:nvGrpSpPr>
          <p:grpSpPr>
            <a:xfrm>
              <a:off x="-1190334" y="144827"/>
              <a:ext cx="4043759" cy="4432271"/>
              <a:chOff x="-1036334" y="512458"/>
              <a:chExt cx="4043759" cy="4432271"/>
            </a:xfrm>
          </p:grpSpPr>
          <p:grpSp>
            <p:nvGrpSpPr>
              <p:cNvPr id="125" name="Groupe 124">
                <a:extLst>
                  <a:ext uri="{FF2B5EF4-FFF2-40B4-BE49-F238E27FC236}">
                    <a16:creationId xmlns:a16="http://schemas.microsoft.com/office/drawing/2014/main" id="{1DD9C687-2AAB-48BF-A7E9-F576CB4ECAE2}"/>
                  </a:ext>
                </a:extLst>
              </p:cNvPr>
              <p:cNvGrpSpPr/>
              <p:nvPr/>
            </p:nvGrpSpPr>
            <p:grpSpPr>
              <a:xfrm>
                <a:off x="-1036334" y="512458"/>
                <a:ext cx="4006403" cy="4432271"/>
                <a:chOff x="-1036334" y="512458"/>
                <a:chExt cx="4006403" cy="4432271"/>
              </a:xfrm>
            </p:grpSpPr>
            <p:sp>
              <p:nvSpPr>
                <p:cNvPr id="127" name="Rectangle 126">
                  <a:extLst>
                    <a:ext uri="{FF2B5EF4-FFF2-40B4-BE49-F238E27FC236}">
                      <a16:creationId xmlns:a16="http://schemas.microsoft.com/office/drawing/2014/main" id="{4D8F8C8E-E7A3-4CC2-8DCF-089426A276F3}"/>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28" name="Arc 127">
                  <a:extLst>
                    <a:ext uri="{FF2B5EF4-FFF2-40B4-BE49-F238E27FC236}">
                      <a16:creationId xmlns:a16="http://schemas.microsoft.com/office/drawing/2014/main" id="{C0E6B59C-48E4-4634-846B-3EABA5FE20AC}"/>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9" name="Ellipse 128">
                  <a:extLst>
                    <a:ext uri="{FF2B5EF4-FFF2-40B4-BE49-F238E27FC236}">
                      <a16:creationId xmlns:a16="http://schemas.microsoft.com/office/drawing/2014/main" id="{12D861E7-A48F-4674-9DFE-46E115B20AA0}"/>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30" name="Ellipse 129">
                  <a:extLst>
                    <a:ext uri="{FF2B5EF4-FFF2-40B4-BE49-F238E27FC236}">
                      <a16:creationId xmlns:a16="http://schemas.microsoft.com/office/drawing/2014/main" id="{858E75ED-28D9-43A5-AB45-344DF20264B8}"/>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1" name="Rectangle 130">
                  <a:hlinkClick r:id="rId8" action="ppaction://hlinksldjump"/>
                  <a:extLst>
                    <a:ext uri="{FF2B5EF4-FFF2-40B4-BE49-F238E27FC236}">
                      <a16:creationId xmlns:a16="http://schemas.microsoft.com/office/drawing/2014/main" id="{A96C6211-17B9-4CB4-9A0B-B174A5FA7B0F}"/>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2" name="Ellipse 131">
                  <a:extLst>
                    <a:ext uri="{FF2B5EF4-FFF2-40B4-BE49-F238E27FC236}">
                      <a16:creationId xmlns:a16="http://schemas.microsoft.com/office/drawing/2014/main" id="{1146D919-4826-407E-AA5B-E506E880C475}"/>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3" name="Ellipse 132">
                  <a:extLst>
                    <a:ext uri="{FF2B5EF4-FFF2-40B4-BE49-F238E27FC236}">
                      <a16:creationId xmlns:a16="http://schemas.microsoft.com/office/drawing/2014/main" id="{FEB8DFA9-1880-4F49-9B38-E44452AC08D7}"/>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4" name="Ellipse 133">
                  <a:extLst>
                    <a:ext uri="{FF2B5EF4-FFF2-40B4-BE49-F238E27FC236}">
                      <a16:creationId xmlns:a16="http://schemas.microsoft.com/office/drawing/2014/main" id="{8B2CD24C-29E5-4830-A4F1-D04C939938E3}"/>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5" name="Ellipse 134">
                  <a:extLst>
                    <a:ext uri="{FF2B5EF4-FFF2-40B4-BE49-F238E27FC236}">
                      <a16:creationId xmlns:a16="http://schemas.microsoft.com/office/drawing/2014/main" id="{46F66DAD-A54B-4CCE-BDBA-108DCE51BE14}"/>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6" name="Rectangle 135">
                  <a:hlinkClick r:id="rId9" action="ppaction://hlinksldjump"/>
                  <a:extLst>
                    <a:ext uri="{FF2B5EF4-FFF2-40B4-BE49-F238E27FC236}">
                      <a16:creationId xmlns:a16="http://schemas.microsoft.com/office/drawing/2014/main" id="{E4985C2C-7F82-4EBF-BD1D-1BFD9653D2F0}"/>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7" name="Rectangle 136">
                  <a:hlinkClick r:id="rId10" action="ppaction://hlinksldjump"/>
                  <a:extLst>
                    <a:ext uri="{FF2B5EF4-FFF2-40B4-BE49-F238E27FC236}">
                      <a16:creationId xmlns:a16="http://schemas.microsoft.com/office/drawing/2014/main" id="{5019C4D6-2BE2-4382-B1F2-BF9F4B433135}"/>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8" name="Rectangle 137">
                  <a:hlinkClick r:id="rId11" action="ppaction://hlinksldjump"/>
                  <a:extLst>
                    <a:ext uri="{FF2B5EF4-FFF2-40B4-BE49-F238E27FC236}">
                      <a16:creationId xmlns:a16="http://schemas.microsoft.com/office/drawing/2014/main" id="{DE3096BC-1042-4B19-8593-0EA6D18DF11C}"/>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6" name="Rectangle 125">
                <a:hlinkClick r:id="rId12" action="ppaction://hlinksldjump"/>
                <a:extLst>
                  <a:ext uri="{FF2B5EF4-FFF2-40B4-BE49-F238E27FC236}">
                    <a16:creationId xmlns:a16="http://schemas.microsoft.com/office/drawing/2014/main" id="{7BADE7A9-0FB7-49F6-9062-182EE04D874B}"/>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20" name="Ellipse 119">
              <a:extLst>
                <a:ext uri="{FF2B5EF4-FFF2-40B4-BE49-F238E27FC236}">
                  <a16:creationId xmlns:a16="http://schemas.microsoft.com/office/drawing/2014/main" id="{8A67741E-5377-489B-BB15-54FBF1285744}"/>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4" name="Rectangle 123">
              <a:hlinkClick r:id="rId12" action="ppaction://hlinksldjump"/>
              <a:extLst>
                <a:ext uri="{FF2B5EF4-FFF2-40B4-BE49-F238E27FC236}">
                  <a16:creationId xmlns:a16="http://schemas.microsoft.com/office/drawing/2014/main" id="{9CF25651-6867-4EA3-BF80-C78D2832A8B3}"/>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39" name="Groupe 138">
            <a:extLst>
              <a:ext uri="{FF2B5EF4-FFF2-40B4-BE49-F238E27FC236}">
                <a16:creationId xmlns:a16="http://schemas.microsoft.com/office/drawing/2014/main" id="{A3FE8C8C-0433-4ABE-8895-16C65243B219}"/>
              </a:ext>
            </a:extLst>
          </p:cNvPr>
          <p:cNvGrpSpPr/>
          <p:nvPr/>
        </p:nvGrpSpPr>
        <p:grpSpPr>
          <a:xfrm>
            <a:off x="-1184688" y="2693388"/>
            <a:ext cx="4029072" cy="4432271"/>
            <a:chOff x="-1184688" y="2693388"/>
            <a:chExt cx="4029072" cy="4432271"/>
          </a:xfrm>
        </p:grpSpPr>
        <p:grpSp>
          <p:nvGrpSpPr>
            <p:cNvPr id="140" name="Groupe 139">
              <a:extLst>
                <a:ext uri="{FF2B5EF4-FFF2-40B4-BE49-F238E27FC236}">
                  <a16:creationId xmlns:a16="http://schemas.microsoft.com/office/drawing/2014/main" id="{C24A17E5-6AC7-4D97-B42A-C87B34CFA5CB}"/>
                </a:ext>
              </a:extLst>
            </p:cNvPr>
            <p:cNvGrpSpPr/>
            <p:nvPr/>
          </p:nvGrpSpPr>
          <p:grpSpPr>
            <a:xfrm>
              <a:off x="-1184688" y="2693388"/>
              <a:ext cx="4029072" cy="4432271"/>
              <a:chOff x="-1030688" y="3433376"/>
              <a:chExt cx="4029072" cy="4432271"/>
            </a:xfrm>
          </p:grpSpPr>
          <p:sp>
            <p:nvSpPr>
              <p:cNvPr id="143" name="Rectangle 142">
                <a:extLst>
                  <a:ext uri="{FF2B5EF4-FFF2-40B4-BE49-F238E27FC236}">
                    <a16:creationId xmlns:a16="http://schemas.microsoft.com/office/drawing/2014/main" id="{D474B7A7-CA0E-4F2D-B66F-1D6433C77A56}"/>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44" name="Rectangle 143">
                <a:hlinkClick r:id="rId13" action="ppaction://hlinksldjump"/>
                <a:extLst>
                  <a:ext uri="{FF2B5EF4-FFF2-40B4-BE49-F238E27FC236}">
                    <a16:creationId xmlns:a16="http://schemas.microsoft.com/office/drawing/2014/main" id="{0AF1263D-6AE2-45B2-8FB6-631EAECC7D96}"/>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5" name="Arc 144">
                <a:extLst>
                  <a:ext uri="{FF2B5EF4-FFF2-40B4-BE49-F238E27FC236}">
                    <a16:creationId xmlns:a16="http://schemas.microsoft.com/office/drawing/2014/main" id="{72D61BC5-84D2-4127-9BA2-A8BFF865FCED}"/>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6" name="Ellipse 145">
                <a:extLst>
                  <a:ext uri="{FF2B5EF4-FFF2-40B4-BE49-F238E27FC236}">
                    <a16:creationId xmlns:a16="http://schemas.microsoft.com/office/drawing/2014/main" id="{9866E6AB-B1F7-4F78-BB11-59D1BE355CD1}"/>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47" name="Ellipse 146">
                <a:extLst>
                  <a:ext uri="{FF2B5EF4-FFF2-40B4-BE49-F238E27FC236}">
                    <a16:creationId xmlns:a16="http://schemas.microsoft.com/office/drawing/2014/main" id="{A51F1492-1005-4830-963F-27CCD3E5BD0A}"/>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8" name="Rectangle 147">
                <a:hlinkClick r:id="rId14" action="ppaction://hlinksldjump"/>
                <a:extLst>
                  <a:ext uri="{FF2B5EF4-FFF2-40B4-BE49-F238E27FC236}">
                    <a16:creationId xmlns:a16="http://schemas.microsoft.com/office/drawing/2014/main" id="{8BC2C9CC-BA52-4A89-A8FB-43D8F9BC6C2F}"/>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9" name="Ellipse 148">
                <a:extLst>
                  <a:ext uri="{FF2B5EF4-FFF2-40B4-BE49-F238E27FC236}">
                    <a16:creationId xmlns:a16="http://schemas.microsoft.com/office/drawing/2014/main" id="{C8447EA9-D6C1-4CF8-8D44-4773E7826E27}"/>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0" name="Ellipse 149">
                <a:extLst>
                  <a:ext uri="{FF2B5EF4-FFF2-40B4-BE49-F238E27FC236}">
                    <a16:creationId xmlns:a16="http://schemas.microsoft.com/office/drawing/2014/main" id="{A27C8771-E13E-47A0-A868-07FD0ACB2D78}"/>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1" name="Ellipse 150">
                <a:extLst>
                  <a:ext uri="{FF2B5EF4-FFF2-40B4-BE49-F238E27FC236}">
                    <a16:creationId xmlns:a16="http://schemas.microsoft.com/office/drawing/2014/main" id="{B40FBF0B-9904-4D4B-ACBA-FBDCB7C410F0}"/>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2" name="Ellipse 151">
                <a:extLst>
                  <a:ext uri="{FF2B5EF4-FFF2-40B4-BE49-F238E27FC236}">
                    <a16:creationId xmlns:a16="http://schemas.microsoft.com/office/drawing/2014/main" id="{9C4A8A12-75D6-44E3-A048-6FEC255CFCBA}"/>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3" name="Rectangle 152">
                <a:hlinkClick r:id="rId15" action="ppaction://hlinksldjump"/>
                <a:extLst>
                  <a:ext uri="{FF2B5EF4-FFF2-40B4-BE49-F238E27FC236}">
                    <a16:creationId xmlns:a16="http://schemas.microsoft.com/office/drawing/2014/main" id="{246BD157-ED82-4564-87C4-270CF97EAFA1}"/>
                  </a:ext>
                </a:extLst>
              </p:cNvPr>
              <p:cNvSpPr/>
              <p:nvPr/>
            </p:nvSpPr>
            <p:spPr>
              <a:xfrm>
                <a:off x="807731" y="4385536"/>
                <a:ext cx="2190653"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Popravke</a:t>
                </a:r>
                <a:r>
                  <a:rPr lang="en-GB" sz="1400" b="1" dirty="0">
                    <a:solidFill>
                      <a:schemeClr val="bg1"/>
                    </a:solidFill>
                    <a:latin typeface="Segoe UI Light" panose="020B0502040204020203" pitchFamily="34" charset="0"/>
                    <a:cs typeface="Segoe UI Light" panose="020B0502040204020203" pitchFamily="34" charset="0"/>
                  </a:rPr>
                  <a:t>/ </a:t>
                </a:r>
                <a:r>
                  <a:rPr lang="en-GB" sz="1400" b="1" dirty="0" err="1">
                    <a:solidFill>
                      <a:schemeClr val="bg1"/>
                    </a:solidFill>
                    <a:latin typeface="Segoe UI Light" panose="020B0502040204020203" pitchFamily="34" charset="0"/>
                    <a:cs typeface="Segoe UI Light" panose="020B0502040204020203" pitchFamily="34" charset="0"/>
                  </a:rPr>
                  <a:t>optimizacija</a:t>
                </a:r>
                <a:endParaRPr lang="en-GB" sz="1400" b="1" dirty="0">
                  <a:solidFill>
                    <a:schemeClr val="bg1"/>
                  </a:solidFill>
                  <a:latin typeface="Segoe UI Light" panose="020B0502040204020203" pitchFamily="34" charset="0"/>
                  <a:cs typeface="Segoe UI Light" panose="020B0502040204020203" pitchFamily="34" charset="0"/>
                </a:endParaRPr>
              </a:p>
            </p:txBody>
          </p:sp>
          <p:sp>
            <p:nvSpPr>
              <p:cNvPr id="154" name="Rectangle 153">
                <a:hlinkClick r:id="rId16" action="ppaction://hlinksldjump"/>
                <a:extLst>
                  <a:ext uri="{FF2B5EF4-FFF2-40B4-BE49-F238E27FC236}">
                    <a16:creationId xmlns:a16="http://schemas.microsoft.com/office/drawing/2014/main" id="{B7FDC195-E6F8-4D90-8A1C-9E13E5B2BBCF}"/>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5" name="Rectangle 154">
                <a:hlinkClick r:id="rId17" action="ppaction://hlinksldjump"/>
                <a:extLst>
                  <a:ext uri="{FF2B5EF4-FFF2-40B4-BE49-F238E27FC236}">
                    <a16:creationId xmlns:a16="http://schemas.microsoft.com/office/drawing/2014/main" id="{EAEFF5DE-A00D-455C-A95B-BB2B62DAEC03}"/>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41" name="Ellipse 140">
              <a:extLst>
                <a:ext uri="{FF2B5EF4-FFF2-40B4-BE49-F238E27FC236}">
                  <a16:creationId xmlns:a16="http://schemas.microsoft.com/office/drawing/2014/main" id="{40963788-2456-4B80-9634-A06BD341F208}"/>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2" name="Rectangle 141">
              <a:hlinkClick r:id="rId13" action="ppaction://hlinksldjump"/>
              <a:extLst>
                <a:ext uri="{FF2B5EF4-FFF2-40B4-BE49-F238E27FC236}">
                  <a16:creationId xmlns:a16="http://schemas.microsoft.com/office/drawing/2014/main" id="{79FAAF19-9A0B-4339-800A-5C253978B6B6}"/>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1880710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F6E0FDC-B0C6-486A-ADAF-34129754B3E3}"/>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09088" y="61914"/>
            <a:ext cx="9582912" cy="6809232"/>
          </a:xfrm>
          <a:prstGeom prst="rect">
            <a:avLst/>
          </a:prstGeom>
        </p:spPr>
      </p:pic>
      <p:sp>
        <p:nvSpPr>
          <p:cNvPr id="65" name="Rectangle 64">
            <a:extLst>
              <a:ext uri="{FF2B5EF4-FFF2-40B4-BE49-F238E27FC236}">
                <a16:creationId xmlns:a16="http://schemas.microsoft.com/office/drawing/2014/main" id="{AE5197DA-C5ED-4B23-898C-050A9D49BF8C}"/>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1" name="Groupe 110">
            <a:extLst>
              <a:ext uri="{FF2B5EF4-FFF2-40B4-BE49-F238E27FC236}">
                <a16:creationId xmlns:a16="http://schemas.microsoft.com/office/drawing/2014/main" id="{7FF04E45-01EC-4FA3-B3D5-8BCC190371B2}"/>
              </a:ext>
            </a:extLst>
          </p:cNvPr>
          <p:cNvGrpSpPr/>
          <p:nvPr/>
        </p:nvGrpSpPr>
        <p:grpSpPr>
          <a:xfrm>
            <a:off x="700828" y="5417691"/>
            <a:ext cx="1417577" cy="947325"/>
            <a:chOff x="700828" y="5417691"/>
            <a:chExt cx="1417577" cy="947325"/>
          </a:xfrm>
        </p:grpSpPr>
        <p:sp>
          <p:nvSpPr>
            <p:cNvPr id="112" name="Rectangle 111">
              <a:extLst>
                <a:ext uri="{FF2B5EF4-FFF2-40B4-BE49-F238E27FC236}">
                  <a16:creationId xmlns:a16="http://schemas.microsoft.com/office/drawing/2014/main" id="{5490828C-F9BC-4CE4-AEAB-40A1A8B18C05}"/>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a:extLst>
                <a:ext uri="{FF2B5EF4-FFF2-40B4-BE49-F238E27FC236}">
                  <a16:creationId xmlns:a16="http://schemas.microsoft.com/office/drawing/2014/main" id="{13512941-9643-46AF-BA49-5FF096F76988}"/>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a:extLst>
                <a:ext uri="{FF2B5EF4-FFF2-40B4-BE49-F238E27FC236}">
                  <a16:creationId xmlns:a16="http://schemas.microsoft.com/office/drawing/2014/main" id="{54486C59-8FFD-4C14-8138-BCA47B7517C6}"/>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a16="http://schemas.microsoft.com/office/drawing/2014/main" id="{9352EC2F-B474-41E2-80D9-3F47CD7270B5}"/>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Rectangle 166">
              <a:extLst>
                <a:ext uri="{FF2B5EF4-FFF2-40B4-BE49-F238E27FC236}">
                  <a16:creationId xmlns:a16="http://schemas.microsoft.com/office/drawing/2014/main" id="{C9040EE6-4E04-48C9-B7D9-D83C637BB507}"/>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Rectangle 167">
              <a:extLst>
                <a:ext uri="{FF2B5EF4-FFF2-40B4-BE49-F238E27FC236}">
                  <a16:creationId xmlns:a16="http://schemas.microsoft.com/office/drawing/2014/main" id="{584B0BDD-77E3-4954-BA4A-57FF37B76943}"/>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Rectangle 168">
              <a:extLst>
                <a:ext uri="{FF2B5EF4-FFF2-40B4-BE49-F238E27FC236}">
                  <a16:creationId xmlns:a16="http://schemas.microsoft.com/office/drawing/2014/main" id="{32985991-792E-4FC6-AEE4-0B96A73A46DC}"/>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Rectangle 169">
              <a:extLst>
                <a:ext uri="{FF2B5EF4-FFF2-40B4-BE49-F238E27FC236}">
                  <a16:creationId xmlns:a16="http://schemas.microsoft.com/office/drawing/2014/main" id="{36452E4C-C473-4B3E-B10B-9A725C841B4B}"/>
                </a:ext>
              </a:extLst>
            </p:cNvPr>
            <p:cNvSpPr/>
            <p:nvPr/>
          </p:nvSpPr>
          <p:spPr>
            <a:xfrm>
              <a:off x="1198854" y="5936369"/>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Rectangle 170">
              <a:extLst>
                <a:ext uri="{FF2B5EF4-FFF2-40B4-BE49-F238E27FC236}">
                  <a16:creationId xmlns:a16="http://schemas.microsoft.com/office/drawing/2014/main" id="{0CB02375-5D77-4442-BE4F-D100A5E15449}"/>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Rectangle 171">
              <a:extLst>
                <a:ext uri="{FF2B5EF4-FFF2-40B4-BE49-F238E27FC236}">
                  <a16:creationId xmlns:a16="http://schemas.microsoft.com/office/drawing/2014/main" id="{ABEFE2B3-44CC-4C9F-AC07-C5522A8C3423}"/>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a:extLst>
                <a:ext uri="{FF2B5EF4-FFF2-40B4-BE49-F238E27FC236}">
                  <a16:creationId xmlns:a16="http://schemas.microsoft.com/office/drawing/2014/main" id="{83F36482-F2C6-4B1A-BF21-2FBEACE4645A}"/>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Rectangle 173">
              <a:extLst>
                <a:ext uri="{FF2B5EF4-FFF2-40B4-BE49-F238E27FC236}">
                  <a16:creationId xmlns:a16="http://schemas.microsoft.com/office/drawing/2014/main" id="{2E59D1C9-F7DB-466B-A22C-A7DE677B9E7D}"/>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1" name="Groupe 70">
            <a:extLst>
              <a:ext uri="{FF2B5EF4-FFF2-40B4-BE49-F238E27FC236}">
                <a16:creationId xmlns:a16="http://schemas.microsoft.com/office/drawing/2014/main" id="{18B8C120-533E-4645-BB5C-37464E30C968}"/>
              </a:ext>
            </a:extLst>
          </p:cNvPr>
          <p:cNvGrpSpPr/>
          <p:nvPr/>
        </p:nvGrpSpPr>
        <p:grpSpPr>
          <a:xfrm>
            <a:off x="0" y="1"/>
            <a:ext cx="12192000" cy="61913"/>
            <a:chOff x="0" y="0"/>
            <a:chExt cx="9906000" cy="45719"/>
          </a:xfrm>
        </p:grpSpPr>
        <p:sp>
          <p:nvSpPr>
            <p:cNvPr id="72" name="Rectangle 71">
              <a:extLst>
                <a:ext uri="{FF2B5EF4-FFF2-40B4-BE49-F238E27FC236}">
                  <a16:creationId xmlns:a16="http://schemas.microsoft.com/office/drawing/2014/main" id="{EDD33C49-BF1B-4599-B420-32FB6C685776}"/>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3" name="Rectangle 72">
              <a:extLst>
                <a:ext uri="{FF2B5EF4-FFF2-40B4-BE49-F238E27FC236}">
                  <a16:creationId xmlns:a16="http://schemas.microsoft.com/office/drawing/2014/main" id="{B9AC112A-0C43-4C63-9557-D60E319AF7BB}"/>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C70239A6-3D24-4F66-A21C-9FDE3467B4D3}"/>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5" name="Rectangle 74">
              <a:extLst>
                <a:ext uri="{FF2B5EF4-FFF2-40B4-BE49-F238E27FC236}">
                  <a16:creationId xmlns:a16="http://schemas.microsoft.com/office/drawing/2014/main" id="{43017D46-1837-4F68-ADFC-73EB32795CA4}"/>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6" name="Groupe 75">
            <a:extLst>
              <a:ext uri="{FF2B5EF4-FFF2-40B4-BE49-F238E27FC236}">
                <a16:creationId xmlns:a16="http://schemas.microsoft.com/office/drawing/2014/main" id="{246AB4D7-232B-47CD-979F-92D2745427D0}"/>
              </a:ext>
            </a:extLst>
          </p:cNvPr>
          <p:cNvGrpSpPr/>
          <p:nvPr/>
        </p:nvGrpSpPr>
        <p:grpSpPr>
          <a:xfrm>
            <a:off x="0" y="6796088"/>
            <a:ext cx="12192000" cy="61913"/>
            <a:chOff x="0" y="0"/>
            <a:chExt cx="9906000" cy="45719"/>
          </a:xfrm>
        </p:grpSpPr>
        <p:sp>
          <p:nvSpPr>
            <p:cNvPr id="77" name="Rectangle 76">
              <a:extLst>
                <a:ext uri="{FF2B5EF4-FFF2-40B4-BE49-F238E27FC236}">
                  <a16:creationId xmlns:a16="http://schemas.microsoft.com/office/drawing/2014/main" id="{AB6804A4-8D0A-4CDE-A28B-9956D3AADC0D}"/>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8" name="Rectangle 77">
              <a:extLst>
                <a:ext uri="{FF2B5EF4-FFF2-40B4-BE49-F238E27FC236}">
                  <a16:creationId xmlns:a16="http://schemas.microsoft.com/office/drawing/2014/main" id="{16757384-6619-4059-854A-BC1DEF4ACFAE}"/>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72BF10A0-0420-4978-B91D-318ABAB47C7D}"/>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0" name="Rectangle 79">
              <a:extLst>
                <a:ext uri="{FF2B5EF4-FFF2-40B4-BE49-F238E27FC236}">
                  <a16:creationId xmlns:a16="http://schemas.microsoft.com/office/drawing/2014/main" id="{CBCD8136-F6CB-432F-9610-179C0EFC7E1E}"/>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76" name="Rectangle 175">
            <a:hlinkClick r:id="rId3" action="ppaction://hlinksldjump"/>
            <a:extLst>
              <a:ext uri="{FF2B5EF4-FFF2-40B4-BE49-F238E27FC236}">
                <a16:creationId xmlns:a16="http://schemas.microsoft.com/office/drawing/2014/main" id="{BDD5AB60-80C9-4BA4-8914-5346D9098404}"/>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Titre 1">
            <a:extLst>
              <a:ext uri="{FF2B5EF4-FFF2-40B4-BE49-F238E27FC236}">
                <a16:creationId xmlns:a16="http://schemas.microsoft.com/office/drawing/2014/main" id="{AEBCF599-7A66-4A05-B140-FD0ABE523614}"/>
              </a:ext>
            </a:extLst>
          </p:cNvPr>
          <p:cNvSpPr txBox="1">
            <a:spLocks/>
          </p:cNvSpPr>
          <p:nvPr/>
        </p:nvSpPr>
        <p:spPr>
          <a:xfrm>
            <a:off x="2932978" y="278508"/>
            <a:ext cx="8644410" cy="764704"/>
          </a:xfrm>
          <a:prstGeom prst="rect">
            <a:avLst/>
          </a:prstGeom>
        </p:spPr>
        <p:txBody>
          <a:bodyPr anchor="ctr"/>
          <a:lstStyle>
            <a:lvl1pPr algn="l" defTabSz="914400" rtl="0" eaLnBrk="1" latinLnBrk="0" hangingPunct="1">
              <a:lnSpc>
                <a:spcPct val="90000"/>
              </a:lnSpc>
              <a:spcBef>
                <a:spcPct val="0"/>
              </a:spcBef>
              <a:buNone/>
              <a:defRPr sz="3200" kern="1200">
                <a:solidFill>
                  <a:srgbClr val="60615F"/>
                </a:solidFill>
                <a:latin typeface="Segoe UI Black" panose="020B0A02040204020203" pitchFamily="34" charset="0"/>
                <a:ea typeface="Segoe UI Black" panose="020B0A02040204020203" pitchFamily="34" charset="0"/>
                <a:cs typeface="+mj-cs"/>
              </a:defRPr>
            </a:lvl1pPr>
          </a:lstStyle>
          <a:p>
            <a:r>
              <a:rPr lang="en-GB" dirty="0" err="1"/>
              <a:t>Rezervni</a:t>
            </a:r>
            <a:r>
              <a:rPr lang="en-GB" dirty="0"/>
              <a:t> </a:t>
            </a:r>
            <a:r>
              <a:rPr lang="en-GB" dirty="0" err="1"/>
              <a:t>delovi</a:t>
            </a:r>
            <a:endParaRPr lang="en-GB" dirty="0"/>
          </a:p>
        </p:txBody>
      </p:sp>
      <p:sp>
        <p:nvSpPr>
          <p:cNvPr id="125" name="Line 22">
            <a:extLst>
              <a:ext uri="{FF2B5EF4-FFF2-40B4-BE49-F238E27FC236}">
                <a16:creationId xmlns:a16="http://schemas.microsoft.com/office/drawing/2014/main" id="{3748441F-5141-4E0A-AE64-6E730B5867E0}"/>
              </a:ext>
            </a:extLst>
          </p:cNvPr>
          <p:cNvSpPr>
            <a:spLocks noChangeShapeType="1"/>
          </p:cNvSpPr>
          <p:nvPr/>
        </p:nvSpPr>
        <p:spPr bwMode="auto">
          <a:xfrm>
            <a:off x="3652106" y="3573463"/>
            <a:ext cx="7561262" cy="0"/>
          </a:xfrm>
          <a:prstGeom prst="line">
            <a:avLst/>
          </a:prstGeom>
          <a:noFill/>
          <a:ln w="6350">
            <a:noFill/>
            <a:round/>
            <a:headEnd/>
            <a:tailEnd/>
          </a:ln>
          <a:effectLst/>
        </p:spPr>
        <p:txBody>
          <a:bodyPr/>
          <a:lstStyle/>
          <a:p>
            <a:pPr>
              <a:spcBef>
                <a:spcPct val="0"/>
              </a:spcBef>
              <a:defRPr/>
            </a:pPr>
            <a:endParaRPr lang="en-GB" sz="1800">
              <a:solidFill>
                <a:schemeClr val="tx1"/>
              </a:solidFill>
              <a:latin typeface="Arial" charset="0"/>
            </a:endParaRPr>
          </a:p>
        </p:txBody>
      </p:sp>
      <p:sp>
        <p:nvSpPr>
          <p:cNvPr id="126" name="Line 23">
            <a:extLst>
              <a:ext uri="{FF2B5EF4-FFF2-40B4-BE49-F238E27FC236}">
                <a16:creationId xmlns:a16="http://schemas.microsoft.com/office/drawing/2014/main" id="{463B5BDF-11ED-4829-B866-FA75E2C05DFC}"/>
              </a:ext>
            </a:extLst>
          </p:cNvPr>
          <p:cNvSpPr>
            <a:spLocks noChangeShapeType="1"/>
          </p:cNvSpPr>
          <p:nvPr/>
        </p:nvSpPr>
        <p:spPr bwMode="auto">
          <a:xfrm>
            <a:off x="3652106" y="3573463"/>
            <a:ext cx="7632700" cy="0"/>
          </a:xfrm>
          <a:prstGeom prst="line">
            <a:avLst/>
          </a:prstGeom>
          <a:noFill/>
          <a:ln w="6350">
            <a:noFill/>
            <a:round/>
            <a:headEnd/>
            <a:tailEnd/>
          </a:ln>
          <a:effectLst/>
        </p:spPr>
        <p:txBody>
          <a:bodyPr/>
          <a:lstStyle/>
          <a:p>
            <a:pPr>
              <a:spcBef>
                <a:spcPct val="0"/>
              </a:spcBef>
              <a:defRPr/>
            </a:pPr>
            <a:endParaRPr lang="en-GB" sz="1800">
              <a:solidFill>
                <a:schemeClr val="tx1"/>
              </a:solidFill>
              <a:latin typeface="Arial" charset="0"/>
            </a:endParaRPr>
          </a:p>
        </p:txBody>
      </p:sp>
      <p:sp>
        <p:nvSpPr>
          <p:cNvPr id="127" name="Line 24">
            <a:extLst>
              <a:ext uri="{FF2B5EF4-FFF2-40B4-BE49-F238E27FC236}">
                <a16:creationId xmlns:a16="http://schemas.microsoft.com/office/drawing/2014/main" id="{22BD0168-69B4-4C12-9E07-2BB731239383}"/>
              </a:ext>
            </a:extLst>
          </p:cNvPr>
          <p:cNvSpPr>
            <a:spLocks noChangeShapeType="1"/>
          </p:cNvSpPr>
          <p:nvPr/>
        </p:nvSpPr>
        <p:spPr bwMode="auto">
          <a:xfrm flipV="1">
            <a:off x="3652106" y="3429000"/>
            <a:ext cx="7777162" cy="144463"/>
          </a:xfrm>
          <a:prstGeom prst="line">
            <a:avLst/>
          </a:prstGeom>
          <a:noFill/>
          <a:ln w="6350">
            <a:noFill/>
            <a:round/>
            <a:headEnd/>
            <a:tailEnd/>
          </a:ln>
          <a:effectLst/>
        </p:spPr>
        <p:txBody>
          <a:bodyPr/>
          <a:lstStyle/>
          <a:p>
            <a:pPr>
              <a:spcBef>
                <a:spcPct val="0"/>
              </a:spcBef>
              <a:defRPr/>
            </a:pPr>
            <a:endParaRPr lang="en-GB" sz="1800">
              <a:solidFill>
                <a:schemeClr val="tx1"/>
              </a:solidFill>
              <a:latin typeface="Arial" charset="0"/>
            </a:endParaRPr>
          </a:p>
        </p:txBody>
      </p:sp>
      <p:sp>
        <p:nvSpPr>
          <p:cNvPr id="128" name="Rectangle 14">
            <a:extLst>
              <a:ext uri="{FF2B5EF4-FFF2-40B4-BE49-F238E27FC236}">
                <a16:creationId xmlns:a16="http://schemas.microsoft.com/office/drawing/2014/main" id="{9FBA730C-3A5D-4AB2-8C7C-E60A0AF91BD5}"/>
              </a:ext>
            </a:extLst>
          </p:cNvPr>
          <p:cNvSpPr>
            <a:spLocks noChangeArrowheads="1"/>
          </p:cNvSpPr>
          <p:nvPr/>
        </p:nvSpPr>
        <p:spPr bwMode="auto">
          <a:xfrm>
            <a:off x="5059815" y="2409423"/>
            <a:ext cx="6686453" cy="2420150"/>
          </a:xfrm>
          <a:prstGeom prst="rect">
            <a:avLst/>
          </a:prstGeom>
          <a:noFill/>
          <a:ln>
            <a:noFill/>
          </a:ln>
          <a:effectLst/>
          <a:extLst>
            <a:ext uri="{909E8E84-426E-40DD-AFC4-6F175D3DCCD1}">
              <a14:hiddenFill xmlns:a14="http://schemas.microsoft.com/office/drawing/2010/main">
                <a:gradFill rotWithShape="1">
                  <a:gsLst>
                    <a:gs pos="0">
                      <a:srgbClr val="3366FF">
                        <a:gamma/>
                        <a:shade val="46275"/>
                        <a:invGamma/>
                      </a:srgbClr>
                    </a:gs>
                    <a:gs pos="50000">
                      <a:srgbClr val="3366FF"/>
                    </a:gs>
                    <a:gs pos="100000">
                      <a:srgbClr val="3366FF">
                        <a:gamma/>
                        <a:shade val="46275"/>
                        <a:invGamma/>
                      </a:srgbClr>
                    </a:gs>
                  </a:gsLst>
                  <a:lin ang="5400000" scaled="1"/>
                </a:gradFill>
              </a14:hiddenFill>
            </a:ext>
            <a:ext uri="{91240B29-F687-4F45-9708-019B960494DF}">
              <a14:hiddenLine xmlns:a14="http://schemas.microsoft.com/office/drawing/2010/main" w="63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0" lvl="1">
              <a:lnSpc>
                <a:spcPct val="90000"/>
              </a:lnSpc>
              <a:spcBef>
                <a:spcPct val="0"/>
              </a:spcBef>
              <a:spcAft>
                <a:spcPts val="600"/>
              </a:spcAft>
              <a:buClr>
                <a:srgbClr val="E4582D"/>
              </a:buClr>
              <a:tabLst>
                <a:tab pos="361950" algn="l"/>
                <a:tab pos="663575" algn="l"/>
              </a:tabLst>
            </a:pPr>
            <a:r>
              <a:rPr lang="en-GB" altLang="fr-FR" b="1" dirty="0">
                <a:solidFill>
                  <a:srgbClr val="3C3C3B"/>
                </a:solidFill>
                <a:latin typeface="Arial Narrow" panose="020B0606020202030204" pitchFamily="34" charset="0"/>
                <a:cs typeface="Arial" panose="020B0604020202020204" pitchFamily="34" charset="0"/>
              </a:rPr>
              <a:t>Babcock </a:t>
            </a:r>
            <a:r>
              <a:rPr lang="en-GB" altLang="fr-FR" b="1" dirty="0" err="1">
                <a:solidFill>
                  <a:srgbClr val="3C3C3B"/>
                </a:solidFill>
                <a:latin typeface="Arial Narrow" panose="020B0606020202030204" pitchFamily="34" charset="0"/>
                <a:cs typeface="Arial" panose="020B0604020202020204" pitchFamily="34" charset="0"/>
              </a:rPr>
              <a:t>Wanson</a:t>
            </a:r>
            <a:r>
              <a:rPr lang="en-GB" altLang="fr-FR" b="1" dirty="0">
                <a:solidFill>
                  <a:srgbClr val="3C3C3B"/>
                </a:solidFill>
                <a:latin typeface="Arial Narrow" panose="020B0606020202030204" pitchFamily="34" charset="0"/>
                <a:cs typeface="Arial" panose="020B0604020202020204" pitchFamily="34" charset="0"/>
              </a:rPr>
              <a:t> </a:t>
            </a:r>
            <a:r>
              <a:rPr lang="sr-Latn-RS" altLang="fr-FR" b="1" dirty="0">
                <a:solidFill>
                  <a:srgbClr val="3C3C3B"/>
                </a:solidFill>
                <a:latin typeface="Arial Narrow" panose="020B0606020202030204" pitchFamily="34" charset="0"/>
                <a:cs typeface="Arial" panose="020B0604020202020204" pitchFamily="34" charset="0"/>
              </a:rPr>
              <a:t>garantuje svojim kupcima</a:t>
            </a:r>
            <a:r>
              <a:rPr lang="en-GB" altLang="fr-FR" b="1" dirty="0">
                <a:solidFill>
                  <a:srgbClr val="3C3C3B"/>
                </a:solidFill>
                <a:latin typeface="Arial Narrow" panose="020B0606020202030204" pitchFamily="34" charset="0"/>
                <a:cs typeface="Arial" panose="020B0604020202020204" pitchFamily="34" charset="0"/>
              </a:rPr>
              <a:t>:</a:t>
            </a:r>
          </a:p>
          <a:p>
            <a:pPr marL="742950" lvl="1" indent="-285750">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en-US" dirty="0" err="1">
                <a:solidFill>
                  <a:srgbClr val="2E2E2D"/>
                </a:solidFill>
                <a:latin typeface="Arial Narrow" panose="020B0606020202030204" pitchFamily="34" charset="0"/>
                <a:cs typeface="Arial" panose="020B0604020202020204" pitchFamily="34" charset="0"/>
              </a:rPr>
              <a:t>Sposobnost</a:t>
            </a:r>
            <a:r>
              <a:rPr lang="en-US" dirty="0">
                <a:solidFill>
                  <a:srgbClr val="2E2E2D"/>
                </a:solidFill>
                <a:latin typeface="Arial Narrow" panose="020B0606020202030204" pitchFamily="34" charset="0"/>
                <a:cs typeface="Arial" panose="020B0604020202020204" pitchFamily="34" charset="0"/>
              </a:rPr>
              <a:t> da se </a:t>
            </a:r>
            <a:r>
              <a:rPr lang="en-US" dirty="0" err="1">
                <a:solidFill>
                  <a:srgbClr val="2E2E2D"/>
                </a:solidFill>
                <a:latin typeface="Arial Narrow" panose="020B0606020202030204" pitchFamily="34" charset="0"/>
                <a:cs typeface="Arial" panose="020B0604020202020204" pitchFamily="34" charset="0"/>
              </a:rPr>
              <a:t>nosi</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sa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svim</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incidentima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i</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ošt</a:t>
            </a:r>
            <a:r>
              <a:rPr lang="sr-Latn-RS" dirty="0" err="1">
                <a:solidFill>
                  <a:srgbClr val="2E2E2D"/>
                </a:solidFill>
                <a:latin typeface="Arial Narrow" panose="020B0606020202030204" pitchFamily="34" charset="0"/>
                <a:cs typeface="Arial" panose="020B0604020202020204" pitchFamily="34" charset="0"/>
              </a:rPr>
              <a:t>eć</a:t>
            </a:r>
            <a:r>
              <a:rPr lang="en-US" dirty="0" err="1">
                <a:solidFill>
                  <a:srgbClr val="2E2E2D"/>
                </a:solidFill>
                <a:latin typeface="Arial Narrow" panose="020B0606020202030204" pitchFamily="34" charset="0"/>
                <a:cs typeface="Arial" panose="020B0604020202020204" pitchFamily="34" charset="0"/>
              </a:rPr>
              <a:t>enjima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koja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mogu</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nastati</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na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industrijskoj</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opremi</a:t>
            </a:r>
            <a:r>
              <a:rPr lang="en-US" dirty="0">
                <a:solidFill>
                  <a:srgbClr val="2E2E2D"/>
                </a:solidFill>
                <a:latin typeface="Arial Narrow" panose="020B0606020202030204" pitchFamily="34" charset="0"/>
                <a:cs typeface="Arial" panose="020B0604020202020204" pitchFamily="34" charset="0"/>
              </a:rPr>
              <a:t> u </a:t>
            </a:r>
            <a:r>
              <a:rPr lang="en-US" dirty="0" err="1">
                <a:solidFill>
                  <a:srgbClr val="2E2E2D"/>
                </a:solidFill>
                <a:latin typeface="Arial Narrow" panose="020B0606020202030204" pitchFamily="34" charset="0"/>
                <a:cs typeface="Arial" panose="020B0604020202020204" pitchFamily="34" charset="0"/>
              </a:rPr>
              <a:t>optimizovanom</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vremenskom</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okviru</a:t>
            </a:r>
            <a:r>
              <a:rPr lang="en-US" dirty="0">
                <a:solidFill>
                  <a:srgbClr val="2E2E2D"/>
                </a:solidFill>
                <a:latin typeface="Arial Narrow" panose="020B0606020202030204" pitchFamily="34" charset="0"/>
                <a:cs typeface="Arial" panose="020B0604020202020204" pitchFamily="34" charset="0"/>
              </a:rPr>
              <a:t> </a:t>
            </a:r>
            <a:endParaRPr lang="sr-Latn-RS" dirty="0">
              <a:solidFill>
                <a:srgbClr val="2E2E2D"/>
              </a:solidFill>
              <a:latin typeface="Arial Narrow" panose="020B0606020202030204" pitchFamily="34" charset="0"/>
              <a:cs typeface="Arial" panose="020B0604020202020204" pitchFamily="34" charset="0"/>
            </a:endParaRPr>
          </a:p>
          <a:p>
            <a:pPr marL="742950" lvl="1" indent="-285750">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en-US" dirty="0" err="1">
                <a:solidFill>
                  <a:srgbClr val="2E2E2D"/>
                </a:solidFill>
                <a:latin typeface="Arial Narrow" panose="020B0606020202030204" pitchFamily="34" charset="0"/>
                <a:cs typeface="Arial" panose="020B0604020202020204" pitchFamily="34" charset="0"/>
              </a:rPr>
              <a:t>Snabdevanje</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i</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periodična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zamena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rezervnih</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i</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habaju</a:t>
            </a:r>
            <a:r>
              <a:rPr lang="sr-Latn-RS" dirty="0" err="1">
                <a:solidFill>
                  <a:srgbClr val="2E2E2D"/>
                </a:solidFill>
                <a:latin typeface="Arial Narrow" panose="020B0606020202030204" pitchFamily="34" charset="0"/>
                <a:cs typeface="Arial" panose="020B0604020202020204" pitchFamily="34" charset="0"/>
              </a:rPr>
              <a:t>ći</a:t>
            </a:r>
            <a:r>
              <a:rPr lang="en-US" dirty="0">
                <a:solidFill>
                  <a:srgbClr val="2E2E2D"/>
                </a:solidFill>
                <a:latin typeface="Arial Narrow" panose="020B0606020202030204" pitchFamily="34" charset="0"/>
                <a:cs typeface="Arial" panose="020B0604020202020204" pitchFamily="34" charset="0"/>
              </a:rPr>
              <a:t>h </a:t>
            </a:r>
            <a:r>
              <a:rPr lang="en-US" dirty="0" err="1">
                <a:solidFill>
                  <a:srgbClr val="2E2E2D"/>
                </a:solidFill>
                <a:latin typeface="Arial Narrow" panose="020B0606020202030204" pitchFamily="34" charset="0"/>
                <a:cs typeface="Arial" panose="020B0604020202020204" pitchFamily="34" charset="0"/>
              </a:rPr>
              <a:t>delova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kako</a:t>
            </a:r>
            <a:r>
              <a:rPr lang="en-US" dirty="0">
                <a:solidFill>
                  <a:srgbClr val="2E2E2D"/>
                </a:solidFill>
                <a:latin typeface="Arial Narrow" panose="020B0606020202030204" pitchFamily="34" charset="0"/>
                <a:cs typeface="Arial" panose="020B0604020202020204" pitchFamily="34" charset="0"/>
              </a:rPr>
              <a:t> bi se </a:t>
            </a:r>
            <a:r>
              <a:rPr lang="en-US" dirty="0" err="1">
                <a:solidFill>
                  <a:srgbClr val="2E2E2D"/>
                </a:solidFill>
                <a:latin typeface="Arial Narrow" panose="020B0606020202030204" pitchFamily="34" charset="0"/>
                <a:cs typeface="Arial" panose="020B0604020202020204" pitchFamily="34" charset="0"/>
              </a:rPr>
              <a:t>obezbedilo</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preventivno</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održavanje</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i</a:t>
            </a:r>
            <a:r>
              <a:rPr lang="en-US" dirty="0">
                <a:solidFill>
                  <a:srgbClr val="2E2E2D"/>
                </a:solidFill>
                <a:latin typeface="Arial Narrow" panose="020B0606020202030204" pitchFamily="34" charset="0"/>
                <a:cs typeface="Arial" panose="020B0604020202020204" pitchFamily="34" charset="0"/>
              </a:rPr>
              <a:t> </a:t>
            </a:r>
            <a:r>
              <a:rPr lang="sr-Latn-RS" dirty="0">
                <a:solidFill>
                  <a:srgbClr val="2E2E2D"/>
                </a:solidFill>
                <a:latin typeface="Arial Narrow" panose="020B0606020202030204" pitchFamily="34" charset="0"/>
                <a:cs typeface="Arial" panose="020B0604020202020204" pitchFamily="34" charset="0"/>
              </a:rPr>
              <a:t>da bi na taj način </a:t>
            </a:r>
            <a:r>
              <a:rPr lang="en-US" dirty="0" err="1">
                <a:solidFill>
                  <a:srgbClr val="2E2E2D"/>
                </a:solidFill>
                <a:latin typeface="Arial Narrow" panose="020B0606020202030204" pitchFamily="34" charset="0"/>
                <a:cs typeface="Arial" panose="020B0604020202020204" pitchFamily="34" charset="0"/>
              </a:rPr>
              <a:t>vaše</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instalacije</a:t>
            </a:r>
            <a:r>
              <a:rPr lang="en-US" dirty="0">
                <a:solidFill>
                  <a:srgbClr val="2E2E2D"/>
                </a:solidFill>
                <a:latin typeface="Arial Narrow" panose="020B0606020202030204" pitchFamily="34" charset="0"/>
                <a:cs typeface="Arial" panose="020B0604020202020204" pitchFamily="34" charset="0"/>
              </a:rPr>
              <a:t> bile </a:t>
            </a:r>
            <a:r>
              <a:rPr lang="en-US" dirty="0" err="1">
                <a:solidFill>
                  <a:srgbClr val="2E2E2D"/>
                </a:solidFill>
                <a:latin typeface="Arial Narrow" panose="020B0606020202030204" pitchFamily="34" charset="0"/>
                <a:cs typeface="Arial" panose="020B0604020202020204" pitchFamily="34" charset="0"/>
              </a:rPr>
              <a:t>pouzdanije</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na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duži</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rok</a:t>
            </a:r>
            <a:r>
              <a:rPr lang="en-US" dirty="0">
                <a:solidFill>
                  <a:srgbClr val="2E2E2D"/>
                </a:solidFill>
                <a:latin typeface="Arial Narrow" panose="020B0606020202030204" pitchFamily="34" charset="0"/>
                <a:cs typeface="Arial" panose="020B0604020202020204" pitchFamily="34" charset="0"/>
              </a:rPr>
              <a:t>. </a:t>
            </a:r>
            <a:endParaRPr lang="sr-Latn-RS" dirty="0">
              <a:solidFill>
                <a:srgbClr val="2E2E2D"/>
              </a:solidFill>
              <a:latin typeface="Arial Narrow" panose="020B0606020202030204" pitchFamily="34" charset="0"/>
              <a:cs typeface="Arial" panose="020B0604020202020204" pitchFamily="34" charset="0"/>
            </a:endParaRPr>
          </a:p>
          <a:p>
            <a:pPr marL="742950" lvl="1" indent="-285750">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en-US" dirty="0" err="1">
                <a:solidFill>
                  <a:srgbClr val="2E2E2D"/>
                </a:solidFill>
                <a:latin typeface="Arial Narrow" panose="020B0606020202030204" pitchFamily="34" charset="0"/>
                <a:cs typeface="Arial" panose="020B0604020202020204" pitchFamily="34" charset="0"/>
              </a:rPr>
              <a:t>Svaki</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kupac</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ima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lokaln</a:t>
            </a:r>
            <a:r>
              <a:rPr lang="sr-Latn-RS" dirty="0">
                <a:solidFill>
                  <a:srgbClr val="2E2E2D"/>
                </a:solidFill>
                <a:latin typeface="Arial Narrow" panose="020B0606020202030204" pitchFamily="34" charset="0"/>
                <a:cs typeface="Arial" panose="020B0604020202020204" pitchFamily="34" charset="0"/>
              </a:rPr>
              <a:t>u</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kontakt</a:t>
            </a:r>
            <a:r>
              <a:rPr lang="sr-Latn-RS" dirty="0">
                <a:solidFill>
                  <a:srgbClr val="2E2E2D"/>
                </a:solidFill>
                <a:latin typeface="Arial Narrow" panose="020B0606020202030204" pitchFamily="34" charset="0"/>
                <a:cs typeface="Arial" panose="020B0604020202020204" pitchFamily="34" charset="0"/>
              </a:rPr>
              <a:t> osobu</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stručnjak</a:t>
            </a:r>
            <a:r>
              <a:rPr lang="sr-Latn-RS" dirty="0">
                <a:solidFill>
                  <a:srgbClr val="2E2E2D"/>
                </a:solidFill>
                <a:latin typeface="Arial Narrow" panose="020B0606020202030204" pitchFamily="34" charset="0"/>
                <a:cs typeface="Arial" panose="020B0604020202020204" pitchFamily="34" charset="0"/>
              </a:rPr>
              <a:t>a</a:t>
            </a:r>
            <a:r>
              <a:rPr lang="en-US" dirty="0">
                <a:solidFill>
                  <a:srgbClr val="2E2E2D"/>
                </a:solidFill>
                <a:latin typeface="Arial Narrow" panose="020B0606020202030204" pitchFamily="34" charset="0"/>
                <a:cs typeface="Arial" panose="020B0604020202020204" pitchFamily="34" charset="0"/>
              </a:rPr>
              <a:t> za </a:t>
            </a:r>
            <a:r>
              <a:rPr lang="en-US" dirty="0" err="1">
                <a:solidFill>
                  <a:srgbClr val="2E2E2D"/>
                </a:solidFill>
                <a:latin typeface="Arial Narrow" panose="020B0606020202030204" pitchFamily="34" charset="0"/>
                <a:cs typeface="Arial" panose="020B0604020202020204" pitchFamily="34" charset="0"/>
              </a:rPr>
              <a:t>identifikaciju</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prave</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komponente</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sposob</a:t>
            </a:r>
            <a:r>
              <a:rPr lang="sr-Latn-RS" dirty="0" err="1">
                <a:solidFill>
                  <a:srgbClr val="2E2E2D"/>
                </a:solidFill>
                <a:latin typeface="Arial Narrow" panose="020B0606020202030204" pitchFamily="34" charset="0"/>
                <a:cs typeface="Arial" panose="020B0604020202020204" pitchFamily="34" charset="0"/>
              </a:rPr>
              <a:t>nog</a:t>
            </a:r>
            <a:r>
              <a:rPr lang="en-US" dirty="0">
                <a:solidFill>
                  <a:srgbClr val="2E2E2D"/>
                </a:solidFill>
                <a:latin typeface="Arial Narrow" panose="020B0606020202030204" pitchFamily="34" charset="0"/>
                <a:cs typeface="Arial" panose="020B0604020202020204" pitchFamily="34" charset="0"/>
              </a:rPr>
              <a:t> da </a:t>
            </a:r>
            <a:r>
              <a:rPr lang="en-US" dirty="0" err="1">
                <a:solidFill>
                  <a:srgbClr val="2E2E2D"/>
                </a:solidFill>
                <a:latin typeface="Arial Narrow" panose="020B0606020202030204" pitchFamily="34" charset="0"/>
                <a:cs typeface="Arial" panose="020B0604020202020204" pitchFamily="34" charset="0"/>
              </a:rPr>
              <a:t>odgovori</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na</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sve</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potreb</a:t>
            </a:r>
            <a:r>
              <a:rPr lang="sr-Latn-RS" dirty="0">
                <a:solidFill>
                  <a:srgbClr val="2E2E2D"/>
                </a:solidFill>
                <a:latin typeface="Arial Narrow" panose="020B0606020202030204" pitchFamily="34" charset="0"/>
                <a:cs typeface="Arial" panose="020B0604020202020204" pitchFamily="34" charset="0"/>
              </a:rPr>
              <a:t>e</a:t>
            </a:r>
          </a:p>
        </p:txBody>
      </p:sp>
      <p:sp>
        <p:nvSpPr>
          <p:cNvPr id="129" name="Text Box 16" descr="blanc)">
            <a:extLst>
              <a:ext uri="{FF2B5EF4-FFF2-40B4-BE49-F238E27FC236}">
                <a16:creationId xmlns:a16="http://schemas.microsoft.com/office/drawing/2014/main" id="{C6CF9394-EE8E-4A3D-A5EF-AB7F4C36F826}"/>
              </a:ext>
            </a:extLst>
          </p:cNvPr>
          <p:cNvSpPr txBox="1">
            <a:spLocks noChangeArrowheads="1"/>
          </p:cNvSpPr>
          <p:nvPr/>
        </p:nvSpPr>
        <p:spPr bwMode="auto">
          <a:xfrm>
            <a:off x="5111250" y="5532553"/>
            <a:ext cx="6517573" cy="764743"/>
          </a:xfrm>
          <a:prstGeom prst="rect">
            <a:avLst/>
          </a:prstGeom>
          <a:noFill/>
        </p:spPr>
        <p:txBody>
          <a:bodyPr anchor="ctr"/>
          <a:lstStyle>
            <a:defPPr>
              <a:defRPr lang="fr-FR"/>
            </a:defPPr>
            <a:lvl1pPr indent="0" eaLnBrk="0" hangingPunct="0">
              <a:lnSpc>
                <a:spcPct val="90000"/>
              </a:lnSpc>
              <a:spcBef>
                <a:spcPct val="0"/>
              </a:spcBef>
              <a:buSzPct val="85000"/>
              <a:buFont typeface="+mj-lt"/>
              <a:buNone/>
              <a:defRPr sz="1400" b="1">
                <a:solidFill>
                  <a:srgbClr val="3C3C3B"/>
                </a:solidFill>
                <a:latin typeface="Arial Black" panose="020B0A04020102020204" pitchFamily="34" charset="0"/>
                <a:cs typeface="Trasandina Book" pitchFamily="50" charset="0"/>
              </a:defRPr>
            </a:lvl1pPr>
            <a:lvl2pPr marL="361950" lvl="1" indent="-180975">
              <a:spcBef>
                <a:spcPts val="0"/>
              </a:spcBef>
              <a:spcAft>
                <a:spcPts val="0"/>
              </a:spcAft>
              <a:buClr>
                <a:srgbClr val="E4582D"/>
              </a:buClr>
              <a:buFont typeface="Wingdings" charset="2"/>
              <a:buChar char="§"/>
              <a:defRPr sz="1600">
                <a:solidFill>
                  <a:srgbClr val="3C3C3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sr-Latn-RS" altLang="fr-FR" sz="1800" dirty="0"/>
              <a:t>Više od</a:t>
            </a:r>
            <a:r>
              <a:rPr lang="en-US" altLang="fr-FR" sz="1800" dirty="0"/>
              <a:t> 30</a:t>
            </a:r>
            <a:r>
              <a:rPr lang="sr-Latn-RS" altLang="fr-FR" sz="1800" dirty="0"/>
              <a:t>.</a:t>
            </a:r>
            <a:r>
              <a:rPr lang="en-US" altLang="fr-FR" sz="1800" dirty="0"/>
              <a:t>000 </a:t>
            </a:r>
            <a:r>
              <a:rPr lang="sr-Latn-RS" altLang="fr-FR" sz="1800" dirty="0" err="1"/>
              <a:t>re</a:t>
            </a:r>
            <a:r>
              <a:rPr lang="en-US" altLang="fr-FR" sz="1800" dirty="0" err="1"/>
              <a:t>zervni</a:t>
            </a:r>
            <a:r>
              <a:rPr lang="sr-Latn-RS" altLang="fr-FR" sz="1800" dirty="0"/>
              <a:t>h</a:t>
            </a:r>
            <a:r>
              <a:rPr lang="en-US" altLang="fr-FR" sz="1800" dirty="0"/>
              <a:t> </a:t>
            </a:r>
            <a:r>
              <a:rPr lang="en-US" altLang="fr-FR" sz="1800" dirty="0" err="1"/>
              <a:t>delov</a:t>
            </a:r>
            <a:r>
              <a:rPr lang="sr-Latn-RS" altLang="fr-FR" sz="1800" dirty="0"/>
              <a:t>a na zalihama kako bi ispunili vaše potrebe</a:t>
            </a:r>
            <a:endParaRPr lang="fr-FR" altLang="fr-FR" sz="1800" dirty="0"/>
          </a:p>
        </p:txBody>
      </p:sp>
      <p:sp>
        <p:nvSpPr>
          <p:cNvPr id="130" name="AutoShape 5">
            <a:hlinkClick r:id="" action="ppaction://noaction" highlightClick="1"/>
            <a:extLst>
              <a:ext uri="{FF2B5EF4-FFF2-40B4-BE49-F238E27FC236}">
                <a16:creationId xmlns:a16="http://schemas.microsoft.com/office/drawing/2014/main" id="{C1E7CAD6-AA32-4B0A-985B-57288E83086E}"/>
              </a:ext>
            </a:extLst>
          </p:cNvPr>
          <p:cNvSpPr>
            <a:spLocks noChangeArrowheads="1"/>
          </p:cNvSpPr>
          <p:nvPr/>
        </p:nvSpPr>
        <p:spPr bwMode="auto">
          <a:xfrm>
            <a:off x="2995381" y="1064271"/>
            <a:ext cx="9189538" cy="757130"/>
          </a:xfrm>
          <a:prstGeom prst="actionButtonBlank">
            <a:avLst/>
          </a:prstGeom>
        </p:spPr>
        <p:txBody>
          <a:bodyPr wrap="square">
            <a:spAutoFit/>
          </a:bodyPr>
          <a:lstStyle/>
          <a:p>
            <a:pPr>
              <a:lnSpc>
                <a:spcPct val="90000"/>
              </a:lnSpc>
              <a:spcAft>
                <a:spcPts val="1200"/>
              </a:spcAft>
            </a:pPr>
            <a:r>
              <a:rPr lang="sr-Latn-R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Identifikacija, isporuka i brza montaža rezervnih delova je jedna od naših ključnih usluga</a:t>
            </a:r>
            <a:endParaRPr lang="fr-FR"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endParaRPr>
          </a:p>
        </p:txBody>
      </p:sp>
      <p:pic>
        <p:nvPicPr>
          <p:cNvPr id="131" name="Picture 2" descr="C:\Users\ctetard\Pictures\BW\Italy 06-06-2016\BABCOCK WANSON\TPC 1000B\JPG\01.jpg">
            <a:extLst>
              <a:ext uri="{FF2B5EF4-FFF2-40B4-BE49-F238E27FC236}">
                <a16:creationId xmlns:a16="http://schemas.microsoft.com/office/drawing/2014/main" id="{096227BD-3AAF-47AB-89B9-FF97B6F756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15394" y="2131505"/>
            <a:ext cx="1807941" cy="12051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2" name="Picture 3" descr="C:\Users\ctetard\Pictures\BW\Italy 06-06-2016\BABCOCK WANSON\TCE 450 LN-MP\JPG\06.jpg">
            <a:extLst>
              <a:ext uri="{FF2B5EF4-FFF2-40B4-BE49-F238E27FC236}">
                <a16:creationId xmlns:a16="http://schemas.microsoft.com/office/drawing/2014/main" id="{076E8B82-60C2-4E5D-A193-643A7508065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15394" y="3631704"/>
            <a:ext cx="1807941" cy="1205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3" name="Picture 4" descr="C:\Users\ctetard\Pictures\BW\Italy 06-06-2016\BABCOCK WANSON\EPC 3000 ES\JPG\05.jpg">
            <a:extLst>
              <a:ext uri="{FF2B5EF4-FFF2-40B4-BE49-F238E27FC236}">
                <a16:creationId xmlns:a16="http://schemas.microsoft.com/office/drawing/2014/main" id="{088D8AA3-0107-46B6-8145-5BC2F536589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15394" y="5079273"/>
            <a:ext cx="1807941" cy="1205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14" name="Groupe 113">
            <a:extLst>
              <a:ext uri="{FF2B5EF4-FFF2-40B4-BE49-F238E27FC236}">
                <a16:creationId xmlns:a16="http://schemas.microsoft.com/office/drawing/2014/main" id="{0F7C47C1-6600-4A6D-8FBC-CA00C93515D9}"/>
              </a:ext>
            </a:extLst>
          </p:cNvPr>
          <p:cNvGrpSpPr/>
          <p:nvPr/>
        </p:nvGrpSpPr>
        <p:grpSpPr>
          <a:xfrm>
            <a:off x="-1190334" y="144827"/>
            <a:ext cx="4045767" cy="4432271"/>
            <a:chOff x="-1190334" y="144827"/>
            <a:chExt cx="4045767" cy="4432271"/>
          </a:xfrm>
        </p:grpSpPr>
        <p:grpSp>
          <p:nvGrpSpPr>
            <p:cNvPr id="116" name="Groupe 115">
              <a:extLst>
                <a:ext uri="{FF2B5EF4-FFF2-40B4-BE49-F238E27FC236}">
                  <a16:creationId xmlns:a16="http://schemas.microsoft.com/office/drawing/2014/main" id="{745D9FF3-BF04-47D9-9BB8-504651FFF850}"/>
                </a:ext>
              </a:extLst>
            </p:cNvPr>
            <p:cNvGrpSpPr/>
            <p:nvPr/>
          </p:nvGrpSpPr>
          <p:grpSpPr>
            <a:xfrm>
              <a:off x="-1190334" y="144827"/>
              <a:ext cx="4043759" cy="4432271"/>
              <a:chOff x="-1036334" y="512458"/>
              <a:chExt cx="4043759" cy="4432271"/>
            </a:xfrm>
          </p:grpSpPr>
          <p:grpSp>
            <p:nvGrpSpPr>
              <p:cNvPr id="119" name="Groupe 118">
                <a:extLst>
                  <a:ext uri="{FF2B5EF4-FFF2-40B4-BE49-F238E27FC236}">
                    <a16:creationId xmlns:a16="http://schemas.microsoft.com/office/drawing/2014/main" id="{2A0C46A4-ED9B-4688-884C-F7A0750C68EB}"/>
                  </a:ext>
                </a:extLst>
              </p:cNvPr>
              <p:cNvGrpSpPr/>
              <p:nvPr/>
            </p:nvGrpSpPr>
            <p:grpSpPr>
              <a:xfrm>
                <a:off x="-1036334" y="512458"/>
                <a:ext cx="4006403" cy="4432271"/>
                <a:chOff x="-1036334" y="512458"/>
                <a:chExt cx="4006403" cy="4432271"/>
              </a:xfrm>
            </p:grpSpPr>
            <p:sp>
              <p:nvSpPr>
                <p:cNvPr id="121" name="Rectangle 120">
                  <a:extLst>
                    <a:ext uri="{FF2B5EF4-FFF2-40B4-BE49-F238E27FC236}">
                      <a16:creationId xmlns:a16="http://schemas.microsoft.com/office/drawing/2014/main" id="{3DACF2B2-B009-49B3-90E5-04CEB8DCA140}"/>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22" name="Arc 121">
                  <a:extLst>
                    <a:ext uri="{FF2B5EF4-FFF2-40B4-BE49-F238E27FC236}">
                      <a16:creationId xmlns:a16="http://schemas.microsoft.com/office/drawing/2014/main" id="{5341F6D5-DB28-44D5-A6D7-644C28B79DA7}"/>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3" name="Ellipse 122">
                  <a:extLst>
                    <a:ext uri="{FF2B5EF4-FFF2-40B4-BE49-F238E27FC236}">
                      <a16:creationId xmlns:a16="http://schemas.microsoft.com/office/drawing/2014/main" id="{9A546427-88AD-4417-97EB-B034C42942F9}"/>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34" name="Ellipse 133">
                  <a:extLst>
                    <a:ext uri="{FF2B5EF4-FFF2-40B4-BE49-F238E27FC236}">
                      <a16:creationId xmlns:a16="http://schemas.microsoft.com/office/drawing/2014/main" id="{F35BF67D-6551-4F0F-B9C6-FECD435F256A}"/>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5" name="Rectangle 134">
                  <a:hlinkClick r:id="rId7" action="ppaction://hlinksldjump"/>
                  <a:extLst>
                    <a:ext uri="{FF2B5EF4-FFF2-40B4-BE49-F238E27FC236}">
                      <a16:creationId xmlns:a16="http://schemas.microsoft.com/office/drawing/2014/main" id="{77E931CA-91A3-4B92-8194-1E43F40AC66E}"/>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6" name="Ellipse 135">
                  <a:extLst>
                    <a:ext uri="{FF2B5EF4-FFF2-40B4-BE49-F238E27FC236}">
                      <a16:creationId xmlns:a16="http://schemas.microsoft.com/office/drawing/2014/main" id="{39927502-3F72-40A2-86DB-65EA8B111483}"/>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7" name="Ellipse 136">
                  <a:extLst>
                    <a:ext uri="{FF2B5EF4-FFF2-40B4-BE49-F238E27FC236}">
                      <a16:creationId xmlns:a16="http://schemas.microsoft.com/office/drawing/2014/main" id="{A80012D3-0580-4F58-8632-57D3EEB1D8F7}"/>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8" name="Ellipse 137">
                  <a:extLst>
                    <a:ext uri="{FF2B5EF4-FFF2-40B4-BE49-F238E27FC236}">
                      <a16:creationId xmlns:a16="http://schemas.microsoft.com/office/drawing/2014/main" id="{5638BA64-ECAE-4B4E-87D0-1B95F9072320}"/>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9" name="Ellipse 138">
                  <a:extLst>
                    <a:ext uri="{FF2B5EF4-FFF2-40B4-BE49-F238E27FC236}">
                      <a16:creationId xmlns:a16="http://schemas.microsoft.com/office/drawing/2014/main" id="{F0F1F436-17EE-44C6-91EA-5F703634198D}"/>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0" name="Rectangle 139">
                  <a:hlinkClick r:id="rId8" action="ppaction://hlinksldjump"/>
                  <a:extLst>
                    <a:ext uri="{FF2B5EF4-FFF2-40B4-BE49-F238E27FC236}">
                      <a16:creationId xmlns:a16="http://schemas.microsoft.com/office/drawing/2014/main" id="{69AF3C77-DE33-4E4C-8557-4D236A263F76}"/>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1" name="Rectangle 140">
                  <a:hlinkClick r:id="rId9" action="ppaction://hlinksldjump"/>
                  <a:extLst>
                    <a:ext uri="{FF2B5EF4-FFF2-40B4-BE49-F238E27FC236}">
                      <a16:creationId xmlns:a16="http://schemas.microsoft.com/office/drawing/2014/main" id="{D91F4E0C-49FF-4860-8C00-EB3687F7F58B}"/>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2" name="Rectangle 141">
                  <a:hlinkClick r:id="rId10" action="ppaction://hlinksldjump"/>
                  <a:extLst>
                    <a:ext uri="{FF2B5EF4-FFF2-40B4-BE49-F238E27FC236}">
                      <a16:creationId xmlns:a16="http://schemas.microsoft.com/office/drawing/2014/main" id="{D1EBFAC4-7985-41B4-9EFA-B69F2DBF632C}"/>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0" name="Rectangle 119">
                <a:hlinkClick r:id="rId11" action="ppaction://hlinksldjump"/>
                <a:extLst>
                  <a:ext uri="{FF2B5EF4-FFF2-40B4-BE49-F238E27FC236}">
                    <a16:creationId xmlns:a16="http://schemas.microsoft.com/office/drawing/2014/main" id="{FA683814-46DF-420D-A64F-12E302924489}"/>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17" name="Ellipse 116">
              <a:extLst>
                <a:ext uri="{FF2B5EF4-FFF2-40B4-BE49-F238E27FC236}">
                  <a16:creationId xmlns:a16="http://schemas.microsoft.com/office/drawing/2014/main" id="{56E2B069-1608-4833-883C-FCA41B3CB732}"/>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8" name="Rectangle 117">
              <a:hlinkClick r:id="rId11" action="ppaction://hlinksldjump"/>
              <a:extLst>
                <a:ext uri="{FF2B5EF4-FFF2-40B4-BE49-F238E27FC236}">
                  <a16:creationId xmlns:a16="http://schemas.microsoft.com/office/drawing/2014/main" id="{D7B58108-C0EA-4B03-A957-7D49EC5C90B7}"/>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43" name="Groupe 142">
            <a:extLst>
              <a:ext uri="{FF2B5EF4-FFF2-40B4-BE49-F238E27FC236}">
                <a16:creationId xmlns:a16="http://schemas.microsoft.com/office/drawing/2014/main" id="{BA041E3B-D4B8-4B17-841D-35906A689648}"/>
              </a:ext>
            </a:extLst>
          </p:cNvPr>
          <p:cNvGrpSpPr/>
          <p:nvPr/>
        </p:nvGrpSpPr>
        <p:grpSpPr>
          <a:xfrm>
            <a:off x="-1184688" y="2693388"/>
            <a:ext cx="4029072" cy="4432271"/>
            <a:chOff x="-1184688" y="2693388"/>
            <a:chExt cx="4029072" cy="4432271"/>
          </a:xfrm>
        </p:grpSpPr>
        <p:grpSp>
          <p:nvGrpSpPr>
            <p:cNvPr id="144" name="Groupe 143">
              <a:extLst>
                <a:ext uri="{FF2B5EF4-FFF2-40B4-BE49-F238E27FC236}">
                  <a16:creationId xmlns:a16="http://schemas.microsoft.com/office/drawing/2014/main" id="{7A4D5BBF-0224-4D70-9335-2A9F9EDEEAFE}"/>
                </a:ext>
              </a:extLst>
            </p:cNvPr>
            <p:cNvGrpSpPr/>
            <p:nvPr/>
          </p:nvGrpSpPr>
          <p:grpSpPr>
            <a:xfrm>
              <a:off x="-1184688" y="2693388"/>
              <a:ext cx="4029072" cy="4432271"/>
              <a:chOff x="-1030688" y="3433376"/>
              <a:chExt cx="4029072" cy="4432271"/>
            </a:xfrm>
          </p:grpSpPr>
          <p:sp>
            <p:nvSpPr>
              <p:cNvPr id="147" name="Rectangle 146">
                <a:extLst>
                  <a:ext uri="{FF2B5EF4-FFF2-40B4-BE49-F238E27FC236}">
                    <a16:creationId xmlns:a16="http://schemas.microsoft.com/office/drawing/2014/main" id="{C51097E5-E54F-4A40-B84A-73AA52FE610A}"/>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48" name="Rectangle 147">
                <a:hlinkClick r:id="rId12" action="ppaction://hlinksldjump"/>
                <a:extLst>
                  <a:ext uri="{FF2B5EF4-FFF2-40B4-BE49-F238E27FC236}">
                    <a16:creationId xmlns:a16="http://schemas.microsoft.com/office/drawing/2014/main" id="{DD4C9DC7-0AF6-4ABD-97AF-17659F6628B9}"/>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9" name="Arc 148">
                <a:extLst>
                  <a:ext uri="{FF2B5EF4-FFF2-40B4-BE49-F238E27FC236}">
                    <a16:creationId xmlns:a16="http://schemas.microsoft.com/office/drawing/2014/main" id="{AE7F7B6B-BDB2-4AAD-B0CA-FCCE115685D5}"/>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0" name="Ellipse 149">
                <a:extLst>
                  <a:ext uri="{FF2B5EF4-FFF2-40B4-BE49-F238E27FC236}">
                    <a16:creationId xmlns:a16="http://schemas.microsoft.com/office/drawing/2014/main" id="{9DFA3803-C101-4E6B-9F38-1E22B1755B56}"/>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51" name="Ellipse 150">
                <a:extLst>
                  <a:ext uri="{FF2B5EF4-FFF2-40B4-BE49-F238E27FC236}">
                    <a16:creationId xmlns:a16="http://schemas.microsoft.com/office/drawing/2014/main" id="{6DFC0356-407E-438C-B2E2-676CDB45694C}"/>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2" name="Rectangle 151">
                <a:hlinkClick r:id="rId13" action="ppaction://hlinksldjump"/>
                <a:extLst>
                  <a:ext uri="{FF2B5EF4-FFF2-40B4-BE49-F238E27FC236}">
                    <a16:creationId xmlns:a16="http://schemas.microsoft.com/office/drawing/2014/main" id="{682E1C2A-1534-421C-AE7F-D8BA3F8ED46B}"/>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3" name="Ellipse 152">
                <a:extLst>
                  <a:ext uri="{FF2B5EF4-FFF2-40B4-BE49-F238E27FC236}">
                    <a16:creationId xmlns:a16="http://schemas.microsoft.com/office/drawing/2014/main" id="{A1B55BEF-9647-44D9-BCC5-D492033DF979}"/>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4" name="Ellipse 153">
                <a:extLst>
                  <a:ext uri="{FF2B5EF4-FFF2-40B4-BE49-F238E27FC236}">
                    <a16:creationId xmlns:a16="http://schemas.microsoft.com/office/drawing/2014/main" id="{66462738-C32A-4260-BA31-6DDD3AA5A69D}"/>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5" name="Ellipse 154">
                <a:extLst>
                  <a:ext uri="{FF2B5EF4-FFF2-40B4-BE49-F238E27FC236}">
                    <a16:creationId xmlns:a16="http://schemas.microsoft.com/office/drawing/2014/main" id="{5603D7C6-B078-477F-B501-FA0140E7C368}"/>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6" name="Ellipse 155">
                <a:extLst>
                  <a:ext uri="{FF2B5EF4-FFF2-40B4-BE49-F238E27FC236}">
                    <a16:creationId xmlns:a16="http://schemas.microsoft.com/office/drawing/2014/main" id="{796AC5B8-E16D-438E-ACD2-1F47D17BE796}"/>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7" name="Rectangle 156">
                <a:hlinkClick r:id="rId14" action="ppaction://hlinksldjump"/>
                <a:extLst>
                  <a:ext uri="{FF2B5EF4-FFF2-40B4-BE49-F238E27FC236}">
                    <a16:creationId xmlns:a16="http://schemas.microsoft.com/office/drawing/2014/main" id="{6A66B76A-D4B3-4731-A151-2C3E785A92F6}"/>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8" name="Rectangle 157">
                <a:hlinkClick r:id="rId15" action="ppaction://hlinksldjump"/>
                <a:extLst>
                  <a:ext uri="{FF2B5EF4-FFF2-40B4-BE49-F238E27FC236}">
                    <a16:creationId xmlns:a16="http://schemas.microsoft.com/office/drawing/2014/main" id="{896442E3-B387-4953-BC18-89DA7A418CD9}"/>
                  </a:ext>
                </a:extLst>
              </p:cNvPr>
              <p:cNvSpPr/>
              <p:nvPr/>
            </p:nvSpPr>
            <p:spPr>
              <a:xfrm>
                <a:off x="870993" y="4672560"/>
                <a:ext cx="2064418"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Rezervni</a:t>
                </a:r>
                <a:r>
                  <a:rPr lang="en-GB" sz="1400" b="1" dirty="0">
                    <a:solidFill>
                      <a:schemeClr val="bg1"/>
                    </a:solidFill>
                    <a:latin typeface="Segoe UI Light" panose="020B0502040204020203" pitchFamily="34" charset="0"/>
                    <a:cs typeface="Segoe UI Light" panose="020B0502040204020203" pitchFamily="34" charset="0"/>
                  </a:rPr>
                  <a:t> </a:t>
                </a:r>
                <a:r>
                  <a:rPr lang="en-GB" sz="1400" b="1" dirty="0" err="1">
                    <a:solidFill>
                      <a:schemeClr val="bg1"/>
                    </a:solidFill>
                    <a:latin typeface="Segoe UI Light" panose="020B0502040204020203" pitchFamily="34" charset="0"/>
                    <a:cs typeface="Segoe UI Light" panose="020B0502040204020203" pitchFamily="34" charset="0"/>
                  </a:rPr>
                  <a:t>delovi</a:t>
                </a:r>
                <a:endParaRPr lang="en-GB" sz="1400" b="1" dirty="0">
                  <a:solidFill>
                    <a:schemeClr val="bg1"/>
                  </a:solidFill>
                  <a:latin typeface="Segoe UI Light" panose="020B0502040204020203" pitchFamily="34" charset="0"/>
                  <a:cs typeface="Segoe UI Light" panose="020B0502040204020203" pitchFamily="34" charset="0"/>
                </a:endParaRPr>
              </a:p>
            </p:txBody>
          </p:sp>
          <p:sp>
            <p:nvSpPr>
              <p:cNvPr id="159" name="Rectangle 158">
                <a:hlinkClick r:id="rId16" action="ppaction://hlinksldjump"/>
                <a:extLst>
                  <a:ext uri="{FF2B5EF4-FFF2-40B4-BE49-F238E27FC236}">
                    <a16:creationId xmlns:a16="http://schemas.microsoft.com/office/drawing/2014/main" id="{271A5A09-2FD7-40D8-8862-C5358251D9DA}"/>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45" name="Ellipse 144">
              <a:extLst>
                <a:ext uri="{FF2B5EF4-FFF2-40B4-BE49-F238E27FC236}">
                  <a16:creationId xmlns:a16="http://schemas.microsoft.com/office/drawing/2014/main" id="{41F16AAF-E716-4BA1-A845-11B4B967E2AF}"/>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Rectangle 145">
              <a:hlinkClick r:id="rId12" action="ppaction://hlinksldjump"/>
              <a:extLst>
                <a:ext uri="{FF2B5EF4-FFF2-40B4-BE49-F238E27FC236}">
                  <a16:creationId xmlns:a16="http://schemas.microsoft.com/office/drawing/2014/main" id="{4BCC3803-3F98-4CC1-BAC5-2B4EB92A2A76}"/>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2208218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40A5DD0-0DA7-4316-8CB3-7AD110EBC2F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348099" y="-1"/>
            <a:ext cx="12998379" cy="6857999"/>
          </a:xfrm>
          <a:prstGeom prst="rect">
            <a:avLst/>
          </a:prstGeom>
        </p:spPr>
      </p:pic>
      <p:sp>
        <p:nvSpPr>
          <p:cNvPr id="2" name="Titre 1">
            <a:extLst>
              <a:ext uri="{FF2B5EF4-FFF2-40B4-BE49-F238E27FC236}">
                <a16:creationId xmlns:a16="http://schemas.microsoft.com/office/drawing/2014/main" id="{20D261F8-5286-4571-8A87-9A0815DC4C3D}"/>
              </a:ext>
            </a:extLst>
          </p:cNvPr>
          <p:cNvSpPr>
            <a:spLocks noGrp="1"/>
          </p:cNvSpPr>
          <p:nvPr>
            <p:ph type="title"/>
          </p:nvPr>
        </p:nvSpPr>
        <p:spPr>
          <a:xfrm>
            <a:off x="2932978" y="278508"/>
            <a:ext cx="8644410" cy="764704"/>
          </a:xfrm>
        </p:spPr>
        <p:txBody>
          <a:bodyPr/>
          <a:lstStyle/>
          <a:p>
            <a:r>
              <a:rPr lang="fr-FR" dirty="0" err="1"/>
              <a:t>Obuka</a:t>
            </a:r>
            <a:endParaRPr lang="fr-FR" dirty="0"/>
          </a:p>
        </p:txBody>
      </p:sp>
      <p:sp>
        <p:nvSpPr>
          <p:cNvPr id="84" name="Rectangle 83">
            <a:extLst>
              <a:ext uri="{FF2B5EF4-FFF2-40B4-BE49-F238E27FC236}">
                <a16:creationId xmlns:a16="http://schemas.microsoft.com/office/drawing/2014/main" id="{70673DE9-4C79-4C06-A70C-721BA814B08E}"/>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4" name="Groupe 163">
            <a:extLst>
              <a:ext uri="{FF2B5EF4-FFF2-40B4-BE49-F238E27FC236}">
                <a16:creationId xmlns:a16="http://schemas.microsoft.com/office/drawing/2014/main" id="{4E380290-E857-466A-B4C6-7816FCAC599D}"/>
              </a:ext>
            </a:extLst>
          </p:cNvPr>
          <p:cNvGrpSpPr/>
          <p:nvPr/>
        </p:nvGrpSpPr>
        <p:grpSpPr>
          <a:xfrm>
            <a:off x="700828" y="5417691"/>
            <a:ext cx="1417577" cy="947325"/>
            <a:chOff x="700828" y="5417691"/>
            <a:chExt cx="1417577" cy="947325"/>
          </a:xfrm>
        </p:grpSpPr>
        <p:sp>
          <p:nvSpPr>
            <p:cNvPr id="165" name="Rectangle 164">
              <a:extLst>
                <a:ext uri="{FF2B5EF4-FFF2-40B4-BE49-F238E27FC236}">
                  <a16:creationId xmlns:a16="http://schemas.microsoft.com/office/drawing/2014/main" id="{4ED3123B-9310-4F95-A478-77F1A116241F}"/>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FED4ED0C-391B-44B6-B943-2E149EC9DCE5}"/>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Rectangle 166">
              <a:extLst>
                <a:ext uri="{FF2B5EF4-FFF2-40B4-BE49-F238E27FC236}">
                  <a16:creationId xmlns:a16="http://schemas.microsoft.com/office/drawing/2014/main" id="{B58A0765-729D-4161-B01E-E90A8178813D}"/>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8" name="Rectangle 167">
              <a:extLst>
                <a:ext uri="{FF2B5EF4-FFF2-40B4-BE49-F238E27FC236}">
                  <a16:creationId xmlns:a16="http://schemas.microsoft.com/office/drawing/2014/main" id="{9304BFA0-B619-4115-8F2B-330C59FF851D}"/>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9" name="Rectangle 168">
              <a:extLst>
                <a:ext uri="{FF2B5EF4-FFF2-40B4-BE49-F238E27FC236}">
                  <a16:creationId xmlns:a16="http://schemas.microsoft.com/office/drawing/2014/main" id="{89E6E94B-D431-4C8F-BCD4-C405D7306EBE}"/>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0" name="Rectangle 169">
              <a:extLst>
                <a:ext uri="{FF2B5EF4-FFF2-40B4-BE49-F238E27FC236}">
                  <a16:creationId xmlns:a16="http://schemas.microsoft.com/office/drawing/2014/main" id="{8CAF1292-89AC-42DE-8B3D-BAF0603CCDAC}"/>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1" name="Rectangle 170">
              <a:extLst>
                <a:ext uri="{FF2B5EF4-FFF2-40B4-BE49-F238E27FC236}">
                  <a16:creationId xmlns:a16="http://schemas.microsoft.com/office/drawing/2014/main" id="{6B904C19-4E6D-40FF-916B-20BD6E203D8A}"/>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Rectangle 171">
              <a:extLst>
                <a:ext uri="{FF2B5EF4-FFF2-40B4-BE49-F238E27FC236}">
                  <a16:creationId xmlns:a16="http://schemas.microsoft.com/office/drawing/2014/main" id="{30331448-42E2-427D-9D4B-AC68FD39208E}"/>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a:extLst>
                <a:ext uri="{FF2B5EF4-FFF2-40B4-BE49-F238E27FC236}">
                  <a16:creationId xmlns:a16="http://schemas.microsoft.com/office/drawing/2014/main" id="{9C79E919-ACBA-4E70-8E82-2E1085A7A867}"/>
                </a:ext>
              </a:extLst>
            </p:cNvPr>
            <p:cNvSpPr/>
            <p:nvPr/>
          </p:nvSpPr>
          <p:spPr>
            <a:xfrm>
              <a:off x="1445520" y="5936369"/>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Rectangle 173">
              <a:extLst>
                <a:ext uri="{FF2B5EF4-FFF2-40B4-BE49-F238E27FC236}">
                  <a16:creationId xmlns:a16="http://schemas.microsoft.com/office/drawing/2014/main" id="{75592E13-4939-4D7D-A734-3D3F217B777C}"/>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5" name="Rectangle 174">
              <a:extLst>
                <a:ext uri="{FF2B5EF4-FFF2-40B4-BE49-F238E27FC236}">
                  <a16:creationId xmlns:a16="http://schemas.microsoft.com/office/drawing/2014/main" id="{6E07893B-49EA-4600-A17C-30892634A57B}"/>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Rectangle 175">
              <a:extLst>
                <a:ext uri="{FF2B5EF4-FFF2-40B4-BE49-F238E27FC236}">
                  <a16:creationId xmlns:a16="http://schemas.microsoft.com/office/drawing/2014/main" id="{2523A097-0935-4526-8679-95824345F279}"/>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5" name="Groupe 74">
            <a:extLst>
              <a:ext uri="{FF2B5EF4-FFF2-40B4-BE49-F238E27FC236}">
                <a16:creationId xmlns:a16="http://schemas.microsoft.com/office/drawing/2014/main" id="{69D317E8-7783-4C8B-BEB2-5A62549AA11B}"/>
              </a:ext>
            </a:extLst>
          </p:cNvPr>
          <p:cNvGrpSpPr/>
          <p:nvPr/>
        </p:nvGrpSpPr>
        <p:grpSpPr>
          <a:xfrm>
            <a:off x="0" y="6796088"/>
            <a:ext cx="12192000" cy="61913"/>
            <a:chOff x="0" y="0"/>
            <a:chExt cx="9906000" cy="45719"/>
          </a:xfrm>
        </p:grpSpPr>
        <p:sp>
          <p:nvSpPr>
            <p:cNvPr id="76" name="Rectangle 75">
              <a:extLst>
                <a:ext uri="{FF2B5EF4-FFF2-40B4-BE49-F238E27FC236}">
                  <a16:creationId xmlns:a16="http://schemas.microsoft.com/office/drawing/2014/main" id="{30BAC93C-AE95-46DD-B6C3-3825B776A56F}"/>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7" name="Rectangle 76">
              <a:extLst>
                <a:ext uri="{FF2B5EF4-FFF2-40B4-BE49-F238E27FC236}">
                  <a16:creationId xmlns:a16="http://schemas.microsoft.com/office/drawing/2014/main" id="{EFECDD05-6869-442B-A638-236F66BF5CEB}"/>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8" name="Rectangle 77">
              <a:extLst>
                <a:ext uri="{FF2B5EF4-FFF2-40B4-BE49-F238E27FC236}">
                  <a16:creationId xmlns:a16="http://schemas.microsoft.com/office/drawing/2014/main" id="{7C4A736B-7FA8-49A5-8BCC-575913E1C39D}"/>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4000E299-E321-46CF-B6EF-710A1B9FC19A}"/>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0" name="Groupe 69">
            <a:extLst>
              <a:ext uri="{FF2B5EF4-FFF2-40B4-BE49-F238E27FC236}">
                <a16:creationId xmlns:a16="http://schemas.microsoft.com/office/drawing/2014/main" id="{1EE74391-DE48-4B8F-B23A-4325F71DD37D}"/>
              </a:ext>
            </a:extLst>
          </p:cNvPr>
          <p:cNvGrpSpPr/>
          <p:nvPr/>
        </p:nvGrpSpPr>
        <p:grpSpPr>
          <a:xfrm>
            <a:off x="0" y="1"/>
            <a:ext cx="12192000" cy="61913"/>
            <a:chOff x="0" y="0"/>
            <a:chExt cx="9906000" cy="45719"/>
          </a:xfrm>
        </p:grpSpPr>
        <p:sp>
          <p:nvSpPr>
            <p:cNvPr id="71" name="Rectangle 70">
              <a:extLst>
                <a:ext uri="{FF2B5EF4-FFF2-40B4-BE49-F238E27FC236}">
                  <a16:creationId xmlns:a16="http://schemas.microsoft.com/office/drawing/2014/main" id="{2B77A529-BCE3-43B9-BEFB-3810C50C56A5}"/>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2" name="Rectangle 71">
              <a:extLst>
                <a:ext uri="{FF2B5EF4-FFF2-40B4-BE49-F238E27FC236}">
                  <a16:creationId xmlns:a16="http://schemas.microsoft.com/office/drawing/2014/main" id="{8C35F7E0-1C9A-43C4-9228-EFE3F0E7E300}"/>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3" name="Rectangle 72">
              <a:extLst>
                <a:ext uri="{FF2B5EF4-FFF2-40B4-BE49-F238E27FC236}">
                  <a16:creationId xmlns:a16="http://schemas.microsoft.com/office/drawing/2014/main" id="{F2719DD8-C815-41BB-AA2A-DB53106D1A47}"/>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677ADDA6-48FF-4695-9E2C-C067624A6849}"/>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78" name="Rectangle 177">
            <a:hlinkClick r:id="rId4" action="ppaction://hlinksldjump"/>
            <a:extLst>
              <a:ext uri="{FF2B5EF4-FFF2-40B4-BE49-F238E27FC236}">
                <a16:creationId xmlns:a16="http://schemas.microsoft.com/office/drawing/2014/main" id="{E5DE51CA-C42A-4B4A-8749-6F6C961FC7AF}"/>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9D173E4B-E991-4F16-AC39-3BCFAF8D963F}"/>
              </a:ext>
            </a:extLst>
          </p:cNvPr>
          <p:cNvSpPr/>
          <p:nvPr/>
        </p:nvSpPr>
        <p:spPr>
          <a:xfrm>
            <a:off x="6512428" y="1928320"/>
            <a:ext cx="5529834" cy="2382191"/>
          </a:xfrm>
          <a:prstGeom prst="rect">
            <a:avLst/>
          </a:prstGeom>
        </p:spPr>
        <p:txBody>
          <a:bodyPr wrap="square">
            <a:spAutoFit/>
          </a:bodyPr>
          <a:lstStyle/>
          <a:p>
            <a:pPr fontAlgn="base">
              <a:spcAft>
                <a:spcPts val="600"/>
              </a:spcAft>
            </a:pPr>
            <a:r>
              <a:rPr lang="sr-Latn-RS" b="1" dirty="0">
                <a:solidFill>
                  <a:srgbClr val="3C3C3B"/>
                </a:solidFill>
                <a:latin typeface="Arial Narrow" panose="020B0606020202030204" pitchFamily="34" charset="0"/>
                <a:cs typeface="Arial" panose="020B0604020202020204" pitchFamily="34" charset="0"/>
              </a:rPr>
              <a:t>Da bi izvukli maksimum od vaših kotlarnica i opreme za grejanje, </a:t>
            </a:r>
            <a:r>
              <a:rPr lang="en-US" b="1" dirty="0">
                <a:solidFill>
                  <a:srgbClr val="3C3C3B"/>
                </a:solidFill>
                <a:latin typeface="Arial Narrow" panose="020B0606020202030204" pitchFamily="34" charset="0"/>
                <a:cs typeface="Arial" panose="020B0604020202020204" pitchFamily="34" charset="0"/>
              </a:rPr>
              <a:t>Babcock </a:t>
            </a:r>
            <a:r>
              <a:rPr lang="en-US" b="1" dirty="0" err="1">
                <a:solidFill>
                  <a:srgbClr val="3C3C3B"/>
                </a:solidFill>
                <a:latin typeface="Arial Narrow" panose="020B0606020202030204" pitchFamily="34" charset="0"/>
                <a:cs typeface="Arial" panose="020B0604020202020204" pitchFamily="34" charset="0"/>
              </a:rPr>
              <a:t>Wanson</a:t>
            </a:r>
            <a:r>
              <a:rPr lang="en-US" b="1" dirty="0">
                <a:solidFill>
                  <a:srgbClr val="3C3C3B"/>
                </a:solidFill>
                <a:latin typeface="Arial Narrow" panose="020B0606020202030204" pitchFamily="34" charset="0"/>
                <a:cs typeface="Arial" panose="020B0604020202020204" pitchFamily="34" charset="0"/>
              </a:rPr>
              <a:t> </a:t>
            </a:r>
            <a:r>
              <a:rPr lang="sr-Latn-RS" b="1" dirty="0">
                <a:solidFill>
                  <a:srgbClr val="3C3C3B"/>
                </a:solidFill>
                <a:latin typeface="Arial Narrow" panose="020B0606020202030204" pitchFamily="34" charset="0"/>
                <a:cs typeface="Arial" panose="020B0604020202020204" pitchFamily="34" charset="0"/>
              </a:rPr>
              <a:t>nudi širok spektar prilagođenih i fleksibilnih programa obuke</a:t>
            </a:r>
            <a:r>
              <a:rPr lang="en-US" b="1" dirty="0">
                <a:solidFill>
                  <a:srgbClr val="3C3C3B"/>
                </a:solidFill>
                <a:latin typeface="Arial Narrow" panose="020B0606020202030204" pitchFamily="34" charset="0"/>
                <a:cs typeface="Arial" panose="020B0604020202020204" pitchFamily="34" charset="0"/>
              </a:rPr>
              <a:t>:</a:t>
            </a:r>
            <a:endParaRPr lang="fr-FR" b="1" dirty="0">
              <a:solidFill>
                <a:srgbClr val="3C3C3B"/>
              </a:solidFill>
              <a:latin typeface="Arial Narrow" panose="020B0606020202030204" pitchFamily="34" charset="0"/>
              <a:cs typeface="Arial" panose="020B0604020202020204" pitchFamily="34" charset="0"/>
            </a:endParaRPr>
          </a:p>
          <a:p>
            <a:pPr marL="742950" lvl="1" indent="-285750" fontAlgn="base">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sr-Latn-RS" dirty="0">
                <a:solidFill>
                  <a:srgbClr val="2E2E2D"/>
                </a:solidFill>
                <a:latin typeface="Arial Narrow" panose="020B0606020202030204" pitchFamily="34" charset="0"/>
                <a:cs typeface="Arial" panose="020B0604020202020204" pitchFamily="34" charset="0"/>
              </a:rPr>
              <a:t>Efikasna kontrola i rad industrijskih kotlova </a:t>
            </a:r>
          </a:p>
          <a:p>
            <a:pPr marL="742950" lvl="1" indent="-285750" fontAlgn="base">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sr-Latn-RS" dirty="0">
                <a:solidFill>
                  <a:srgbClr val="2E2E2D"/>
                </a:solidFill>
                <a:latin typeface="Arial Narrow" panose="020B0606020202030204" pitchFamily="34" charset="0"/>
                <a:cs typeface="Arial" panose="020B0604020202020204" pitchFamily="34" charset="0"/>
              </a:rPr>
              <a:t>Povremeni nadzor kotla</a:t>
            </a:r>
            <a:endParaRPr lang="en-US" dirty="0">
              <a:solidFill>
                <a:srgbClr val="2E2E2D"/>
              </a:solidFill>
              <a:latin typeface="Arial Narrow" panose="020B0606020202030204" pitchFamily="34" charset="0"/>
              <a:cs typeface="Arial" panose="020B0604020202020204" pitchFamily="34" charset="0"/>
            </a:endParaRPr>
          </a:p>
          <a:p>
            <a:pPr marL="742950" lvl="1" indent="-285750" fontAlgn="base">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sr-Latn-RS" dirty="0">
                <a:solidFill>
                  <a:srgbClr val="2E2E2D"/>
                </a:solidFill>
                <a:latin typeface="Arial Narrow" panose="020B0606020202030204" pitchFamily="34" charset="0"/>
                <a:cs typeface="Arial" panose="020B0604020202020204" pitchFamily="34" charset="0"/>
              </a:rPr>
              <a:t>Rad kotlova sa termalnim tečnostima</a:t>
            </a:r>
            <a:endParaRPr lang="en-US" dirty="0">
              <a:solidFill>
                <a:srgbClr val="2E2E2D"/>
              </a:solidFill>
              <a:latin typeface="Arial Narrow" panose="020B0606020202030204" pitchFamily="34" charset="0"/>
              <a:cs typeface="Arial" panose="020B0604020202020204" pitchFamily="34" charset="0"/>
            </a:endParaRPr>
          </a:p>
          <a:p>
            <a:pPr marL="742950" lvl="1" indent="-285750" fontAlgn="base">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en-US" dirty="0" err="1">
                <a:solidFill>
                  <a:srgbClr val="2E2E2D"/>
                </a:solidFill>
                <a:latin typeface="Arial Narrow" panose="020B0606020202030204" pitchFamily="34" charset="0"/>
                <a:cs typeface="Arial" panose="020B0604020202020204" pitchFamily="34" charset="0"/>
              </a:rPr>
              <a:t>Postrojenje</a:t>
            </a:r>
            <a:r>
              <a:rPr lang="en-US" dirty="0">
                <a:solidFill>
                  <a:srgbClr val="2E2E2D"/>
                </a:solidFill>
                <a:latin typeface="Arial Narrow" panose="020B0606020202030204" pitchFamily="34" charset="0"/>
                <a:cs typeface="Arial" panose="020B0604020202020204" pitchFamily="34" charset="0"/>
              </a:rPr>
              <a:t> za </a:t>
            </a:r>
            <a:r>
              <a:rPr lang="en-US" dirty="0" err="1">
                <a:solidFill>
                  <a:srgbClr val="2E2E2D"/>
                </a:solidFill>
                <a:latin typeface="Arial Narrow" panose="020B0606020202030204" pitchFamily="34" charset="0"/>
                <a:cs typeface="Arial" panose="020B0604020202020204" pitchFamily="34" charset="0"/>
              </a:rPr>
              <a:t>obradu</a:t>
            </a:r>
            <a:r>
              <a:rPr lang="en-US" dirty="0">
                <a:solidFill>
                  <a:srgbClr val="2E2E2D"/>
                </a:solidFill>
                <a:latin typeface="Arial Narrow" panose="020B0606020202030204" pitchFamily="34" charset="0"/>
                <a:cs typeface="Arial" panose="020B0604020202020204" pitchFamily="34" charset="0"/>
              </a:rPr>
              <a:t> </a:t>
            </a:r>
            <a:r>
              <a:rPr lang="en-US" dirty="0" err="1">
                <a:solidFill>
                  <a:srgbClr val="2E2E2D"/>
                </a:solidFill>
                <a:latin typeface="Arial Narrow" panose="020B0606020202030204" pitchFamily="34" charset="0"/>
                <a:cs typeface="Arial" panose="020B0604020202020204" pitchFamily="34" charset="0"/>
              </a:rPr>
              <a:t>vode</a:t>
            </a:r>
            <a:endParaRPr lang="fr-FR" dirty="0">
              <a:solidFill>
                <a:srgbClr val="2E2E2D"/>
              </a:solidFill>
              <a:latin typeface="Arial Narrow" panose="020B0606020202030204" pitchFamily="34" charset="0"/>
              <a:cs typeface="Arial" panose="020B0604020202020204" pitchFamily="34" charset="0"/>
            </a:endParaRPr>
          </a:p>
        </p:txBody>
      </p:sp>
      <p:sp>
        <p:nvSpPr>
          <p:cNvPr id="119" name="AutoShape 5">
            <a:hlinkClick r:id="" action="ppaction://noaction" highlightClick="1"/>
            <a:extLst>
              <a:ext uri="{FF2B5EF4-FFF2-40B4-BE49-F238E27FC236}">
                <a16:creationId xmlns:a16="http://schemas.microsoft.com/office/drawing/2014/main" id="{CC8DC897-ACB8-4CFB-972F-264AF1AACA70}"/>
              </a:ext>
            </a:extLst>
          </p:cNvPr>
          <p:cNvSpPr>
            <a:spLocks noChangeArrowheads="1"/>
          </p:cNvSpPr>
          <p:nvPr/>
        </p:nvSpPr>
        <p:spPr bwMode="auto">
          <a:xfrm>
            <a:off x="2955859" y="1064271"/>
            <a:ext cx="9144000" cy="757130"/>
          </a:xfrm>
          <a:prstGeom prst="actionButtonBlank">
            <a:avLst/>
          </a:prstGeom>
        </p:spPr>
        <p:txBody>
          <a:bodyPr wrap="square">
            <a:spAutoFit/>
          </a:bodyPr>
          <a:lstStyle/>
          <a:p>
            <a:pPr>
              <a:lnSpc>
                <a:spcPct val="90000"/>
              </a:lnSpc>
              <a:spcAft>
                <a:spcPts val="1200"/>
              </a:spcAft>
            </a:pPr>
            <a:r>
              <a:rPr lang="en-U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Babcock </a:t>
            </a:r>
            <a:r>
              <a:rPr lang="en-US" altLang="fr-FR" sz="2400" dirty="0" err="1">
                <a:solidFill>
                  <a:srgbClr val="0098DC"/>
                </a:solidFill>
                <a:latin typeface="Segoe UI Black" panose="020B0A02040204020203" pitchFamily="34" charset="0"/>
                <a:ea typeface="Segoe UI Black" panose="020B0A02040204020203" pitchFamily="34" charset="0"/>
                <a:cs typeface="Arial" panose="020B0604020202020204" pitchFamily="34" charset="0"/>
              </a:rPr>
              <a:t>Wanson</a:t>
            </a:r>
            <a:r>
              <a:rPr lang="en-U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 </a:t>
            </a:r>
            <a:r>
              <a:rPr lang="sr-Latn-R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obučava svoje kupce o radu toplotnih instalacija</a:t>
            </a:r>
            <a:endParaRPr lang="fr-FR"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endParaRPr>
          </a:p>
        </p:txBody>
      </p:sp>
      <p:pic>
        <p:nvPicPr>
          <p:cNvPr id="120" name="Image 119">
            <a:extLst>
              <a:ext uri="{FF2B5EF4-FFF2-40B4-BE49-F238E27FC236}">
                <a16:creationId xmlns:a16="http://schemas.microsoft.com/office/drawing/2014/main" id="{2D67BB89-9BAC-45CD-9C6F-E4EEFFE9C4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9111" b="19517"/>
          <a:stretch/>
        </p:blipFill>
        <p:spPr>
          <a:xfrm>
            <a:off x="6689719" y="5271808"/>
            <a:ext cx="1807941" cy="1205293"/>
          </a:xfrm>
          <a:prstGeom prst="rect">
            <a:avLst/>
          </a:prstGeom>
          <a:ln>
            <a:noFill/>
          </a:ln>
          <a:effectLst>
            <a:outerShdw blurRad="292100" dist="139700" dir="2700000" algn="tl" rotWithShape="0">
              <a:srgbClr val="333333">
                <a:alpha val="65000"/>
              </a:srgbClr>
            </a:outerShdw>
          </a:effectLst>
        </p:spPr>
      </p:pic>
      <p:pic>
        <p:nvPicPr>
          <p:cNvPr id="122" name="Image 121">
            <a:extLst>
              <a:ext uri="{FF2B5EF4-FFF2-40B4-BE49-F238E27FC236}">
                <a16:creationId xmlns:a16="http://schemas.microsoft.com/office/drawing/2014/main" id="{3603604D-0834-4926-85EF-8254ED2E39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67216" y="5634552"/>
            <a:ext cx="1097657" cy="589077"/>
          </a:xfrm>
          <a:prstGeom prst="rect">
            <a:avLst/>
          </a:prstGeom>
          <a:ln>
            <a:noFill/>
          </a:ln>
          <a:effectLst>
            <a:outerShdw blurRad="292100" dist="139700" dir="2700000" algn="tl" rotWithShape="0">
              <a:srgbClr val="333333">
                <a:alpha val="65000"/>
              </a:srgbClr>
            </a:outerShdw>
          </a:effectLst>
        </p:spPr>
      </p:pic>
      <p:grpSp>
        <p:nvGrpSpPr>
          <p:cNvPr id="123" name="Groupe 122">
            <a:extLst>
              <a:ext uri="{FF2B5EF4-FFF2-40B4-BE49-F238E27FC236}">
                <a16:creationId xmlns:a16="http://schemas.microsoft.com/office/drawing/2014/main" id="{90162E85-1C58-4D58-9E72-38461A3FEC75}"/>
              </a:ext>
            </a:extLst>
          </p:cNvPr>
          <p:cNvGrpSpPr/>
          <p:nvPr/>
        </p:nvGrpSpPr>
        <p:grpSpPr>
          <a:xfrm>
            <a:off x="3031491" y="1918446"/>
            <a:ext cx="1560915" cy="1549884"/>
            <a:chOff x="5586270" y="4663364"/>
            <a:chExt cx="1560915" cy="1549884"/>
          </a:xfrm>
        </p:grpSpPr>
        <p:pic>
          <p:nvPicPr>
            <p:cNvPr id="124" name="Image 123">
              <a:extLst>
                <a:ext uri="{FF2B5EF4-FFF2-40B4-BE49-F238E27FC236}">
                  <a16:creationId xmlns:a16="http://schemas.microsoft.com/office/drawing/2014/main" id="{E2541B6F-AC43-4579-BBA2-BEF29ABCF3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86270" y="4663364"/>
              <a:ext cx="1560915" cy="1549884"/>
            </a:xfrm>
            <a:prstGeom prst="rect">
              <a:avLst/>
            </a:prstGeom>
          </p:spPr>
        </p:pic>
        <p:sp>
          <p:nvSpPr>
            <p:cNvPr id="125" name="Rectangle 124">
              <a:extLst>
                <a:ext uri="{FF2B5EF4-FFF2-40B4-BE49-F238E27FC236}">
                  <a16:creationId xmlns:a16="http://schemas.microsoft.com/office/drawing/2014/main" id="{095F2A48-A79A-4D48-9AEA-E08A15630029}"/>
                </a:ext>
              </a:extLst>
            </p:cNvPr>
            <p:cNvSpPr/>
            <p:nvPr/>
          </p:nvSpPr>
          <p:spPr>
            <a:xfrm>
              <a:off x="5785712" y="4945864"/>
              <a:ext cx="1162031" cy="769441"/>
            </a:xfrm>
            <a:prstGeom prst="rect">
              <a:avLst/>
            </a:prstGeom>
          </p:spPr>
          <p:txBody>
            <a:bodyPr wrap="square">
              <a:spAutoFit/>
            </a:bodyPr>
            <a:lstStyle/>
            <a:p>
              <a:pPr algn="ctr">
                <a:spcBef>
                  <a:spcPct val="20000"/>
                </a:spcBef>
                <a:spcAft>
                  <a:spcPts val="600"/>
                </a:spcAft>
                <a:buFont typeface="+mj-lt"/>
                <a:buNone/>
              </a:pPr>
              <a:r>
                <a:rPr lang="fr-FR" sz="1600" dirty="0">
                  <a:solidFill>
                    <a:srgbClr val="60615F"/>
                  </a:solidFill>
                  <a:latin typeface="Segoe UI Black" panose="020B0A02040204020203" pitchFamily="34" charset="0"/>
                  <a:ea typeface="Segoe UI Black" panose="020B0A02040204020203" pitchFamily="34" charset="0"/>
                  <a:cs typeface="Segoe UI Light" panose="020B0502040204020203" pitchFamily="34" charset="0"/>
                </a:rPr>
                <a:t>+3 000</a:t>
              </a:r>
              <a:r>
                <a:rPr lang="fr-FR" sz="16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 </a:t>
              </a:r>
              <a:r>
                <a:rPr lang="sr-Latn-RS" sz="14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kompanija nam veruje</a:t>
              </a:r>
              <a:endParaRPr lang="en-US" sz="14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endParaRPr>
            </a:p>
          </p:txBody>
        </p:sp>
      </p:grpSp>
      <p:grpSp>
        <p:nvGrpSpPr>
          <p:cNvPr id="126" name="Groupe 125">
            <a:extLst>
              <a:ext uri="{FF2B5EF4-FFF2-40B4-BE49-F238E27FC236}">
                <a16:creationId xmlns:a16="http://schemas.microsoft.com/office/drawing/2014/main" id="{1AF0CCD1-E6F9-45D5-AC8F-AB64E55D2A0D}"/>
              </a:ext>
            </a:extLst>
          </p:cNvPr>
          <p:cNvGrpSpPr/>
          <p:nvPr/>
        </p:nvGrpSpPr>
        <p:grpSpPr>
          <a:xfrm>
            <a:off x="4746782" y="2392683"/>
            <a:ext cx="1553929" cy="1325924"/>
            <a:chOff x="4695406" y="4722768"/>
            <a:chExt cx="1553929" cy="1325924"/>
          </a:xfrm>
        </p:grpSpPr>
        <p:pic>
          <p:nvPicPr>
            <p:cNvPr id="127" name="Image 126">
              <a:extLst>
                <a:ext uri="{FF2B5EF4-FFF2-40B4-BE49-F238E27FC236}">
                  <a16:creationId xmlns:a16="http://schemas.microsoft.com/office/drawing/2014/main" id="{075171CE-69E1-462E-82BA-161D66D6C4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5406" y="4848101"/>
              <a:ext cx="1553929" cy="1200591"/>
            </a:xfrm>
            <a:prstGeom prst="rect">
              <a:avLst/>
            </a:prstGeom>
          </p:spPr>
        </p:pic>
        <p:sp>
          <p:nvSpPr>
            <p:cNvPr id="128" name="Rectangle 127">
              <a:extLst>
                <a:ext uri="{FF2B5EF4-FFF2-40B4-BE49-F238E27FC236}">
                  <a16:creationId xmlns:a16="http://schemas.microsoft.com/office/drawing/2014/main" id="{4D7787AA-23E2-4273-B020-887A07616EB9}"/>
                </a:ext>
              </a:extLst>
            </p:cNvPr>
            <p:cNvSpPr/>
            <p:nvPr/>
          </p:nvSpPr>
          <p:spPr>
            <a:xfrm>
              <a:off x="4891355" y="4722768"/>
              <a:ext cx="1162031" cy="695575"/>
            </a:xfrm>
            <a:prstGeom prst="rect">
              <a:avLst/>
            </a:prstGeom>
          </p:spPr>
          <p:txBody>
            <a:bodyPr wrap="square">
              <a:spAutoFit/>
            </a:bodyPr>
            <a:lstStyle/>
            <a:p>
              <a:pPr algn="ctr">
                <a:buFont typeface="+mj-lt"/>
                <a:buNone/>
              </a:pPr>
              <a:r>
                <a:rPr lang="fr-FR" sz="2000" dirty="0">
                  <a:solidFill>
                    <a:srgbClr val="60615F"/>
                  </a:solidFill>
                  <a:latin typeface="Segoe UI Black" panose="020B0A02040204020203" pitchFamily="34" charset="0"/>
                  <a:ea typeface="Segoe UI Black" panose="020B0A02040204020203" pitchFamily="34" charset="0"/>
                  <a:cs typeface="Segoe UI Light" panose="020B0502040204020203" pitchFamily="34" charset="0"/>
                </a:rPr>
                <a:t>98%</a:t>
              </a:r>
            </a:p>
            <a:p>
              <a:pPr algn="ctr">
                <a:spcBef>
                  <a:spcPct val="20000"/>
                </a:spcBef>
                <a:spcAft>
                  <a:spcPts val="600"/>
                </a:spcAft>
                <a:buFont typeface="+mj-lt"/>
                <a:buNone/>
              </a:pPr>
              <a:r>
                <a:rPr lang="sr-Latn-RS" sz="16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zadovoljno</a:t>
              </a:r>
              <a:endParaRPr lang="fr-FR" sz="16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endParaRPr>
            </a:p>
          </p:txBody>
        </p:sp>
      </p:grpSp>
      <p:grpSp>
        <p:nvGrpSpPr>
          <p:cNvPr id="129" name="Groupe 128">
            <a:extLst>
              <a:ext uri="{FF2B5EF4-FFF2-40B4-BE49-F238E27FC236}">
                <a16:creationId xmlns:a16="http://schemas.microsoft.com/office/drawing/2014/main" id="{F898D82C-AC2F-4191-8B1B-3901A336E93B}"/>
              </a:ext>
            </a:extLst>
          </p:cNvPr>
          <p:cNvGrpSpPr/>
          <p:nvPr/>
        </p:nvGrpSpPr>
        <p:grpSpPr>
          <a:xfrm>
            <a:off x="3498116" y="3435700"/>
            <a:ext cx="1479261" cy="1463181"/>
            <a:chOff x="3231480" y="3715510"/>
            <a:chExt cx="1252706" cy="1271944"/>
          </a:xfrm>
        </p:grpSpPr>
        <p:pic>
          <p:nvPicPr>
            <p:cNvPr id="130" name="Image 129">
              <a:extLst>
                <a:ext uri="{FF2B5EF4-FFF2-40B4-BE49-F238E27FC236}">
                  <a16:creationId xmlns:a16="http://schemas.microsoft.com/office/drawing/2014/main" id="{E8FE7826-DC65-4502-9BB7-BD0FEB5FA13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31480" y="3715510"/>
              <a:ext cx="1252706" cy="1271944"/>
            </a:xfrm>
            <a:prstGeom prst="rect">
              <a:avLst/>
            </a:prstGeom>
          </p:spPr>
        </p:pic>
        <p:sp>
          <p:nvSpPr>
            <p:cNvPr id="131" name="Rectangle 130">
              <a:extLst>
                <a:ext uri="{FF2B5EF4-FFF2-40B4-BE49-F238E27FC236}">
                  <a16:creationId xmlns:a16="http://schemas.microsoft.com/office/drawing/2014/main" id="{C03152D3-7CAE-4557-974E-76E2F234971D}"/>
                </a:ext>
              </a:extLst>
            </p:cNvPr>
            <p:cNvSpPr/>
            <p:nvPr/>
          </p:nvSpPr>
          <p:spPr>
            <a:xfrm>
              <a:off x="3276818" y="3905206"/>
              <a:ext cx="1162031" cy="1070201"/>
            </a:xfrm>
            <a:prstGeom prst="rect">
              <a:avLst/>
            </a:prstGeom>
          </p:spPr>
          <p:txBody>
            <a:bodyPr wrap="square">
              <a:spAutoFit/>
            </a:bodyPr>
            <a:lstStyle/>
            <a:p>
              <a:pPr algn="ctr">
                <a:spcBef>
                  <a:spcPct val="20000"/>
                </a:spcBef>
                <a:spcAft>
                  <a:spcPts val="600"/>
                </a:spcAft>
                <a:buFont typeface="+mj-lt"/>
                <a:buNone/>
              </a:pPr>
              <a:r>
                <a:rPr lang="fr-FR" dirty="0">
                  <a:solidFill>
                    <a:srgbClr val="60615F"/>
                  </a:solidFill>
                  <a:latin typeface="Segoe UI Black" panose="020B0A02040204020203" pitchFamily="34" charset="0"/>
                  <a:ea typeface="Segoe UI Black" panose="020B0A02040204020203" pitchFamily="34" charset="0"/>
                  <a:cs typeface="Segoe UI Light" panose="020B0502040204020203" pitchFamily="34" charset="0"/>
                </a:rPr>
                <a:t>20</a:t>
              </a:r>
              <a:r>
                <a:rPr lang="fr-FR"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 </a:t>
              </a:r>
              <a:r>
                <a:rPr lang="sr-Latn-RS" sz="14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sertifikovanih trenera koji su još aktivni kao servisni tehničari na terenu</a:t>
              </a:r>
              <a:endParaRPr lang="fr-FR" sz="14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endParaRPr>
            </a:p>
          </p:txBody>
        </p:sp>
      </p:grpSp>
      <p:grpSp>
        <p:nvGrpSpPr>
          <p:cNvPr id="132" name="Groupe 131">
            <a:extLst>
              <a:ext uri="{FF2B5EF4-FFF2-40B4-BE49-F238E27FC236}">
                <a16:creationId xmlns:a16="http://schemas.microsoft.com/office/drawing/2014/main" id="{7A20C71C-CD2B-45B6-8AB6-1639D3075F3D}"/>
              </a:ext>
            </a:extLst>
          </p:cNvPr>
          <p:cNvGrpSpPr/>
          <p:nvPr/>
        </p:nvGrpSpPr>
        <p:grpSpPr>
          <a:xfrm>
            <a:off x="3241857" y="5006299"/>
            <a:ext cx="1293434" cy="1303748"/>
            <a:chOff x="4157038" y="5234634"/>
            <a:chExt cx="1293434" cy="1303748"/>
          </a:xfrm>
        </p:grpSpPr>
        <p:pic>
          <p:nvPicPr>
            <p:cNvPr id="133" name="Image 132">
              <a:extLst>
                <a:ext uri="{FF2B5EF4-FFF2-40B4-BE49-F238E27FC236}">
                  <a16:creationId xmlns:a16="http://schemas.microsoft.com/office/drawing/2014/main" id="{2CCACD8E-4579-4AB4-BDBD-FFEF6333EDF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7038" y="5234634"/>
              <a:ext cx="1293434" cy="1303748"/>
            </a:xfrm>
            <a:prstGeom prst="rect">
              <a:avLst/>
            </a:prstGeom>
          </p:spPr>
        </p:pic>
        <p:sp>
          <p:nvSpPr>
            <p:cNvPr id="134" name="Rectangle 133">
              <a:extLst>
                <a:ext uri="{FF2B5EF4-FFF2-40B4-BE49-F238E27FC236}">
                  <a16:creationId xmlns:a16="http://schemas.microsoft.com/office/drawing/2014/main" id="{DEC919C9-F0A8-4ABC-B370-58777AA38373}"/>
                </a:ext>
              </a:extLst>
            </p:cNvPr>
            <p:cNvSpPr/>
            <p:nvPr/>
          </p:nvSpPr>
          <p:spPr>
            <a:xfrm>
              <a:off x="4222740" y="5538721"/>
              <a:ext cx="1162031" cy="806375"/>
            </a:xfrm>
            <a:prstGeom prst="rect">
              <a:avLst/>
            </a:prstGeom>
          </p:spPr>
          <p:txBody>
            <a:bodyPr wrap="square">
              <a:spAutoFit/>
            </a:bodyPr>
            <a:lstStyle/>
            <a:p>
              <a:pPr algn="ctr">
                <a:buFont typeface="+mj-lt"/>
                <a:buNone/>
              </a:pPr>
              <a:r>
                <a:rPr lang="fr-FR" sz="2000" dirty="0">
                  <a:solidFill>
                    <a:srgbClr val="60615F"/>
                  </a:solidFill>
                  <a:latin typeface="Segoe UI Black" panose="020B0A02040204020203" pitchFamily="34" charset="0"/>
                  <a:ea typeface="Segoe UI Black" panose="020B0A02040204020203" pitchFamily="34" charset="0"/>
                  <a:cs typeface="Segoe UI Light" panose="020B0502040204020203" pitchFamily="34" charset="0"/>
                </a:rPr>
                <a:t>90%</a:t>
              </a:r>
            </a:p>
            <a:p>
              <a:pPr algn="ctr">
                <a:spcBef>
                  <a:spcPct val="20000"/>
                </a:spcBef>
                <a:spcAft>
                  <a:spcPts val="600"/>
                </a:spcAft>
                <a:buFont typeface="+mj-lt"/>
                <a:buNone/>
              </a:pPr>
              <a:r>
                <a:rPr lang="sr-Latn-RS" sz="12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Ponovne kupovine</a:t>
              </a:r>
              <a:endParaRPr lang="fr-FR" sz="12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endParaRPr>
            </a:p>
          </p:txBody>
        </p:sp>
      </p:grpSp>
      <p:grpSp>
        <p:nvGrpSpPr>
          <p:cNvPr id="135" name="Groupe 134">
            <a:extLst>
              <a:ext uri="{FF2B5EF4-FFF2-40B4-BE49-F238E27FC236}">
                <a16:creationId xmlns:a16="http://schemas.microsoft.com/office/drawing/2014/main" id="{5D6023B1-7BBF-463D-BE59-61376FD318C6}"/>
              </a:ext>
            </a:extLst>
          </p:cNvPr>
          <p:cNvGrpSpPr/>
          <p:nvPr/>
        </p:nvGrpSpPr>
        <p:grpSpPr>
          <a:xfrm>
            <a:off x="4736643" y="4414991"/>
            <a:ext cx="1556289" cy="1554906"/>
            <a:chOff x="6861368" y="4690855"/>
            <a:chExt cx="1556289" cy="1554906"/>
          </a:xfrm>
        </p:grpSpPr>
        <p:pic>
          <p:nvPicPr>
            <p:cNvPr id="136" name="Image 135">
              <a:extLst>
                <a:ext uri="{FF2B5EF4-FFF2-40B4-BE49-F238E27FC236}">
                  <a16:creationId xmlns:a16="http://schemas.microsoft.com/office/drawing/2014/main" id="{63DE268D-0C0F-4EA8-BE10-ABCBDF057C9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61368" y="4690855"/>
              <a:ext cx="1556289" cy="1554906"/>
            </a:xfrm>
            <a:prstGeom prst="rect">
              <a:avLst/>
            </a:prstGeom>
          </p:spPr>
        </p:pic>
        <p:sp>
          <p:nvSpPr>
            <p:cNvPr id="137" name="Rectangle 136">
              <a:extLst>
                <a:ext uri="{FF2B5EF4-FFF2-40B4-BE49-F238E27FC236}">
                  <a16:creationId xmlns:a16="http://schemas.microsoft.com/office/drawing/2014/main" id="{1474E38D-1DA1-41A0-8C58-5FCAAFF5F769}"/>
                </a:ext>
              </a:extLst>
            </p:cNvPr>
            <p:cNvSpPr/>
            <p:nvPr/>
          </p:nvSpPr>
          <p:spPr>
            <a:xfrm>
              <a:off x="7058497" y="4945088"/>
              <a:ext cx="1162031" cy="1231106"/>
            </a:xfrm>
            <a:prstGeom prst="rect">
              <a:avLst/>
            </a:prstGeom>
          </p:spPr>
          <p:txBody>
            <a:bodyPr wrap="square">
              <a:spAutoFit/>
            </a:bodyPr>
            <a:lstStyle/>
            <a:p>
              <a:pPr algn="ctr">
                <a:spcBef>
                  <a:spcPct val="20000"/>
                </a:spcBef>
                <a:spcAft>
                  <a:spcPts val="600"/>
                </a:spcAft>
                <a:buFont typeface="+mj-lt"/>
                <a:buNone/>
              </a:pPr>
              <a:r>
                <a:rPr lang="en-GB" sz="1600" dirty="0">
                  <a:solidFill>
                    <a:srgbClr val="60615F"/>
                  </a:solidFill>
                  <a:latin typeface="Segoe UI Black" panose="020B0A02040204020203" pitchFamily="34" charset="0"/>
                  <a:ea typeface="Segoe UI Black" panose="020B0A02040204020203" pitchFamily="34" charset="0"/>
                  <a:cs typeface="Segoe UI Light" panose="020B0502040204020203" pitchFamily="34" charset="0"/>
                </a:rPr>
                <a:t>+600</a:t>
              </a:r>
              <a:r>
                <a:rPr lang="en-GB" sz="14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 </a:t>
              </a:r>
              <a:r>
                <a:rPr lang="sr-Latn-RS" sz="14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pripravnika godišnje na </a:t>
              </a:r>
              <a:r>
                <a:rPr lang="en-GB" sz="1600" dirty="0">
                  <a:solidFill>
                    <a:srgbClr val="60615F"/>
                  </a:solidFill>
                  <a:latin typeface="Segoe UI Black" panose="020B0A02040204020203" pitchFamily="34" charset="0"/>
                  <a:ea typeface="Segoe UI Black" panose="020B0A02040204020203" pitchFamily="34" charset="0"/>
                  <a:cs typeface="Segoe UI Light" panose="020B0502040204020203" pitchFamily="34" charset="0"/>
                </a:rPr>
                <a:t>150 </a:t>
              </a:r>
              <a:r>
                <a:rPr lang="sr-Latn-RS" sz="14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rPr>
                <a:t>predavanja</a:t>
              </a:r>
              <a:endParaRPr lang="en-GB" sz="1400" dirty="0">
                <a:solidFill>
                  <a:srgbClr val="60615F"/>
                </a:solidFill>
                <a:latin typeface="Arial Narrow" panose="020B0606020202030204" pitchFamily="34" charset="0"/>
                <a:ea typeface="Segoe UI Black" panose="020B0A02040204020203" pitchFamily="34" charset="0"/>
                <a:cs typeface="Segoe UI Light" panose="020B0502040204020203" pitchFamily="34" charset="0"/>
              </a:endParaRPr>
            </a:p>
          </p:txBody>
        </p:sp>
      </p:grpSp>
      <p:grpSp>
        <p:nvGrpSpPr>
          <p:cNvPr id="83" name="Groupe 82">
            <a:extLst>
              <a:ext uri="{FF2B5EF4-FFF2-40B4-BE49-F238E27FC236}">
                <a16:creationId xmlns:a16="http://schemas.microsoft.com/office/drawing/2014/main" id="{5178EA24-44CE-428B-9DC3-E3084BAA9634}"/>
              </a:ext>
            </a:extLst>
          </p:cNvPr>
          <p:cNvGrpSpPr/>
          <p:nvPr/>
        </p:nvGrpSpPr>
        <p:grpSpPr>
          <a:xfrm>
            <a:off x="-1190334" y="144827"/>
            <a:ext cx="4045767" cy="4432271"/>
            <a:chOff x="-1190334" y="144827"/>
            <a:chExt cx="4045767" cy="4432271"/>
          </a:xfrm>
        </p:grpSpPr>
        <p:grpSp>
          <p:nvGrpSpPr>
            <p:cNvPr id="116" name="Groupe 115">
              <a:extLst>
                <a:ext uri="{FF2B5EF4-FFF2-40B4-BE49-F238E27FC236}">
                  <a16:creationId xmlns:a16="http://schemas.microsoft.com/office/drawing/2014/main" id="{F881BE69-BE81-4603-BC14-3AA6774C6501}"/>
                </a:ext>
              </a:extLst>
            </p:cNvPr>
            <p:cNvGrpSpPr/>
            <p:nvPr/>
          </p:nvGrpSpPr>
          <p:grpSpPr>
            <a:xfrm>
              <a:off x="-1190334" y="144827"/>
              <a:ext cx="4043759" cy="4432271"/>
              <a:chOff x="-1036334" y="512458"/>
              <a:chExt cx="4043759" cy="4432271"/>
            </a:xfrm>
          </p:grpSpPr>
          <p:grpSp>
            <p:nvGrpSpPr>
              <p:cNvPr id="139" name="Groupe 138">
                <a:extLst>
                  <a:ext uri="{FF2B5EF4-FFF2-40B4-BE49-F238E27FC236}">
                    <a16:creationId xmlns:a16="http://schemas.microsoft.com/office/drawing/2014/main" id="{ED1ED838-7B3E-4164-B261-95B7188FC490}"/>
                  </a:ext>
                </a:extLst>
              </p:cNvPr>
              <p:cNvGrpSpPr/>
              <p:nvPr/>
            </p:nvGrpSpPr>
            <p:grpSpPr>
              <a:xfrm>
                <a:off x="-1036334" y="512458"/>
                <a:ext cx="4006403" cy="4432271"/>
                <a:chOff x="-1036334" y="512458"/>
                <a:chExt cx="4006403" cy="4432271"/>
              </a:xfrm>
            </p:grpSpPr>
            <p:sp>
              <p:nvSpPr>
                <p:cNvPr id="141" name="Rectangle 140">
                  <a:extLst>
                    <a:ext uri="{FF2B5EF4-FFF2-40B4-BE49-F238E27FC236}">
                      <a16:creationId xmlns:a16="http://schemas.microsoft.com/office/drawing/2014/main" id="{D8D89912-F151-4970-85E8-8A2C8C5EBB52}"/>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42" name="Arc 141">
                  <a:extLst>
                    <a:ext uri="{FF2B5EF4-FFF2-40B4-BE49-F238E27FC236}">
                      <a16:creationId xmlns:a16="http://schemas.microsoft.com/office/drawing/2014/main" id="{C1EB7EFE-BA3F-427F-91CE-A4B2FDC67BFE}"/>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3" name="Ellipse 142">
                  <a:extLst>
                    <a:ext uri="{FF2B5EF4-FFF2-40B4-BE49-F238E27FC236}">
                      <a16:creationId xmlns:a16="http://schemas.microsoft.com/office/drawing/2014/main" id="{48BB9B6C-4F5F-4251-9401-B1688F83BCDC}"/>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44" name="Ellipse 143">
                  <a:extLst>
                    <a:ext uri="{FF2B5EF4-FFF2-40B4-BE49-F238E27FC236}">
                      <a16:creationId xmlns:a16="http://schemas.microsoft.com/office/drawing/2014/main" id="{3DAEC05D-89FE-4F8C-974A-2D532480710C}"/>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5" name="Rectangle 144">
                  <a:hlinkClick r:id="rId12" action="ppaction://hlinksldjump"/>
                  <a:extLst>
                    <a:ext uri="{FF2B5EF4-FFF2-40B4-BE49-F238E27FC236}">
                      <a16:creationId xmlns:a16="http://schemas.microsoft.com/office/drawing/2014/main" id="{65DE1F85-8EF2-4440-9EEA-2F277A696D73}"/>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6" name="Ellipse 145">
                  <a:extLst>
                    <a:ext uri="{FF2B5EF4-FFF2-40B4-BE49-F238E27FC236}">
                      <a16:creationId xmlns:a16="http://schemas.microsoft.com/office/drawing/2014/main" id="{2F82DFF8-E843-4418-8813-F44C4F141E7F}"/>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7" name="Ellipse 146">
                  <a:extLst>
                    <a:ext uri="{FF2B5EF4-FFF2-40B4-BE49-F238E27FC236}">
                      <a16:creationId xmlns:a16="http://schemas.microsoft.com/office/drawing/2014/main" id="{8560041E-DFF7-447E-8D6E-ECDD8FFF54D2}"/>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8" name="Ellipse 147">
                  <a:extLst>
                    <a:ext uri="{FF2B5EF4-FFF2-40B4-BE49-F238E27FC236}">
                      <a16:creationId xmlns:a16="http://schemas.microsoft.com/office/drawing/2014/main" id="{1F926970-6A5B-48DC-9974-032F530100F5}"/>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9" name="Ellipse 148">
                  <a:extLst>
                    <a:ext uri="{FF2B5EF4-FFF2-40B4-BE49-F238E27FC236}">
                      <a16:creationId xmlns:a16="http://schemas.microsoft.com/office/drawing/2014/main" id="{46E8EACF-B5F6-4B65-AD98-7BB00B413A23}"/>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0" name="Rectangle 149">
                  <a:hlinkClick r:id="rId13" action="ppaction://hlinksldjump"/>
                  <a:extLst>
                    <a:ext uri="{FF2B5EF4-FFF2-40B4-BE49-F238E27FC236}">
                      <a16:creationId xmlns:a16="http://schemas.microsoft.com/office/drawing/2014/main" id="{9445A3A3-0B41-43D7-B148-BE7053974E48}"/>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1" name="Rectangle 150">
                  <a:hlinkClick r:id="rId14" action="ppaction://hlinksldjump"/>
                  <a:extLst>
                    <a:ext uri="{FF2B5EF4-FFF2-40B4-BE49-F238E27FC236}">
                      <a16:creationId xmlns:a16="http://schemas.microsoft.com/office/drawing/2014/main" id="{87AC23C5-1A70-4283-BF24-9A16E80CB203}"/>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2" name="Rectangle 151">
                  <a:hlinkClick r:id="rId15" action="ppaction://hlinksldjump"/>
                  <a:extLst>
                    <a:ext uri="{FF2B5EF4-FFF2-40B4-BE49-F238E27FC236}">
                      <a16:creationId xmlns:a16="http://schemas.microsoft.com/office/drawing/2014/main" id="{C57E1FDF-22F9-4B69-8ACB-C2ED82869DB8}"/>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40" name="Rectangle 139">
                <a:hlinkClick r:id="rId16" action="ppaction://hlinksldjump"/>
                <a:extLst>
                  <a:ext uri="{FF2B5EF4-FFF2-40B4-BE49-F238E27FC236}">
                    <a16:creationId xmlns:a16="http://schemas.microsoft.com/office/drawing/2014/main" id="{37076402-0282-4F66-84E4-4B06581B63F7}"/>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21" name="Ellipse 120">
              <a:extLst>
                <a:ext uri="{FF2B5EF4-FFF2-40B4-BE49-F238E27FC236}">
                  <a16:creationId xmlns:a16="http://schemas.microsoft.com/office/drawing/2014/main" id="{28CF9F4E-1F3A-46BE-A40E-B4005A637F16}"/>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8" name="Rectangle 137">
              <a:hlinkClick r:id="rId16" action="ppaction://hlinksldjump"/>
              <a:extLst>
                <a:ext uri="{FF2B5EF4-FFF2-40B4-BE49-F238E27FC236}">
                  <a16:creationId xmlns:a16="http://schemas.microsoft.com/office/drawing/2014/main" id="{FE2AC859-0A75-4AC0-9181-E2BED84358EE}"/>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53" name="Groupe 152">
            <a:extLst>
              <a:ext uri="{FF2B5EF4-FFF2-40B4-BE49-F238E27FC236}">
                <a16:creationId xmlns:a16="http://schemas.microsoft.com/office/drawing/2014/main" id="{BBC61B1F-BDE1-4BA1-AF78-B8275115FF6F}"/>
              </a:ext>
            </a:extLst>
          </p:cNvPr>
          <p:cNvGrpSpPr/>
          <p:nvPr/>
        </p:nvGrpSpPr>
        <p:grpSpPr>
          <a:xfrm>
            <a:off x="-1184688" y="2693388"/>
            <a:ext cx="4029072" cy="4432271"/>
            <a:chOff x="-1184688" y="2693388"/>
            <a:chExt cx="4029072" cy="4432271"/>
          </a:xfrm>
        </p:grpSpPr>
        <p:grpSp>
          <p:nvGrpSpPr>
            <p:cNvPr id="154" name="Groupe 153">
              <a:extLst>
                <a:ext uri="{FF2B5EF4-FFF2-40B4-BE49-F238E27FC236}">
                  <a16:creationId xmlns:a16="http://schemas.microsoft.com/office/drawing/2014/main" id="{AEE65956-DC7D-462E-A2A1-18F3F13DDF47}"/>
                </a:ext>
              </a:extLst>
            </p:cNvPr>
            <p:cNvGrpSpPr/>
            <p:nvPr/>
          </p:nvGrpSpPr>
          <p:grpSpPr>
            <a:xfrm>
              <a:off x="-1184688" y="2693388"/>
              <a:ext cx="4029072" cy="4432271"/>
              <a:chOff x="-1030688" y="3433376"/>
              <a:chExt cx="4029072" cy="4432271"/>
            </a:xfrm>
          </p:grpSpPr>
          <p:sp>
            <p:nvSpPr>
              <p:cNvPr id="157" name="Rectangle 156">
                <a:extLst>
                  <a:ext uri="{FF2B5EF4-FFF2-40B4-BE49-F238E27FC236}">
                    <a16:creationId xmlns:a16="http://schemas.microsoft.com/office/drawing/2014/main" id="{FE660FC8-1CA6-4146-AE0E-B4286F92C2BC}"/>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58" name="Rectangle 157">
                <a:hlinkClick r:id="rId17" action="ppaction://hlinksldjump"/>
                <a:extLst>
                  <a:ext uri="{FF2B5EF4-FFF2-40B4-BE49-F238E27FC236}">
                    <a16:creationId xmlns:a16="http://schemas.microsoft.com/office/drawing/2014/main" id="{C5FACC9C-7B1D-4AE2-B56E-AD1480118BB5}"/>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9" name="Arc 158">
                <a:extLst>
                  <a:ext uri="{FF2B5EF4-FFF2-40B4-BE49-F238E27FC236}">
                    <a16:creationId xmlns:a16="http://schemas.microsoft.com/office/drawing/2014/main" id="{080DC03C-13C7-4EFE-A5FD-FBE2E7106A70}"/>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1" name="Ellipse 160">
                <a:extLst>
                  <a:ext uri="{FF2B5EF4-FFF2-40B4-BE49-F238E27FC236}">
                    <a16:creationId xmlns:a16="http://schemas.microsoft.com/office/drawing/2014/main" id="{6840876E-C953-46AF-8888-1C2CF938979A}"/>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77" name="Ellipse 176">
                <a:extLst>
                  <a:ext uri="{FF2B5EF4-FFF2-40B4-BE49-F238E27FC236}">
                    <a16:creationId xmlns:a16="http://schemas.microsoft.com/office/drawing/2014/main" id="{8FA89A72-5238-4B30-8E13-26F1F202459E}"/>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9" name="Rectangle 178">
                <a:hlinkClick r:id="rId18" action="ppaction://hlinksldjump"/>
                <a:extLst>
                  <a:ext uri="{FF2B5EF4-FFF2-40B4-BE49-F238E27FC236}">
                    <a16:creationId xmlns:a16="http://schemas.microsoft.com/office/drawing/2014/main" id="{19D06ED2-EE63-4449-B112-4D4CE27E9206}"/>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80" name="Ellipse 179">
                <a:extLst>
                  <a:ext uri="{FF2B5EF4-FFF2-40B4-BE49-F238E27FC236}">
                    <a16:creationId xmlns:a16="http://schemas.microsoft.com/office/drawing/2014/main" id="{21D14865-E2BA-4144-A00C-827ABD542449}"/>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1" name="Ellipse 180">
                <a:extLst>
                  <a:ext uri="{FF2B5EF4-FFF2-40B4-BE49-F238E27FC236}">
                    <a16:creationId xmlns:a16="http://schemas.microsoft.com/office/drawing/2014/main" id="{C5A5B9C7-6DBC-44F7-8EFF-0B0073799B3F}"/>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2" name="Ellipse 181">
                <a:extLst>
                  <a:ext uri="{FF2B5EF4-FFF2-40B4-BE49-F238E27FC236}">
                    <a16:creationId xmlns:a16="http://schemas.microsoft.com/office/drawing/2014/main" id="{25FCF34C-EA34-41D9-9F3D-BDA3E01A86D1}"/>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3" name="Ellipse 182">
                <a:extLst>
                  <a:ext uri="{FF2B5EF4-FFF2-40B4-BE49-F238E27FC236}">
                    <a16:creationId xmlns:a16="http://schemas.microsoft.com/office/drawing/2014/main" id="{EB6CE961-1173-47A5-A5FC-EC280AA55927}"/>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4" name="Rectangle 183">
                <a:hlinkClick r:id="rId19" action="ppaction://hlinksldjump"/>
                <a:extLst>
                  <a:ext uri="{FF2B5EF4-FFF2-40B4-BE49-F238E27FC236}">
                    <a16:creationId xmlns:a16="http://schemas.microsoft.com/office/drawing/2014/main" id="{563BFE8C-E37E-4B27-A35F-AAC724111783}"/>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85" name="Rectangle 184">
                <a:hlinkClick r:id="rId20" action="ppaction://hlinksldjump"/>
                <a:extLst>
                  <a:ext uri="{FF2B5EF4-FFF2-40B4-BE49-F238E27FC236}">
                    <a16:creationId xmlns:a16="http://schemas.microsoft.com/office/drawing/2014/main" id="{0E3083B3-BB7B-439C-96DD-2EA83573EA18}"/>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86" name="Rectangle 185">
                <a:hlinkClick r:id="rId21" action="ppaction://hlinksldjump"/>
                <a:extLst>
                  <a:ext uri="{FF2B5EF4-FFF2-40B4-BE49-F238E27FC236}">
                    <a16:creationId xmlns:a16="http://schemas.microsoft.com/office/drawing/2014/main" id="{EA6B429B-0D7F-4379-91F6-28BE4FD82F54}"/>
                  </a:ext>
                </a:extLst>
              </p:cNvPr>
              <p:cNvSpPr/>
              <p:nvPr/>
            </p:nvSpPr>
            <p:spPr>
              <a:xfrm>
                <a:off x="897853" y="5022918"/>
                <a:ext cx="2064418"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Obuka</a:t>
                </a:r>
                <a:endParaRPr lang="en-GB" sz="1400" b="1" dirty="0">
                  <a:solidFill>
                    <a:schemeClr val="bg1"/>
                  </a:solidFill>
                  <a:latin typeface="Segoe UI Light" panose="020B0502040204020203" pitchFamily="34" charset="0"/>
                  <a:cs typeface="Segoe UI Light" panose="020B0502040204020203" pitchFamily="34" charset="0"/>
                </a:endParaRPr>
              </a:p>
            </p:txBody>
          </p:sp>
        </p:grpSp>
        <p:sp>
          <p:nvSpPr>
            <p:cNvPr id="155" name="Ellipse 154">
              <a:extLst>
                <a:ext uri="{FF2B5EF4-FFF2-40B4-BE49-F238E27FC236}">
                  <a16:creationId xmlns:a16="http://schemas.microsoft.com/office/drawing/2014/main" id="{2F0B5341-0BDF-4DC5-9FFE-2FF03F660788}"/>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6" name="Rectangle 155">
              <a:hlinkClick r:id="rId17" action="ppaction://hlinksldjump"/>
              <a:extLst>
                <a:ext uri="{FF2B5EF4-FFF2-40B4-BE49-F238E27FC236}">
                  <a16:creationId xmlns:a16="http://schemas.microsoft.com/office/drawing/2014/main" id="{8D4910A1-C733-4C57-8265-997E43B1D4F1}"/>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667121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fill="hold"/>
                                        <p:tgtEl>
                                          <p:spTgt spid="123"/>
                                        </p:tgtEl>
                                        <p:attrNameLst>
                                          <p:attrName>ppt_x</p:attrName>
                                        </p:attrNameLst>
                                      </p:cBhvr>
                                      <p:tavLst>
                                        <p:tav tm="0">
                                          <p:val>
                                            <p:strVal val="#ppt_x"/>
                                          </p:val>
                                        </p:tav>
                                        <p:tav tm="100000">
                                          <p:val>
                                            <p:strVal val="#ppt_x"/>
                                          </p:val>
                                        </p:tav>
                                      </p:tavLst>
                                    </p:anim>
                                    <p:anim calcmode="lin" valueType="num">
                                      <p:cBhvr additive="base">
                                        <p:cTn id="8" dur="500" fill="hold"/>
                                        <p:tgtEl>
                                          <p:spTgt spid="1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6"/>
                                        </p:tgtEl>
                                        <p:attrNameLst>
                                          <p:attrName>style.visibility</p:attrName>
                                        </p:attrNameLst>
                                      </p:cBhvr>
                                      <p:to>
                                        <p:strVal val="visible"/>
                                      </p:to>
                                    </p:set>
                                    <p:anim calcmode="lin" valueType="num">
                                      <p:cBhvr additive="base">
                                        <p:cTn id="12" dur="500" fill="hold"/>
                                        <p:tgtEl>
                                          <p:spTgt spid="126"/>
                                        </p:tgtEl>
                                        <p:attrNameLst>
                                          <p:attrName>ppt_x</p:attrName>
                                        </p:attrNameLst>
                                      </p:cBhvr>
                                      <p:tavLst>
                                        <p:tav tm="0">
                                          <p:val>
                                            <p:strVal val="#ppt_x"/>
                                          </p:val>
                                        </p:tav>
                                        <p:tav tm="100000">
                                          <p:val>
                                            <p:strVal val="#ppt_x"/>
                                          </p:val>
                                        </p:tav>
                                      </p:tavLst>
                                    </p:anim>
                                    <p:anim calcmode="lin" valueType="num">
                                      <p:cBhvr additive="base">
                                        <p:cTn id="13" dur="500" fill="hold"/>
                                        <p:tgtEl>
                                          <p:spTgt spid="1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9"/>
                                        </p:tgtEl>
                                        <p:attrNameLst>
                                          <p:attrName>style.visibility</p:attrName>
                                        </p:attrNameLst>
                                      </p:cBhvr>
                                      <p:to>
                                        <p:strVal val="visible"/>
                                      </p:to>
                                    </p:set>
                                    <p:anim calcmode="lin" valueType="num">
                                      <p:cBhvr additive="base">
                                        <p:cTn id="17" dur="500" fill="hold"/>
                                        <p:tgtEl>
                                          <p:spTgt spid="129"/>
                                        </p:tgtEl>
                                        <p:attrNameLst>
                                          <p:attrName>ppt_x</p:attrName>
                                        </p:attrNameLst>
                                      </p:cBhvr>
                                      <p:tavLst>
                                        <p:tav tm="0">
                                          <p:val>
                                            <p:strVal val="#ppt_x"/>
                                          </p:val>
                                        </p:tav>
                                        <p:tav tm="100000">
                                          <p:val>
                                            <p:strVal val="#ppt_x"/>
                                          </p:val>
                                        </p:tav>
                                      </p:tavLst>
                                    </p:anim>
                                    <p:anim calcmode="lin" valueType="num">
                                      <p:cBhvr additive="base">
                                        <p:cTn id="18" dur="500" fill="hold"/>
                                        <p:tgtEl>
                                          <p:spTgt spid="12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5"/>
                                        </p:tgtEl>
                                        <p:attrNameLst>
                                          <p:attrName>style.visibility</p:attrName>
                                        </p:attrNameLst>
                                      </p:cBhvr>
                                      <p:to>
                                        <p:strVal val="visible"/>
                                      </p:to>
                                    </p:set>
                                    <p:anim calcmode="lin" valueType="num">
                                      <p:cBhvr additive="base">
                                        <p:cTn id="22" dur="500" fill="hold"/>
                                        <p:tgtEl>
                                          <p:spTgt spid="135"/>
                                        </p:tgtEl>
                                        <p:attrNameLst>
                                          <p:attrName>ppt_x</p:attrName>
                                        </p:attrNameLst>
                                      </p:cBhvr>
                                      <p:tavLst>
                                        <p:tav tm="0">
                                          <p:val>
                                            <p:strVal val="#ppt_x"/>
                                          </p:val>
                                        </p:tav>
                                        <p:tav tm="100000">
                                          <p:val>
                                            <p:strVal val="#ppt_x"/>
                                          </p:val>
                                        </p:tav>
                                      </p:tavLst>
                                    </p:anim>
                                    <p:anim calcmode="lin" valueType="num">
                                      <p:cBhvr additive="base">
                                        <p:cTn id="23" dur="500" fill="hold"/>
                                        <p:tgtEl>
                                          <p:spTgt spid="13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32"/>
                                        </p:tgtEl>
                                        <p:attrNameLst>
                                          <p:attrName>style.visibility</p:attrName>
                                        </p:attrNameLst>
                                      </p:cBhvr>
                                      <p:to>
                                        <p:strVal val="visible"/>
                                      </p:to>
                                    </p:set>
                                    <p:anim calcmode="lin" valueType="num">
                                      <p:cBhvr additive="base">
                                        <p:cTn id="27" dur="500" fill="hold"/>
                                        <p:tgtEl>
                                          <p:spTgt spid="132"/>
                                        </p:tgtEl>
                                        <p:attrNameLst>
                                          <p:attrName>ppt_x</p:attrName>
                                        </p:attrNameLst>
                                      </p:cBhvr>
                                      <p:tavLst>
                                        <p:tav tm="0">
                                          <p:val>
                                            <p:strVal val="#ppt_x"/>
                                          </p:val>
                                        </p:tav>
                                        <p:tav tm="100000">
                                          <p:val>
                                            <p:strVal val="#ppt_x"/>
                                          </p:val>
                                        </p:tav>
                                      </p:tavLst>
                                    </p:anim>
                                    <p:anim calcmode="lin" valueType="num">
                                      <p:cBhvr additive="base">
                                        <p:cTn id="28"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39233F5-14CB-4567-AFCC-5F5E335BDB70}"/>
              </a:ext>
            </a:extLst>
          </p:cNvPr>
          <p:cNvPicPr>
            <a:picLocks noChangeAspect="1"/>
          </p:cNvPicPr>
          <p:nvPr/>
        </p:nvPicPr>
        <p:blipFill>
          <a:blip r:embed="rId2" cstate="screen">
            <a:alphaModFix amt="20000"/>
            <a:extLst>
              <a:ext uri="{28A0092B-C50C-407E-A947-70E740481C1C}">
                <a14:useLocalDpi xmlns:a14="http://schemas.microsoft.com/office/drawing/2010/main" val="0"/>
              </a:ext>
            </a:extLst>
          </a:blip>
          <a:stretch>
            <a:fillRect/>
          </a:stretch>
        </p:blipFill>
        <p:spPr>
          <a:xfrm>
            <a:off x="2678454" y="0"/>
            <a:ext cx="10327339" cy="6857998"/>
          </a:xfrm>
          <a:prstGeom prst="rect">
            <a:avLst/>
          </a:prstGeom>
        </p:spPr>
      </p:pic>
      <p:sp>
        <p:nvSpPr>
          <p:cNvPr id="2" name="Titre 1">
            <a:extLst>
              <a:ext uri="{FF2B5EF4-FFF2-40B4-BE49-F238E27FC236}">
                <a16:creationId xmlns:a16="http://schemas.microsoft.com/office/drawing/2014/main" id="{20D261F8-5286-4571-8A87-9A0815DC4C3D}"/>
              </a:ext>
            </a:extLst>
          </p:cNvPr>
          <p:cNvSpPr>
            <a:spLocks noGrp="1"/>
          </p:cNvSpPr>
          <p:nvPr>
            <p:ph type="title"/>
          </p:nvPr>
        </p:nvSpPr>
        <p:spPr>
          <a:xfrm>
            <a:off x="2932978" y="278508"/>
            <a:ext cx="8644410" cy="764704"/>
          </a:xfrm>
        </p:spPr>
        <p:txBody>
          <a:bodyPr/>
          <a:lstStyle/>
          <a:p>
            <a:r>
              <a:rPr lang="fr-FR" dirty="0" err="1"/>
              <a:t>Iznajmljivanje</a:t>
            </a:r>
            <a:endParaRPr lang="fr-FR" dirty="0"/>
          </a:p>
        </p:txBody>
      </p:sp>
      <p:sp>
        <p:nvSpPr>
          <p:cNvPr id="3" name="Rectangle 2">
            <a:extLst>
              <a:ext uri="{FF2B5EF4-FFF2-40B4-BE49-F238E27FC236}">
                <a16:creationId xmlns:a16="http://schemas.microsoft.com/office/drawing/2014/main" id="{308A2D94-D553-41F0-8E9B-0DD206BB538E}"/>
              </a:ext>
            </a:extLst>
          </p:cNvPr>
          <p:cNvSpPr/>
          <p:nvPr/>
        </p:nvSpPr>
        <p:spPr>
          <a:xfrm>
            <a:off x="2929089" y="1096987"/>
            <a:ext cx="9033863" cy="757130"/>
          </a:xfrm>
          <a:prstGeom prst="rect">
            <a:avLst/>
          </a:prstGeom>
        </p:spPr>
        <p:txBody>
          <a:bodyPr wrap="square">
            <a:spAutoFit/>
          </a:bodyPr>
          <a:lstStyle/>
          <a:p>
            <a:pPr>
              <a:lnSpc>
                <a:spcPct val="90000"/>
              </a:lnSpc>
              <a:spcBef>
                <a:spcPct val="0"/>
              </a:spcBef>
              <a:spcAft>
                <a:spcPts val="1200"/>
              </a:spcAft>
            </a:pPr>
            <a:r>
              <a:rPr lang="en-U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Babcock </a:t>
            </a:r>
            <a:r>
              <a:rPr lang="en-US" altLang="fr-FR" sz="2400" dirty="0" err="1">
                <a:solidFill>
                  <a:srgbClr val="0098DC"/>
                </a:solidFill>
                <a:latin typeface="Segoe UI Black" panose="020B0A02040204020203" pitchFamily="34" charset="0"/>
                <a:ea typeface="Segoe UI Black" panose="020B0A02040204020203" pitchFamily="34" charset="0"/>
                <a:cs typeface="Arial" panose="020B0604020202020204" pitchFamily="34" charset="0"/>
              </a:rPr>
              <a:t>Wanson</a:t>
            </a:r>
            <a:r>
              <a:rPr lang="en-U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 </a:t>
            </a:r>
            <a:r>
              <a:rPr lang="sr-Latn-RS"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je vodeća kompanija za iznajmljivanje industrijskih kotlova u Evropi</a:t>
            </a:r>
            <a:endParaRPr lang="fr-FR" alt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endParaRPr>
          </a:p>
        </p:txBody>
      </p:sp>
      <p:pic>
        <p:nvPicPr>
          <p:cNvPr id="5" name="Image 4">
            <a:extLst>
              <a:ext uri="{FF2B5EF4-FFF2-40B4-BE49-F238E27FC236}">
                <a16:creationId xmlns:a16="http://schemas.microsoft.com/office/drawing/2014/main" id="{A9094433-57D3-4A07-A7B6-B5F9BCA7BC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3679" y="3555986"/>
            <a:ext cx="1592680" cy="1194510"/>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9C98720D-8F5F-40D3-A345-74FCA5AC51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4419" y="4978911"/>
            <a:ext cx="1591200" cy="1061630"/>
          </a:xfrm>
          <a:prstGeom prst="rect">
            <a:avLst/>
          </a:prstGeom>
          <a:ln>
            <a:no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id="{C39FE92F-5A3F-439F-9D25-B7A291DD45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3679" y="2133061"/>
            <a:ext cx="1592680" cy="1194510"/>
          </a:xfrm>
          <a:prstGeom prst="rect">
            <a:avLst/>
          </a:prstGeom>
          <a:ln>
            <a:noFill/>
          </a:ln>
          <a:effectLst>
            <a:outerShdw blurRad="292100" dist="139700" dir="2700000" algn="tl" rotWithShape="0">
              <a:srgbClr val="333333">
                <a:alpha val="65000"/>
              </a:srgbClr>
            </a:outerShdw>
          </a:effectLst>
        </p:spPr>
      </p:pic>
      <p:sp>
        <p:nvSpPr>
          <p:cNvPr id="63" name="Rectangle 62">
            <a:extLst>
              <a:ext uri="{FF2B5EF4-FFF2-40B4-BE49-F238E27FC236}">
                <a16:creationId xmlns:a16="http://schemas.microsoft.com/office/drawing/2014/main" id="{9F6DCA7D-A7A2-493D-9717-FCC0317551A1}"/>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9" name="Groupe 108">
            <a:extLst>
              <a:ext uri="{FF2B5EF4-FFF2-40B4-BE49-F238E27FC236}">
                <a16:creationId xmlns:a16="http://schemas.microsoft.com/office/drawing/2014/main" id="{8C754ACE-A42F-44E8-8B06-9B15E3963D3A}"/>
              </a:ext>
            </a:extLst>
          </p:cNvPr>
          <p:cNvGrpSpPr/>
          <p:nvPr/>
        </p:nvGrpSpPr>
        <p:grpSpPr>
          <a:xfrm>
            <a:off x="700828" y="5417691"/>
            <a:ext cx="1417577" cy="947325"/>
            <a:chOff x="700828" y="5417691"/>
            <a:chExt cx="1417577" cy="947325"/>
          </a:xfrm>
        </p:grpSpPr>
        <p:sp>
          <p:nvSpPr>
            <p:cNvPr id="110" name="Rectangle 109">
              <a:extLst>
                <a:ext uri="{FF2B5EF4-FFF2-40B4-BE49-F238E27FC236}">
                  <a16:creationId xmlns:a16="http://schemas.microsoft.com/office/drawing/2014/main" id="{A626BF7F-90E6-4B64-8A32-A9AFB54897FA}"/>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86BD64D5-1089-4D4D-867E-B043D4B8A891}"/>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FFF43E91-6192-4734-A34D-D814F6644BA9}"/>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a:extLst>
                <a:ext uri="{FF2B5EF4-FFF2-40B4-BE49-F238E27FC236}">
                  <a16:creationId xmlns:a16="http://schemas.microsoft.com/office/drawing/2014/main" id="{571471DF-7B73-44F3-94DB-1DC87118C86E}"/>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3C946598-4AC1-4BF2-AA1E-A64EBA629E7B}"/>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1351989B-6988-4061-9A16-6E1700833E41}"/>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A0CCA6B5-275A-4CD5-BA5F-B6A5C9B52ED4}"/>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A9638307-75C8-4E98-80E4-D54DD6D7D38E}"/>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Rectangle 162">
              <a:extLst>
                <a:ext uri="{FF2B5EF4-FFF2-40B4-BE49-F238E27FC236}">
                  <a16:creationId xmlns:a16="http://schemas.microsoft.com/office/drawing/2014/main" id="{6303F6D3-2367-449B-82D1-AC75A6FC2386}"/>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Rectangle 163">
              <a:extLst>
                <a:ext uri="{FF2B5EF4-FFF2-40B4-BE49-F238E27FC236}">
                  <a16:creationId xmlns:a16="http://schemas.microsoft.com/office/drawing/2014/main" id="{FA3D3E8C-8D9A-43CF-807E-FEAB780E72BC}"/>
                </a:ext>
              </a:extLst>
            </p:cNvPr>
            <p:cNvSpPr/>
            <p:nvPr/>
          </p:nvSpPr>
          <p:spPr>
            <a:xfrm>
              <a:off x="1694533" y="5936369"/>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a16="http://schemas.microsoft.com/office/drawing/2014/main" id="{E07BD9E2-98C0-4D2A-94B6-1FF75C37418D}"/>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46E96969-F5CA-4DD1-8A39-280F56B6384D}"/>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5" name="Groupe 74">
            <a:extLst>
              <a:ext uri="{FF2B5EF4-FFF2-40B4-BE49-F238E27FC236}">
                <a16:creationId xmlns:a16="http://schemas.microsoft.com/office/drawing/2014/main" id="{5A7F17D9-01E4-4EE6-95D1-764DC7C44383}"/>
              </a:ext>
            </a:extLst>
          </p:cNvPr>
          <p:cNvGrpSpPr/>
          <p:nvPr/>
        </p:nvGrpSpPr>
        <p:grpSpPr>
          <a:xfrm>
            <a:off x="0" y="6796088"/>
            <a:ext cx="12192000" cy="61913"/>
            <a:chOff x="0" y="0"/>
            <a:chExt cx="9906000" cy="45719"/>
          </a:xfrm>
        </p:grpSpPr>
        <p:sp>
          <p:nvSpPr>
            <p:cNvPr id="76" name="Rectangle 75">
              <a:extLst>
                <a:ext uri="{FF2B5EF4-FFF2-40B4-BE49-F238E27FC236}">
                  <a16:creationId xmlns:a16="http://schemas.microsoft.com/office/drawing/2014/main" id="{BD4185EE-F782-4F04-9AF4-8DF7492B6413}"/>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7" name="Rectangle 76">
              <a:extLst>
                <a:ext uri="{FF2B5EF4-FFF2-40B4-BE49-F238E27FC236}">
                  <a16:creationId xmlns:a16="http://schemas.microsoft.com/office/drawing/2014/main" id="{FA57B74C-CC9C-49EC-9864-FBF49511270B}"/>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8" name="Rectangle 77">
              <a:extLst>
                <a:ext uri="{FF2B5EF4-FFF2-40B4-BE49-F238E27FC236}">
                  <a16:creationId xmlns:a16="http://schemas.microsoft.com/office/drawing/2014/main" id="{CD721E1E-FCD6-4CF9-B60C-78A886CEB637}"/>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CAFBA8DA-197F-4FF1-9F16-73711428A116}"/>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0" name="Groupe 69">
            <a:extLst>
              <a:ext uri="{FF2B5EF4-FFF2-40B4-BE49-F238E27FC236}">
                <a16:creationId xmlns:a16="http://schemas.microsoft.com/office/drawing/2014/main" id="{6C29CFF5-60A6-4B2E-A831-498CBC7D572F}"/>
              </a:ext>
            </a:extLst>
          </p:cNvPr>
          <p:cNvGrpSpPr/>
          <p:nvPr/>
        </p:nvGrpSpPr>
        <p:grpSpPr>
          <a:xfrm>
            <a:off x="0" y="1"/>
            <a:ext cx="12192000" cy="61913"/>
            <a:chOff x="0" y="0"/>
            <a:chExt cx="9906000" cy="45719"/>
          </a:xfrm>
        </p:grpSpPr>
        <p:sp>
          <p:nvSpPr>
            <p:cNvPr id="71" name="Rectangle 70">
              <a:extLst>
                <a:ext uri="{FF2B5EF4-FFF2-40B4-BE49-F238E27FC236}">
                  <a16:creationId xmlns:a16="http://schemas.microsoft.com/office/drawing/2014/main" id="{E96D0FFA-C809-4AD8-AF6F-A35BEE47DEA1}"/>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2" name="Rectangle 71">
              <a:extLst>
                <a:ext uri="{FF2B5EF4-FFF2-40B4-BE49-F238E27FC236}">
                  <a16:creationId xmlns:a16="http://schemas.microsoft.com/office/drawing/2014/main" id="{7526F1AE-F1C9-486E-86D8-B6774348D680}"/>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3" name="Rectangle 72">
              <a:extLst>
                <a:ext uri="{FF2B5EF4-FFF2-40B4-BE49-F238E27FC236}">
                  <a16:creationId xmlns:a16="http://schemas.microsoft.com/office/drawing/2014/main" id="{57A00EFD-461A-444E-A7C5-3422521FD0DA}"/>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5B5DB902-6B78-4972-86CA-3659E06E427D}"/>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68" name="Rectangle 167">
            <a:hlinkClick r:id="rId6" action="ppaction://hlinksldjump"/>
            <a:extLst>
              <a:ext uri="{FF2B5EF4-FFF2-40B4-BE49-F238E27FC236}">
                <a16:creationId xmlns:a16="http://schemas.microsoft.com/office/drawing/2014/main" id="{977351A8-463E-4051-B13F-D893A26464B1}"/>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Text Box 3">
            <a:extLst>
              <a:ext uri="{FF2B5EF4-FFF2-40B4-BE49-F238E27FC236}">
                <a16:creationId xmlns:a16="http://schemas.microsoft.com/office/drawing/2014/main" id="{8EB77066-EE51-442F-9063-5E65BAC5D0BD}"/>
              </a:ext>
            </a:extLst>
          </p:cNvPr>
          <p:cNvSpPr txBox="1">
            <a:spLocks noChangeArrowheads="1"/>
          </p:cNvSpPr>
          <p:nvPr/>
        </p:nvSpPr>
        <p:spPr bwMode="auto">
          <a:xfrm>
            <a:off x="4849377" y="3659290"/>
            <a:ext cx="7101627" cy="142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eaLnBrk="0" hangingPunct="0">
              <a:spcBef>
                <a:spcPct val="0"/>
              </a:spcBef>
              <a:defRPr sz="2400">
                <a:solidFill>
                  <a:schemeClr val="tx1"/>
                </a:solidFill>
                <a:latin typeface="Times New Roman" pitchFamily="18" charset="0"/>
              </a:defRPr>
            </a:lvl1pPr>
            <a:lvl2pPr eaLnBrk="0" hangingPunct="0">
              <a:spcBef>
                <a:spcPct val="0"/>
              </a:spcBef>
              <a:defRPr sz="2400">
                <a:solidFill>
                  <a:schemeClr val="tx1"/>
                </a:solidFill>
                <a:latin typeface="Times New Roman" pitchFamily="18" charset="0"/>
              </a:defRPr>
            </a:lvl2pPr>
            <a:lvl3pPr eaLnBrk="0" hangingPunct="0">
              <a:spcBef>
                <a:spcPct val="0"/>
              </a:spcBef>
              <a:defRPr sz="2400">
                <a:solidFill>
                  <a:schemeClr val="tx1"/>
                </a:solidFill>
                <a:latin typeface="Times New Roman" pitchFamily="18" charset="0"/>
              </a:defRPr>
            </a:lvl3pPr>
            <a:lvl4pPr eaLnBrk="0" hangingPunct="0">
              <a:spcBef>
                <a:spcPct val="0"/>
              </a:spcBef>
              <a:defRPr sz="2400">
                <a:solidFill>
                  <a:schemeClr val="tx1"/>
                </a:solidFill>
                <a:latin typeface="Times New Roman" pitchFamily="18" charset="0"/>
              </a:defRPr>
            </a:lvl4pPr>
            <a:lvl5pPr eaLnBrk="0" hangingPunct="0">
              <a:spcBef>
                <a:spcPct val="0"/>
              </a:spcBef>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lvl="1" eaLnBrk="1" hangingPunct="1">
              <a:lnSpc>
                <a:spcPct val="90000"/>
              </a:lnSpc>
              <a:spcAft>
                <a:spcPts val="600"/>
              </a:spcAft>
              <a:buClr>
                <a:srgbClr val="E4582D"/>
              </a:buClr>
              <a:tabLst>
                <a:tab pos="361950" algn="l"/>
                <a:tab pos="663575" algn="l"/>
              </a:tabLst>
            </a:pPr>
            <a:r>
              <a:rPr lang="en-US" altLang="fr-FR" sz="1800" b="1" dirty="0">
                <a:solidFill>
                  <a:srgbClr val="3C3C3B"/>
                </a:solidFill>
                <a:latin typeface="Arial Narrow" panose="020B0606020202030204" pitchFamily="34" charset="0"/>
                <a:cs typeface="Arial" panose="020B0604020202020204" pitchFamily="34" charset="0"/>
                <a:sym typeface="Wingdings" pitchFamily="2" charset="2"/>
              </a:rPr>
              <a:t>Babcock </a:t>
            </a:r>
            <a:r>
              <a:rPr lang="en-US" altLang="fr-FR" sz="1800" b="1" dirty="0" err="1">
                <a:solidFill>
                  <a:srgbClr val="3C3C3B"/>
                </a:solidFill>
                <a:latin typeface="Arial Narrow" panose="020B0606020202030204" pitchFamily="34" charset="0"/>
                <a:cs typeface="Arial" panose="020B0604020202020204" pitchFamily="34" charset="0"/>
                <a:sym typeface="Wingdings" pitchFamily="2" charset="2"/>
              </a:rPr>
              <a:t>Wanson</a:t>
            </a:r>
            <a:r>
              <a:rPr lang="en-US" altLang="fr-FR" sz="1800" b="1" dirty="0">
                <a:solidFill>
                  <a:srgbClr val="3C3C3B"/>
                </a:solidFill>
                <a:latin typeface="Arial Narrow" panose="020B0606020202030204" pitchFamily="34" charset="0"/>
                <a:cs typeface="Arial" panose="020B0604020202020204" pitchFamily="34" charset="0"/>
                <a:sym typeface="Wingdings" pitchFamily="2" charset="2"/>
              </a:rPr>
              <a:t> </a:t>
            </a:r>
            <a:r>
              <a:rPr lang="sr-Latn-RS" altLang="fr-FR" sz="1800" b="1" dirty="0">
                <a:solidFill>
                  <a:srgbClr val="3C3C3B"/>
                </a:solidFill>
                <a:latin typeface="Arial Narrow" panose="020B0606020202030204" pitchFamily="34" charset="0"/>
                <a:cs typeface="Arial" panose="020B0604020202020204" pitchFamily="34" charset="0"/>
                <a:sym typeface="Wingdings" pitchFamily="2" charset="2"/>
              </a:rPr>
              <a:t>je razvio i koncept mobilnih kotlarnica u kontejnerima</a:t>
            </a:r>
            <a:r>
              <a:rPr lang="en-US" altLang="fr-FR" sz="1800" b="1" dirty="0">
                <a:solidFill>
                  <a:srgbClr val="3C3C3B"/>
                </a:solidFill>
                <a:latin typeface="Arial Narrow" panose="020B0606020202030204" pitchFamily="34" charset="0"/>
                <a:cs typeface="Arial" panose="020B0604020202020204" pitchFamily="34" charset="0"/>
                <a:sym typeface="Wingdings" pitchFamily="2" charset="2"/>
              </a:rPr>
              <a:t>:</a:t>
            </a:r>
            <a:endParaRPr lang="fr-FR" altLang="fr-FR" sz="1800" b="1" dirty="0">
              <a:solidFill>
                <a:srgbClr val="3C3C3B"/>
              </a:solidFill>
              <a:latin typeface="Arial Narrow" panose="020B0606020202030204" pitchFamily="34" charset="0"/>
              <a:cs typeface="Arial" panose="020B0604020202020204" pitchFamily="34" charset="0"/>
              <a:sym typeface="Wingdings" pitchFamily="2" charset="2"/>
            </a:endParaRPr>
          </a:p>
          <a:p>
            <a:pPr marL="742950" lvl="1" indent="-285750" eaLnBrk="1" fontAlgn="base" hangingPunct="1">
              <a:lnSpc>
                <a:spcPct val="90000"/>
              </a:lnSpc>
              <a:spcAft>
                <a:spcPts val="1000"/>
              </a:spcAft>
              <a:buClr>
                <a:srgbClr val="0098DC"/>
              </a:buClr>
              <a:buSzPct val="125000"/>
              <a:buFont typeface="Arial" panose="020B0604020202020204" pitchFamily="34" charset="0"/>
              <a:buChar char="•"/>
              <a:tabLst>
                <a:tab pos="2514600" algn="l"/>
              </a:tabLst>
            </a:pPr>
            <a:r>
              <a:rPr lang="sr-Latn-RS" altLang="fr-FR" sz="1800" dirty="0">
                <a:solidFill>
                  <a:srgbClr val="2E2E2D"/>
                </a:solidFill>
                <a:latin typeface="Arial Narrow" panose="020B0606020202030204" pitchFamily="34" charset="0"/>
                <a:cs typeface="Arial" panose="020B0604020202020204" pitchFamily="34" charset="0"/>
                <a:sym typeface="Wingdings" pitchFamily="2" charset="2"/>
              </a:rPr>
              <a:t>lako se montira</a:t>
            </a:r>
            <a:r>
              <a:rPr lang="en-US" altLang="fr-FR" sz="1800" dirty="0">
                <a:solidFill>
                  <a:srgbClr val="2E2E2D"/>
                </a:solidFill>
                <a:latin typeface="Arial Narrow" panose="020B0606020202030204" pitchFamily="34" charset="0"/>
                <a:cs typeface="Arial" panose="020B0604020202020204" pitchFamily="34" charset="0"/>
                <a:sym typeface="Wingdings" pitchFamily="2" charset="2"/>
              </a:rPr>
              <a:t>;</a:t>
            </a:r>
          </a:p>
          <a:p>
            <a:pPr marL="742950" lvl="1" indent="-285750" eaLnBrk="1" fontAlgn="base" hangingPunct="1">
              <a:lnSpc>
                <a:spcPct val="90000"/>
              </a:lnSpc>
              <a:spcAft>
                <a:spcPts val="1000"/>
              </a:spcAft>
              <a:buClr>
                <a:srgbClr val="0098DC"/>
              </a:buClr>
              <a:buSzPct val="125000"/>
              <a:buFont typeface="Arial" panose="020B0604020202020204" pitchFamily="34" charset="0"/>
              <a:buChar char="•"/>
              <a:tabLst>
                <a:tab pos="2514600" algn="l"/>
              </a:tabLst>
            </a:pPr>
            <a:r>
              <a:rPr lang="sr-Latn-RS" altLang="fr-FR" sz="1800" dirty="0">
                <a:solidFill>
                  <a:srgbClr val="2E2E2D"/>
                </a:solidFill>
                <a:latin typeface="Arial Narrow" panose="020B0606020202030204" pitchFamily="34" charset="0"/>
                <a:cs typeface="Arial" panose="020B0604020202020204" pitchFamily="34" charset="0"/>
                <a:sym typeface="Wingdings" pitchFamily="2" charset="2"/>
              </a:rPr>
              <a:t>veoma brzo puštanje u rad</a:t>
            </a:r>
            <a:r>
              <a:rPr lang="en-US" altLang="fr-FR" sz="1800" dirty="0">
                <a:solidFill>
                  <a:srgbClr val="2E2E2D"/>
                </a:solidFill>
                <a:latin typeface="Arial Narrow" panose="020B0606020202030204" pitchFamily="34" charset="0"/>
                <a:cs typeface="Arial" panose="020B0604020202020204" pitchFamily="34" charset="0"/>
                <a:sym typeface="Wingdings" pitchFamily="2" charset="2"/>
              </a:rPr>
              <a:t>;</a:t>
            </a:r>
          </a:p>
          <a:p>
            <a:pPr marL="742950" lvl="1" indent="-285750" eaLnBrk="1" fontAlgn="base" hangingPunct="1">
              <a:lnSpc>
                <a:spcPct val="90000"/>
              </a:lnSpc>
              <a:spcAft>
                <a:spcPts val="1000"/>
              </a:spcAft>
              <a:buClr>
                <a:srgbClr val="0098DC"/>
              </a:buClr>
              <a:buSzPct val="125000"/>
              <a:buFont typeface="Arial" panose="020B0604020202020204" pitchFamily="34" charset="0"/>
              <a:buChar char="•"/>
              <a:tabLst>
                <a:tab pos="2514600" algn="l"/>
              </a:tabLst>
            </a:pPr>
            <a:r>
              <a:rPr lang="sr-Latn-RS" altLang="fr-FR" sz="1800" dirty="0">
                <a:solidFill>
                  <a:srgbClr val="2E2E2D"/>
                </a:solidFill>
                <a:latin typeface="Arial Narrow" panose="020B0606020202030204" pitchFamily="34" charset="0"/>
                <a:cs typeface="Arial" panose="020B0604020202020204" pitchFamily="34" charset="0"/>
                <a:sym typeface="Wingdings" pitchFamily="2" charset="2"/>
              </a:rPr>
              <a:t>niska cena</a:t>
            </a:r>
            <a:endParaRPr lang="fr-FR" altLang="fr-FR" sz="1800" dirty="0">
              <a:solidFill>
                <a:srgbClr val="2E2E2D"/>
              </a:solidFill>
              <a:latin typeface="Arial Narrow" panose="020B0606020202030204" pitchFamily="34" charset="0"/>
              <a:cs typeface="Arial" panose="020B0604020202020204" pitchFamily="34" charset="0"/>
              <a:sym typeface="Wingdings" pitchFamily="2" charset="2"/>
            </a:endParaRPr>
          </a:p>
        </p:txBody>
      </p:sp>
      <p:sp>
        <p:nvSpPr>
          <p:cNvPr id="115" name="Text Box 5">
            <a:extLst>
              <a:ext uri="{FF2B5EF4-FFF2-40B4-BE49-F238E27FC236}">
                <a16:creationId xmlns:a16="http://schemas.microsoft.com/office/drawing/2014/main" id="{D2FA7F65-B910-4EDC-A89F-0FCCD0E54E23}"/>
              </a:ext>
            </a:extLst>
          </p:cNvPr>
          <p:cNvSpPr txBox="1">
            <a:spLocks noChangeArrowheads="1"/>
          </p:cNvSpPr>
          <p:nvPr/>
        </p:nvSpPr>
        <p:spPr bwMode="auto">
          <a:xfrm>
            <a:off x="4849377" y="2124075"/>
            <a:ext cx="6958753" cy="142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a:lnSpc>
                <a:spcPct val="90000"/>
              </a:lnSpc>
              <a:spcBef>
                <a:spcPct val="0"/>
              </a:spcBef>
              <a:spcAft>
                <a:spcPts val="600"/>
              </a:spcAft>
              <a:buClr>
                <a:srgbClr val="E4582D"/>
              </a:buClr>
              <a:tabLst>
                <a:tab pos="361950" algn="l"/>
                <a:tab pos="663575" algn="l"/>
              </a:tabLst>
            </a:pPr>
            <a:r>
              <a:rPr lang="en-GB" altLang="fr-FR" b="1" dirty="0">
                <a:solidFill>
                  <a:srgbClr val="3C3C3B"/>
                </a:solidFill>
                <a:latin typeface="Arial Narrow" panose="020B0606020202030204" pitchFamily="34" charset="0"/>
                <a:cs typeface="Arial" panose="020B0604020202020204" pitchFamily="34" charset="0"/>
              </a:rPr>
              <a:t>Babcock </a:t>
            </a:r>
            <a:r>
              <a:rPr lang="en-GB" altLang="fr-FR" b="1" dirty="0" err="1">
                <a:solidFill>
                  <a:srgbClr val="3C3C3B"/>
                </a:solidFill>
                <a:latin typeface="Arial Narrow" panose="020B0606020202030204" pitchFamily="34" charset="0"/>
                <a:cs typeface="Arial" panose="020B0604020202020204" pitchFamily="34" charset="0"/>
              </a:rPr>
              <a:t>Wanson</a:t>
            </a:r>
            <a:r>
              <a:rPr lang="sr-Latn-RS" altLang="fr-FR" b="1" dirty="0">
                <a:solidFill>
                  <a:srgbClr val="3C3C3B"/>
                </a:solidFill>
                <a:latin typeface="Arial Narrow" panose="020B0606020202030204" pitchFamily="34" charset="0"/>
                <a:cs typeface="Arial" panose="020B0604020202020204" pitchFamily="34" charset="0"/>
              </a:rPr>
              <a:t>ovi resursi</a:t>
            </a:r>
            <a:r>
              <a:rPr lang="en-GB" altLang="fr-FR" b="1" dirty="0">
                <a:solidFill>
                  <a:srgbClr val="3C3C3B"/>
                </a:solidFill>
                <a:latin typeface="Arial Narrow" panose="020B0606020202030204" pitchFamily="34" charset="0"/>
                <a:cs typeface="Arial" panose="020B0604020202020204" pitchFamily="34" charset="0"/>
              </a:rPr>
              <a:t>:</a:t>
            </a:r>
          </a:p>
          <a:p>
            <a:pPr marL="742950" lvl="1" indent="-285750" fontAlgn="base">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sr-Latn-RS" altLang="fr-FR" dirty="0">
                <a:solidFill>
                  <a:srgbClr val="2E2E2D"/>
                </a:solidFill>
                <a:latin typeface="Arial Narrow" panose="020B0606020202030204" pitchFamily="34" charset="0"/>
                <a:cs typeface="Arial" panose="020B0604020202020204" pitchFamily="34" charset="0"/>
              </a:rPr>
              <a:t>Flota od preko </a:t>
            </a:r>
            <a:r>
              <a:rPr lang="en-GB" altLang="fr-FR" dirty="0">
                <a:solidFill>
                  <a:srgbClr val="2E2E2D"/>
                </a:solidFill>
                <a:latin typeface="Arial Narrow" panose="020B0606020202030204" pitchFamily="34" charset="0"/>
                <a:cs typeface="Arial" panose="020B0604020202020204" pitchFamily="34" charset="0"/>
              </a:rPr>
              <a:t>200 </a:t>
            </a:r>
            <a:r>
              <a:rPr lang="sr-Latn-RS" altLang="fr-FR" dirty="0">
                <a:solidFill>
                  <a:srgbClr val="2E2E2D"/>
                </a:solidFill>
                <a:latin typeface="Arial Narrow" panose="020B0606020202030204" pitchFamily="34" charset="0"/>
                <a:cs typeface="Arial" panose="020B0604020202020204" pitchFamily="34" charset="0"/>
              </a:rPr>
              <a:t>kotlova jačine od </a:t>
            </a:r>
            <a:r>
              <a:rPr lang="en-GB" altLang="fr-FR" dirty="0">
                <a:solidFill>
                  <a:srgbClr val="2E2E2D"/>
                </a:solidFill>
                <a:latin typeface="Arial Narrow" panose="020B0606020202030204" pitchFamily="34" charset="0"/>
                <a:cs typeface="Arial" panose="020B0604020202020204" pitchFamily="34" charset="0"/>
              </a:rPr>
              <a:t>90kW </a:t>
            </a:r>
            <a:r>
              <a:rPr lang="sr-Latn-RS" altLang="fr-FR" dirty="0">
                <a:solidFill>
                  <a:srgbClr val="2E2E2D"/>
                </a:solidFill>
                <a:latin typeface="Arial Narrow" panose="020B0606020202030204" pitchFamily="34" charset="0"/>
                <a:cs typeface="Arial" panose="020B0604020202020204" pitchFamily="34" charset="0"/>
              </a:rPr>
              <a:t>d</a:t>
            </a:r>
            <a:r>
              <a:rPr lang="en-GB" altLang="fr-FR" dirty="0">
                <a:solidFill>
                  <a:srgbClr val="2E2E2D"/>
                </a:solidFill>
                <a:latin typeface="Arial Narrow" panose="020B0606020202030204" pitchFamily="34" charset="0"/>
                <a:cs typeface="Arial" panose="020B0604020202020204" pitchFamily="34" charset="0"/>
              </a:rPr>
              <a:t>o 12MW</a:t>
            </a:r>
          </a:p>
          <a:p>
            <a:pPr marL="742950" lvl="1" indent="-285750" fontAlgn="base">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sr-Latn-RS" altLang="fr-FR" dirty="0">
                <a:solidFill>
                  <a:srgbClr val="2E2E2D"/>
                </a:solidFill>
                <a:latin typeface="Arial Narrow" panose="020B0606020202030204" pitchFamily="34" charset="0"/>
                <a:cs typeface="Arial" panose="020B0604020202020204" pitchFamily="34" charset="0"/>
              </a:rPr>
              <a:t>Specijalizovana i namenska struktura</a:t>
            </a:r>
            <a:endParaRPr lang="en-GB" altLang="fr-FR" dirty="0">
              <a:solidFill>
                <a:srgbClr val="2E2E2D"/>
              </a:solidFill>
              <a:latin typeface="Arial Narrow" panose="020B0606020202030204" pitchFamily="34" charset="0"/>
              <a:cs typeface="Arial" panose="020B0604020202020204" pitchFamily="34" charset="0"/>
            </a:endParaRPr>
          </a:p>
          <a:p>
            <a:pPr marL="742950" lvl="1" indent="-285750" fontAlgn="base">
              <a:lnSpc>
                <a:spcPct val="90000"/>
              </a:lnSpc>
              <a:spcBef>
                <a:spcPct val="0"/>
              </a:spcBef>
              <a:spcAft>
                <a:spcPts val="1000"/>
              </a:spcAft>
              <a:buClr>
                <a:srgbClr val="0098DC"/>
              </a:buClr>
              <a:buSzPct val="125000"/>
              <a:buFont typeface="Arial" panose="020B0604020202020204" pitchFamily="34" charset="0"/>
              <a:buChar char="•"/>
              <a:tabLst>
                <a:tab pos="2514600" algn="l"/>
              </a:tabLst>
            </a:pPr>
            <a:r>
              <a:rPr lang="sr-Latn-RS" altLang="fr-FR" dirty="0">
                <a:solidFill>
                  <a:srgbClr val="2E2E2D"/>
                </a:solidFill>
                <a:latin typeface="Arial Narrow" panose="020B0606020202030204" pitchFamily="34" charset="0"/>
                <a:cs typeface="Arial" panose="020B0604020202020204" pitchFamily="34" charset="0"/>
              </a:rPr>
              <a:t>Integrisana logistika</a:t>
            </a:r>
            <a:endParaRPr lang="en-GB" altLang="fr-FR" dirty="0">
              <a:solidFill>
                <a:srgbClr val="2E2E2D"/>
              </a:solidFill>
              <a:latin typeface="Arial Narrow" panose="020B0606020202030204" pitchFamily="34" charset="0"/>
              <a:cs typeface="Arial" panose="020B0604020202020204" pitchFamily="34" charset="0"/>
            </a:endParaRPr>
          </a:p>
        </p:txBody>
      </p:sp>
      <p:sp>
        <p:nvSpPr>
          <p:cNvPr id="118" name="Text Box 12">
            <a:extLst>
              <a:ext uri="{FF2B5EF4-FFF2-40B4-BE49-F238E27FC236}">
                <a16:creationId xmlns:a16="http://schemas.microsoft.com/office/drawing/2014/main" id="{70049061-87D3-4E03-AA46-23BF1FED2E10}"/>
              </a:ext>
            </a:extLst>
          </p:cNvPr>
          <p:cNvSpPr txBox="1">
            <a:spLocks noChangeArrowheads="1"/>
          </p:cNvSpPr>
          <p:nvPr/>
        </p:nvSpPr>
        <p:spPr bwMode="auto">
          <a:xfrm>
            <a:off x="4849377" y="5444419"/>
            <a:ext cx="6769788" cy="430037"/>
          </a:xfrm>
          <a:prstGeom prst="rect">
            <a:avLst/>
          </a:prstGeom>
          <a:noFill/>
        </p:spPr>
        <p:txBody>
          <a:bodyPr anchor="ctr"/>
          <a:lstStyle>
            <a:defPPr>
              <a:defRPr lang="fr-FR"/>
            </a:defPPr>
            <a:lvl1pPr eaLnBrk="0" hangingPunct="0">
              <a:lnSpc>
                <a:spcPct val="90000"/>
              </a:lnSpc>
              <a:spcBef>
                <a:spcPct val="0"/>
              </a:spcBef>
              <a:buSzPct val="85000"/>
              <a:defRPr b="1">
                <a:solidFill>
                  <a:srgbClr val="3C3C3B"/>
                </a:solidFill>
                <a:latin typeface="Arial Black" panose="020B0A04020102020204" pitchFamily="34" charset="0"/>
                <a:cs typeface="Trasandina Book" pitchFamily="50" charset="0"/>
              </a:defRPr>
            </a:lvl1pPr>
            <a:lvl2pPr marL="361950" lvl="1" indent="-180975">
              <a:spcBef>
                <a:spcPts val="0"/>
              </a:spcBef>
              <a:spcAft>
                <a:spcPts val="0"/>
              </a:spcAft>
              <a:buClr>
                <a:srgbClr val="E4582D"/>
              </a:buClr>
              <a:buFont typeface="Wingdings" charset="2"/>
              <a:buChar char="§"/>
              <a:defRPr sz="1600">
                <a:solidFill>
                  <a:srgbClr val="3C3C3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sr-Latn-RS" altLang="fr-FR" sz="1800" b="1" dirty="0">
                <a:latin typeface="Arial Black" panose="020B0A04020102020204" pitchFamily="34" charset="0"/>
                <a:cs typeface="Trasandina Book" pitchFamily="50" charset="0"/>
              </a:rPr>
              <a:t>Više od </a:t>
            </a:r>
            <a:r>
              <a:rPr lang="en-US" altLang="fr-FR" sz="1800" b="1" dirty="0">
                <a:latin typeface="Arial Black" panose="020B0A04020102020204" pitchFamily="34" charset="0"/>
                <a:cs typeface="Trasandina Book" pitchFamily="50" charset="0"/>
              </a:rPr>
              <a:t>1000 </a:t>
            </a:r>
            <a:r>
              <a:rPr lang="sr-Latn-RS" altLang="fr-FR" sz="1800" b="1" dirty="0">
                <a:latin typeface="Arial Black" panose="020B0A04020102020204" pitchFamily="34" charset="0"/>
                <a:cs typeface="Trasandina Book" pitchFamily="50" charset="0"/>
              </a:rPr>
              <a:t>referenci za iznajmljivanje</a:t>
            </a:r>
            <a:endParaRPr lang="en-US" altLang="fr-FR" sz="1800" b="1" dirty="0">
              <a:latin typeface="Arial Black" panose="020B0A04020102020204" pitchFamily="34" charset="0"/>
              <a:cs typeface="Trasandina Book" pitchFamily="50" charset="0"/>
            </a:endParaRPr>
          </a:p>
        </p:txBody>
      </p:sp>
      <p:grpSp>
        <p:nvGrpSpPr>
          <p:cNvPr id="113" name="Groupe 112">
            <a:extLst>
              <a:ext uri="{FF2B5EF4-FFF2-40B4-BE49-F238E27FC236}">
                <a16:creationId xmlns:a16="http://schemas.microsoft.com/office/drawing/2014/main" id="{282B49DE-E630-4FD7-BC7A-50BE2BC6541E}"/>
              </a:ext>
            </a:extLst>
          </p:cNvPr>
          <p:cNvGrpSpPr/>
          <p:nvPr/>
        </p:nvGrpSpPr>
        <p:grpSpPr>
          <a:xfrm>
            <a:off x="-1190334" y="144827"/>
            <a:ext cx="4045767" cy="4432271"/>
            <a:chOff x="-1190334" y="144827"/>
            <a:chExt cx="4045767" cy="4432271"/>
          </a:xfrm>
        </p:grpSpPr>
        <p:grpSp>
          <p:nvGrpSpPr>
            <p:cNvPr id="116" name="Groupe 115">
              <a:extLst>
                <a:ext uri="{FF2B5EF4-FFF2-40B4-BE49-F238E27FC236}">
                  <a16:creationId xmlns:a16="http://schemas.microsoft.com/office/drawing/2014/main" id="{0D7CD267-B6A9-44D0-8642-308B9586823A}"/>
                </a:ext>
              </a:extLst>
            </p:cNvPr>
            <p:cNvGrpSpPr/>
            <p:nvPr/>
          </p:nvGrpSpPr>
          <p:grpSpPr>
            <a:xfrm>
              <a:off x="-1190334" y="144827"/>
              <a:ext cx="4043759" cy="4432271"/>
              <a:chOff x="-1036334" y="512458"/>
              <a:chExt cx="4043759" cy="4432271"/>
            </a:xfrm>
          </p:grpSpPr>
          <p:grpSp>
            <p:nvGrpSpPr>
              <p:cNvPr id="121" name="Groupe 120">
                <a:extLst>
                  <a:ext uri="{FF2B5EF4-FFF2-40B4-BE49-F238E27FC236}">
                    <a16:creationId xmlns:a16="http://schemas.microsoft.com/office/drawing/2014/main" id="{9C6E5B24-508D-46C6-9294-72F461E67A88}"/>
                  </a:ext>
                </a:extLst>
              </p:cNvPr>
              <p:cNvGrpSpPr/>
              <p:nvPr/>
            </p:nvGrpSpPr>
            <p:grpSpPr>
              <a:xfrm>
                <a:off x="-1036334" y="512458"/>
                <a:ext cx="4006403" cy="4432271"/>
                <a:chOff x="-1036334" y="512458"/>
                <a:chExt cx="4006403" cy="4432271"/>
              </a:xfrm>
            </p:grpSpPr>
            <p:sp>
              <p:nvSpPr>
                <p:cNvPr id="123" name="Rectangle 122">
                  <a:extLst>
                    <a:ext uri="{FF2B5EF4-FFF2-40B4-BE49-F238E27FC236}">
                      <a16:creationId xmlns:a16="http://schemas.microsoft.com/office/drawing/2014/main" id="{22C568C3-C7EC-48BB-8649-A286C1C36664}"/>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24" name="Arc 123">
                  <a:extLst>
                    <a:ext uri="{FF2B5EF4-FFF2-40B4-BE49-F238E27FC236}">
                      <a16:creationId xmlns:a16="http://schemas.microsoft.com/office/drawing/2014/main" id="{E1276E0C-5602-48C5-BAD8-293FD3E75EB8}"/>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5" name="Ellipse 124">
                  <a:extLst>
                    <a:ext uri="{FF2B5EF4-FFF2-40B4-BE49-F238E27FC236}">
                      <a16:creationId xmlns:a16="http://schemas.microsoft.com/office/drawing/2014/main" id="{94412D5B-DDB2-4382-A173-A13AB4450DC4}"/>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26" name="Ellipse 125">
                  <a:extLst>
                    <a:ext uri="{FF2B5EF4-FFF2-40B4-BE49-F238E27FC236}">
                      <a16:creationId xmlns:a16="http://schemas.microsoft.com/office/drawing/2014/main" id="{C4700705-AF43-4A80-B207-5065E9EEA3E3}"/>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7" name="Rectangle 126">
                  <a:hlinkClick r:id="rId7" action="ppaction://hlinksldjump"/>
                  <a:extLst>
                    <a:ext uri="{FF2B5EF4-FFF2-40B4-BE49-F238E27FC236}">
                      <a16:creationId xmlns:a16="http://schemas.microsoft.com/office/drawing/2014/main" id="{60D8E20C-D1AE-4FAC-8A83-50C126002FA6}"/>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28" name="Ellipse 127">
                  <a:extLst>
                    <a:ext uri="{FF2B5EF4-FFF2-40B4-BE49-F238E27FC236}">
                      <a16:creationId xmlns:a16="http://schemas.microsoft.com/office/drawing/2014/main" id="{1A6279AB-42FC-4D48-B2F5-490C903D8A9F}"/>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9" name="Ellipse 128">
                  <a:extLst>
                    <a:ext uri="{FF2B5EF4-FFF2-40B4-BE49-F238E27FC236}">
                      <a16:creationId xmlns:a16="http://schemas.microsoft.com/office/drawing/2014/main" id="{883C27EA-7276-48CF-96FD-2E101B1336A5}"/>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0" name="Ellipse 129">
                  <a:extLst>
                    <a:ext uri="{FF2B5EF4-FFF2-40B4-BE49-F238E27FC236}">
                      <a16:creationId xmlns:a16="http://schemas.microsoft.com/office/drawing/2014/main" id="{72BD338F-73F8-4619-8F6A-5D13FDED16D8}"/>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1" name="Ellipse 130">
                  <a:extLst>
                    <a:ext uri="{FF2B5EF4-FFF2-40B4-BE49-F238E27FC236}">
                      <a16:creationId xmlns:a16="http://schemas.microsoft.com/office/drawing/2014/main" id="{7A2D8517-871D-45EF-B1DE-041574609D81}"/>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2" name="Rectangle 131">
                  <a:hlinkClick r:id="rId8" action="ppaction://hlinksldjump"/>
                  <a:extLst>
                    <a:ext uri="{FF2B5EF4-FFF2-40B4-BE49-F238E27FC236}">
                      <a16:creationId xmlns:a16="http://schemas.microsoft.com/office/drawing/2014/main" id="{D1F5C990-C89D-4704-BCC3-4E5A5CFD055A}"/>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3" name="Rectangle 132">
                  <a:hlinkClick r:id="rId9" action="ppaction://hlinksldjump"/>
                  <a:extLst>
                    <a:ext uri="{FF2B5EF4-FFF2-40B4-BE49-F238E27FC236}">
                      <a16:creationId xmlns:a16="http://schemas.microsoft.com/office/drawing/2014/main" id="{AE49BDA2-FDAE-4001-BCEB-15B087F68741}"/>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4" name="Rectangle 133">
                  <a:hlinkClick r:id="rId10" action="ppaction://hlinksldjump"/>
                  <a:extLst>
                    <a:ext uri="{FF2B5EF4-FFF2-40B4-BE49-F238E27FC236}">
                      <a16:creationId xmlns:a16="http://schemas.microsoft.com/office/drawing/2014/main" id="{765CEF31-0B75-4969-B451-46B4640A6F8D}"/>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2" name="Rectangle 121">
                <a:hlinkClick r:id="rId11" action="ppaction://hlinksldjump"/>
                <a:extLst>
                  <a:ext uri="{FF2B5EF4-FFF2-40B4-BE49-F238E27FC236}">
                    <a16:creationId xmlns:a16="http://schemas.microsoft.com/office/drawing/2014/main" id="{1E9A8005-F64D-45D0-B59B-E10793CC41B1}"/>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17" name="Ellipse 116">
              <a:extLst>
                <a:ext uri="{FF2B5EF4-FFF2-40B4-BE49-F238E27FC236}">
                  <a16:creationId xmlns:a16="http://schemas.microsoft.com/office/drawing/2014/main" id="{63D2100F-DBFB-4246-B7AC-B10326A8D117}"/>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0" name="Rectangle 119">
              <a:hlinkClick r:id="rId11" action="ppaction://hlinksldjump"/>
              <a:extLst>
                <a:ext uri="{FF2B5EF4-FFF2-40B4-BE49-F238E27FC236}">
                  <a16:creationId xmlns:a16="http://schemas.microsoft.com/office/drawing/2014/main" id="{629E9F56-10E7-4BA8-B392-6F9CD486D01B}"/>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35" name="Groupe 134">
            <a:extLst>
              <a:ext uri="{FF2B5EF4-FFF2-40B4-BE49-F238E27FC236}">
                <a16:creationId xmlns:a16="http://schemas.microsoft.com/office/drawing/2014/main" id="{0F0266DB-2303-4B20-BF39-E9B784A3E996}"/>
              </a:ext>
            </a:extLst>
          </p:cNvPr>
          <p:cNvGrpSpPr/>
          <p:nvPr/>
        </p:nvGrpSpPr>
        <p:grpSpPr>
          <a:xfrm>
            <a:off x="-1184688" y="2693388"/>
            <a:ext cx="4029072" cy="4432271"/>
            <a:chOff x="-1184688" y="2693388"/>
            <a:chExt cx="4029072" cy="4432271"/>
          </a:xfrm>
        </p:grpSpPr>
        <p:grpSp>
          <p:nvGrpSpPr>
            <p:cNvPr id="136" name="Groupe 135">
              <a:extLst>
                <a:ext uri="{FF2B5EF4-FFF2-40B4-BE49-F238E27FC236}">
                  <a16:creationId xmlns:a16="http://schemas.microsoft.com/office/drawing/2014/main" id="{D8471579-0A76-40F8-B22B-8C26DAC15628}"/>
                </a:ext>
              </a:extLst>
            </p:cNvPr>
            <p:cNvGrpSpPr/>
            <p:nvPr/>
          </p:nvGrpSpPr>
          <p:grpSpPr>
            <a:xfrm>
              <a:off x="-1184688" y="2693388"/>
              <a:ext cx="4029072" cy="4432271"/>
              <a:chOff x="-1030688" y="3433376"/>
              <a:chExt cx="4029072" cy="4432271"/>
            </a:xfrm>
          </p:grpSpPr>
          <p:sp>
            <p:nvSpPr>
              <p:cNvPr id="139" name="Rectangle 138">
                <a:extLst>
                  <a:ext uri="{FF2B5EF4-FFF2-40B4-BE49-F238E27FC236}">
                    <a16:creationId xmlns:a16="http://schemas.microsoft.com/office/drawing/2014/main" id="{80D900DD-BE18-405D-80E0-610A7E2E65F4}"/>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40" name="Rectangle 139">
                <a:hlinkClick r:id="rId12" action="ppaction://hlinksldjump"/>
                <a:extLst>
                  <a:ext uri="{FF2B5EF4-FFF2-40B4-BE49-F238E27FC236}">
                    <a16:creationId xmlns:a16="http://schemas.microsoft.com/office/drawing/2014/main" id="{676E2036-20B4-4F07-9FA2-95D1EE343F25}"/>
                  </a:ext>
                </a:extLst>
              </p:cNvPr>
              <p:cNvSpPr/>
              <p:nvPr/>
            </p:nvSpPr>
            <p:spPr>
              <a:xfrm>
                <a:off x="921267" y="5331094"/>
                <a:ext cx="2064418"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Iznajmljivanje</a:t>
                </a:r>
                <a:endParaRPr lang="en-GB" sz="1400" b="1" dirty="0">
                  <a:solidFill>
                    <a:schemeClr val="bg1"/>
                  </a:solidFill>
                  <a:latin typeface="Segoe UI Light" panose="020B0502040204020203" pitchFamily="34" charset="0"/>
                  <a:cs typeface="Segoe UI Light" panose="020B0502040204020203" pitchFamily="34" charset="0"/>
                </a:endParaRPr>
              </a:p>
            </p:txBody>
          </p:sp>
          <p:sp>
            <p:nvSpPr>
              <p:cNvPr id="141" name="Arc 140">
                <a:extLst>
                  <a:ext uri="{FF2B5EF4-FFF2-40B4-BE49-F238E27FC236}">
                    <a16:creationId xmlns:a16="http://schemas.microsoft.com/office/drawing/2014/main" id="{3CA86220-063A-4A39-A336-867F4F5B7218}"/>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2" name="Ellipse 141">
                <a:extLst>
                  <a:ext uri="{FF2B5EF4-FFF2-40B4-BE49-F238E27FC236}">
                    <a16:creationId xmlns:a16="http://schemas.microsoft.com/office/drawing/2014/main" id="{9A61D9CB-B6BF-4480-8FA4-B9EDB81C3A6E}"/>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43" name="Ellipse 142">
                <a:extLst>
                  <a:ext uri="{FF2B5EF4-FFF2-40B4-BE49-F238E27FC236}">
                    <a16:creationId xmlns:a16="http://schemas.microsoft.com/office/drawing/2014/main" id="{A3F562A6-99BA-4406-BF06-C2F28BA8A3C1}"/>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4" name="Rectangle 143">
                <a:hlinkClick r:id="rId13" action="ppaction://hlinksldjump"/>
                <a:extLst>
                  <a:ext uri="{FF2B5EF4-FFF2-40B4-BE49-F238E27FC236}">
                    <a16:creationId xmlns:a16="http://schemas.microsoft.com/office/drawing/2014/main" id="{7A8707CB-D72D-4DF0-867E-AE778CC85174}"/>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5" name="Ellipse 144">
                <a:extLst>
                  <a:ext uri="{FF2B5EF4-FFF2-40B4-BE49-F238E27FC236}">
                    <a16:creationId xmlns:a16="http://schemas.microsoft.com/office/drawing/2014/main" id="{2313E89D-9584-4AC7-96C0-DD1E423036C3}"/>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Ellipse 145">
                <a:extLst>
                  <a:ext uri="{FF2B5EF4-FFF2-40B4-BE49-F238E27FC236}">
                    <a16:creationId xmlns:a16="http://schemas.microsoft.com/office/drawing/2014/main" id="{CE3A9B50-6961-4B68-A9D7-152945F21A89}"/>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7" name="Ellipse 146">
                <a:extLst>
                  <a:ext uri="{FF2B5EF4-FFF2-40B4-BE49-F238E27FC236}">
                    <a16:creationId xmlns:a16="http://schemas.microsoft.com/office/drawing/2014/main" id="{BC0F7DDE-9363-405D-A0DC-0F8DCF2A823C}"/>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8" name="Ellipse 147">
                <a:extLst>
                  <a:ext uri="{FF2B5EF4-FFF2-40B4-BE49-F238E27FC236}">
                    <a16:creationId xmlns:a16="http://schemas.microsoft.com/office/drawing/2014/main" id="{DE17309B-7AC4-46D9-A54B-1A5606E5F06B}"/>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9" name="Rectangle 148">
                <a:hlinkClick r:id="rId14" action="ppaction://hlinksldjump"/>
                <a:extLst>
                  <a:ext uri="{FF2B5EF4-FFF2-40B4-BE49-F238E27FC236}">
                    <a16:creationId xmlns:a16="http://schemas.microsoft.com/office/drawing/2014/main" id="{0A9C383E-01EA-434A-BFC3-9EED8C211B3D}"/>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0" name="Rectangle 149">
                <a:hlinkClick r:id="rId15" action="ppaction://hlinksldjump"/>
                <a:extLst>
                  <a:ext uri="{FF2B5EF4-FFF2-40B4-BE49-F238E27FC236}">
                    <a16:creationId xmlns:a16="http://schemas.microsoft.com/office/drawing/2014/main" id="{DE36A0E7-BEAD-4F8A-AF02-BFD8BB438D49}"/>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1" name="Rectangle 150">
                <a:hlinkClick r:id="rId16" action="ppaction://hlinksldjump"/>
                <a:extLst>
                  <a:ext uri="{FF2B5EF4-FFF2-40B4-BE49-F238E27FC236}">
                    <a16:creationId xmlns:a16="http://schemas.microsoft.com/office/drawing/2014/main" id="{7BDD188B-5F86-4A27-88C0-C9A13D5D8955}"/>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37" name="Ellipse 136">
              <a:extLst>
                <a:ext uri="{FF2B5EF4-FFF2-40B4-BE49-F238E27FC236}">
                  <a16:creationId xmlns:a16="http://schemas.microsoft.com/office/drawing/2014/main" id="{CFA20583-1E27-41DF-ACB8-69928BEC8083}"/>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8" name="Rectangle 137">
              <a:hlinkClick r:id="rId12" action="ppaction://hlinksldjump"/>
              <a:extLst>
                <a:ext uri="{FF2B5EF4-FFF2-40B4-BE49-F238E27FC236}">
                  <a16:creationId xmlns:a16="http://schemas.microsoft.com/office/drawing/2014/main" id="{982B9438-27C7-471A-B312-9547CCC1CCF0}"/>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684017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07C8B2-856A-6A67-5B07-13B916385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545" y="2017408"/>
            <a:ext cx="3753374" cy="1924319"/>
          </a:xfrm>
          <a:prstGeom prst="rect">
            <a:avLst/>
          </a:prstGeom>
        </p:spPr>
      </p:pic>
      <p:sp>
        <p:nvSpPr>
          <p:cNvPr id="4" name="Titre 3">
            <a:extLst>
              <a:ext uri="{FF2B5EF4-FFF2-40B4-BE49-F238E27FC236}">
                <a16:creationId xmlns:a16="http://schemas.microsoft.com/office/drawing/2014/main" id="{3C50135E-A748-4EEA-AA3D-0F840C6BF076}"/>
              </a:ext>
            </a:extLst>
          </p:cNvPr>
          <p:cNvSpPr>
            <a:spLocks noGrp="1"/>
          </p:cNvSpPr>
          <p:nvPr>
            <p:ph type="title"/>
          </p:nvPr>
        </p:nvSpPr>
        <p:spPr>
          <a:xfrm>
            <a:off x="333973" y="494179"/>
            <a:ext cx="10962776" cy="764704"/>
          </a:xfrm>
        </p:spPr>
        <p:txBody>
          <a:bodyPr/>
          <a:lstStyle/>
          <a:p>
            <a:r>
              <a:rPr lang="fr-FR" dirty="0"/>
              <a:t>Babcock </a:t>
            </a:r>
            <a:r>
              <a:rPr lang="fr-FR" dirty="0" err="1"/>
              <a:t>Wanson</a:t>
            </a:r>
            <a:r>
              <a:rPr lang="fr-FR" dirty="0"/>
              <a:t> </a:t>
            </a:r>
            <a:r>
              <a:rPr lang="sr-Latn-RS" dirty="0"/>
              <a:t>grupa</a:t>
            </a:r>
            <a:endParaRPr lang="fr-FR" dirty="0"/>
          </a:p>
        </p:txBody>
      </p:sp>
      <p:sp>
        <p:nvSpPr>
          <p:cNvPr id="8" name="Rectangle 7">
            <a:extLst>
              <a:ext uri="{FF2B5EF4-FFF2-40B4-BE49-F238E27FC236}">
                <a16:creationId xmlns:a16="http://schemas.microsoft.com/office/drawing/2014/main" id="{2F544238-B0CA-4F4D-8511-38CF7B43BBAC}"/>
              </a:ext>
            </a:extLst>
          </p:cNvPr>
          <p:cNvSpPr/>
          <p:nvPr/>
        </p:nvSpPr>
        <p:spPr>
          <a:xfrm>
            <a:off x="333973" y="4236958"/>
            <a:ext cx="7472945" cy="753626"/>
          </a:xfrm>
          <a:prstGeom prst="rect">
            <a:avLst/>
          </a:prstGeom>
        </p:spPr>
        <p:txBody>
          <a:bodyPr/>
          <a:lstStyle/>
          <a:p>
            <a:pPr>
              <a:spcBef>
                <a:spcPct val="20000"/>
              </a:spcBef>
              <a:spcAft>
                <a:spcPts val="600"/>
              </a:spcAft>
            </a:pPr>
            <a:r>
              <a:rPr lang="sr-Latn-RS" sz="1600" dirty="0">
                <a:latin typeface="Segoe UI Light" panose="020B0502040204020203" pitchFamily="34" charset="0"/>
                <a:cs typeface="Segoe UI Light" panose="020B0502040204020203" pitchFamily="34" charset="0"/>
              </a:rPr>
              <a:t>Uvereni da će upravljanje energetskim </a:t>
            </a:r>
            <a:r>
              <a:rPr lang="sr-Latn-RS" sz="1600">
                <a:latin typeface="Segoe UI Light" panose="020B0502040204020203" pitchFamily="34" charset="0"/>
                <a:cs typeface="Segoe UI Light" panose="020B0502040204020203" pitchFamily="34" charset="0"/>
              </a:rPr>
              <a:t>resursima današnjice </a:t>
            </a:r>
            <a:r>
              <a:rPr lang="sr-Latn-RS" sz="1600" dirty="0">
                <a:latin typeface="Segoe UI Light" panose="020B0502040204020203" pitchFamily="34" charset="0"/>
                <a:cs typeface="Segoe UI Light" panose="020B0502040204020203" pitchFamily="34" charset="0"/>
              </a:rPr>
              <a:t>odrediti svet budućnosti, mi imamo sledeće ciljeve</a:t>
            </a:r>
            <a:r>
              <a:rPr lang="en-US" sz="1600" dirty="0">
                <a:latin typeface="Segoe UI Light" panose="020B0502040204020203" pitchFamily="34" charset="0"/>
                <a:cs typeface="Segoe UI Light" panose="020B0502040204020203" pitchFamily="34" charset="0"/>
              </a:rPr>
              <a:t>:</a:t>
            </a:r>
            <a:endParaRPr lang="fr-FR" sz="1600" dirty="0">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CA3D0C0A-D281-4D5B-8628-BBD619649F79}"/>
              </a:ext>
            </a:extLst>
          </p:cNvPr>
          <p:cNvSpPr/>
          <p:nvPr/>
        </p:nvSpPr>
        <p:spPr>
          <a:xfrm>
            <a:off x="333973" y="1394487"/>
            <a:ext cx="7739400" cy="830997"/>
          </a:xfrm>
          <a:prstGeom prst="rect">
            <a:avLst/>
          </a:prstGeom>
        </p:spPr>
        <p:txBody>
          <a:bodyPr wrap="square">
            <a:spAutoFit/>
          </a:bodyPr>
          <a:lstStyle/>
          <a:p>
            <a:pPr>
              <a:spcBef>
                <a:spcPct val="20000"/>
              </a:spcBef>
              <a:spcAft>
                <a:spcPts val="600"/>
              </a:spcAft>
            </a:pPr>
            <a:r>
              <a:rPr lang="en-US" sz="1600" dirty="0">
                <a:latin typeface="Segoe UI Light" panose="020B0502040204020203" pitchFamily="34" charset="0"/>
                <a:cs typeface="Segoe UI Light" panose="020B0502040204020203" pitchFamily="34" charset="0"/>
              </a:rPr>
              <a:t>Babcock </a:t>
            </a:r>
            <a:r>
              <a:rPr lang="en-US" sz="1600" dirty="0" err="1">
                <a:latin typeface="Segoe UI Light" panose="020B0502040204020203" pitchFamily="34" charset="0"/>
                <a:cs typeface="Segoe UI Light" panose="020B0502040204020203" pitchFamily="34" charset="0"/>
              </a:rPr>
              <a:t>Wanson</a:t>
            </a:r>
            <a:r>
              <a:rPr lang="en-US" sz="1600" dirty="0">
                <a:latin typeface="Segoe UI Light" panose="020B0502040204020203" pitchFamily="34" charset="0"/>
                <a:cs typeface="Segoe UI Light" panose="020B0502040204020203" pitchFamily="34" charset="0"/>
              </a:rPr>
              <a:t> </a:t>
            </a:r>
            <a:r>
              <a:rPr lang="sr-Latn-RS" sz="1600" dirty="0">
                <a:latin typeface="Segoe UI Light" panose="020B0502040204020203" pitchFamily="34" charset="0"/>
                <a:cs typeface="Segoe UI Light" panose="020B0502040204020203" pitchFamily="34" charset="0"/>
              </a:rPr>
              <a:t>je vodeća kompanija za projektovanje, proizvodnju, održavanje, praćenje i optimizaciju termičke opreme za industriju. Mi smo jedini igrač na tržištu koji je prisutan kroz čitav lanac vrednosti</a:t>
            </a:r>
            <a:r>
              <a:rPr lang="en-US" sz="1600" dirty="0">
                <a:latin typeface="Segoe UI Light" panose="020B0502040204020203" pitchFamily="34" charset="0"/>
                <a:cs typeface="Segoe UI Light" panose="020B0502040204020203" pitchFamily="34" charset="0"/>
              </a:rPr>
              <a:t>.</a:t>
            </a:r>
          </a:p>
        </p:txBody>
      </p:sp>
      <p:grpSp>
        <p:nvGrpSpPr>
          <p:cNvPr id="12" name="Groupe 11">
            <a:extLst>
              <a:ext uri="{FF2B5EF4-FFF2-40B4-BE49-F238E27FC236}">
                <a16:creationId xmlns:a16="http://schemas.microsoft.com/office/drawing/2014/main" id="{5E515B03-ABAD-4B79-919F-100630A237A6}"/>
              </a:ext>
            </a:extLst>
          </p:cNvPr>
          <p:cNvGrpSpPr/>
          <p:nvPr/>
        </p:nvGrpSpPr>
        <p:grpSpPr>
          <a:xfrm>
            <a:off x="8705825" y="1"/>
            <a:ext cx="3486175" cy="6858000"/>
            <a:chOff x="6619200" y="63472"/>
            <a:chExt cx="3286800" cy="6732095"/>
          </a:xfrm>
        </p:grpSpPr>
        <p:pic>
          <p:nvPicPr>
            <p:cNvPr id="13" name="Image 12">
              <a:extLst>
                <a:ext uri="{FF2B5EF4-FFF2-40B4-BE49-F238E27FC236}">
                  <a16:creationId xmlns:a16="http://schemas.microsoft.com/office/drawing/2014/main" id="{FB80DC01-FC9F-4A88-ABC0-07B7FF925D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9200" y="1642535"/>
              <a:ext cx="3286800" cy="2078563"/>
            </a:xfrm>
            <a:prstGeom prst="rect">
              <a:avLst/>
            </a:prstGeom>
          </p:spPr>
        </p:pic>
        <p:pic>
          <p:nvPicPr>
            <p:cNvPr id="14" name="Image 13">
              <a:extLst>
                <a:ext uri="{FF2B5EF4-FFF2-40B4-BE49-F238E27FC236}">
                  <a16:creationId xmlns:a16="http://schemas.microsoft.com/office/drawing/2014/main" id="{246D0E36-59DB-4992-9698-B60064994662}"/>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6619200" y="63472"/>
              <a:ext cx="3286800" cy="1692000"/>
            </a:xfrm>
            <a:prstGeom prst="rect">
              <a:avLst/>
            </a:prstGeom>
          </p:spPr>
        </p:pic>
        <p:pic>
          <p:nvPicPr>
            <p:cNvPr id="15" name="Image 14">
              <a:extLst>
                <a:ext uri="{FF2B5EF4-FFF2-40B4-BE49-F238E27FC236}">
                  <a16:creationId xmlns:a16="http://schemas.microsoft.com/office/drawing/2014/main" id="{4A07BCDF-EA63-49F7-8900-8156C4D3F5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19717" y="5114367"/>
              <a:ext cx="3286283" cy="1681200"/>
            </a:xfrm>
            <a:prstGeom prst="rect">
              <a:avLst/>
            </a:prstGeom>
          </p:spPr>
        </p:pic>
        <p:pic>
          <p:nvPicPr>
            <p:cNvPr id="16" name="Image 15">
              <a:extLst>
                <a:ext uri="{FF2B5EF4-FFF2-40B4-BE49-F238E27FC236}">
                  <a16:creationId xmlns:a16="http://schemas.microsoft.com/office/drawing/2014/main" id="{AF8B724B-74CD-43C0-A17C-4FD82A0B990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19200" y="3433361"/>
              <a:ext cx="3286800" cy="1679575"/>
            </a:xfrm>
            <a:prstGeom prst="rect">
              <a:avLst/>
            </a:prstGeom>
          </p:spPr>
        </p:pic>
      </p:grpSp>
      <p:grpSp>
        <p:nvGrpSpPr>
          <p:cNvPr id="17" name="Groupe 16">
            <a:extLst>
              <a:ext uri="{FF2B5EF4-FFF2-40B4-BE49-F238E27FC236}">
                <a16:creationId xmlns:a16="http://schemas.microsoft.com/office/drawing/2014/main" id="{20677E60-7C10-4600-B593-996E1F129BD1}"/>
              </a:ext>
            </a:extLst>
          </p:cNvPr>
          <p:cNvGrpSpPr/>
          <p:nvPr/>
        </p:nvGrpSpPr>
        <p:grpSpPr>
          <a:xfrm>
            <a:off x="0" y="1"/>
            <a:ext cx="12192000" cy="61913"/>
            <a:chOff x="0" y="0"/>
            <a:chExt cx="9906000" cy="45719"/>
          </a:xfrm>
        </p:grpSpPr>
        <p:sp>
          <p:nvSpPr>
            <p:cNvPr id="18" name="Rectangle 17">
              <a:extLst>
                <a:ext uri="{FF2B5EF4-FFF2-40B4-BE49-F238E27FC236}">
                  <a16:creationId xmlns:a16="http://schemas.microsoft.com/office/drawing/2014/main" id="{80F37A99-4EFC-4BA2-969D-A7CEE4C47FB9}"/>
                </a:ext>
              </a:extLst>
            </p:cNvPr>
            <p:cNvSpPr/>
            <p:nvPr userDrawn="1"/>
          </p:nvSpPr>
          <p:spPr>
            <a:xfrm>
              <a:off x="0" y="0"/>
              <a:ext cx="2604763"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9" name="Rectangle 18">
              <a:extLst>
                <a:ext uri="{FF2B5EF4-FFF2-40B4-BE49-F238E27FC236}">
                  <a16:creationId xmlns:a16="http://schemas.microsoft.com/office/drawing/2014/main" id="{564A1188-AE92-4124-803B-A0EB9C3F9539}"/>
                </a:ext>
              </a:extLst>
            </p:cNvPr>
            <p:cNvSpPr/>
            <p:nvPr userDrawn="1"/>
          </p:nvSpPr>
          <p:spPr>
            <a:xfrm>
              <a:off x="2433746" y="0"/>
              <a:ext cx="2604763"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0" name="Rectangle 19">
              <a:extLst>
                <a:ext uri="{FF2B5EF4-FFF2-40B4-BE49-F238E27FC236}">
                  <a16:creationId xmlns:a16="http://schemas.microsoft.com/office/drawing/2014/main" id="{DBC28B2D-2E67-49DA-843D-088CEFF85CD2}"/>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1" name="Rectangle 20">
              <a:extLst>
                <a:ext uri="{FF2B5EF4-FFF2-40B4-BE49-F238E27FC236}">
                  <a16:creationId xmlns:a16="http://schemas.microsoft.com/office/drawing/2014/main" id="{4B1CCB03-2D14-4234-944C-C6CAC6CEF5D5}"/>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22" name="Groupe 21">
            <a:extLst>
              <a:ext uri="{FF2B5EF4-FFF2-40B4-BE49-F238E27FC236}">
                <a16:creationId xmlns:a16="http://schemas.microsoft.com/office/drawing/2014/main" id="{4FBEB0EB-01CD-4556-AFEE-30A9C9D1A21E}"/>
              </a:ext>
            </a:extLst>
          </p:cNvPr>
          <p:cNvGrpSpPr/>
          <p:nvPr/>
        </p:nvGrpSpPr>
        <p:grpSpPr>
          <a:xfrm>
            <a:off x="0" y="6796088"/>
            <a:ext cx="12192000" cy="61913"/>
            <a:chOff x="0" y="0"/>
            <a:chExt cx="9906000" cy="45719"/>
          </a:xfrm>
        </p:grpSpPr>
        <p:sp>
          <p:nvSpPr>
            <p:cNvPr id="23" name="Rectangle 22">
              <a:extLst>
                <a:ext uri="{FF2B5EF4-FFF2-40B4-BE49-F238E27FC236}">
                  <a16:creationId xmlns:a16="http://schemas.microsoft.com/office/drawing/2014/main" id="{77009738-A904-4AF8-AE4C-02F35CD4E7DD}"/>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4" name="Rectangle 23">
              <a:extLst>
                <a:ext uri="{FF2B5EF4-FFF2-40B4-BE49-F238E27FC236}">
                  <a16:creationId xmlns:a16="http://schemas.microsoft.com/office/drawing/2014/main" id="{7901CC2A-5DF1-4897-A061-C4DCF314B499}"/>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5" name="Rectangle 24">
              <a:extLst>
                <a:ext uri="{FF2B5EF4-FFF2-40B4-BE49-F238E27FC236}">
                  <a16:creationId xmlns:a16="http://schemas.microsoft.com/office/drawing/2014/main" id="{BF95C204-D870-454A-BC3A-8059D8E1141C}"/>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6" name="Rectangle 25">
              <a:extLst>
                <a:ext uri="{FF2B5EF4-FFF2-40B4-BE49-F238E27FC236}">
                  <a16:creationId xmlns:a16="http://schemas.microsoft.com/office/drawing/2014/main" id="{9D70A106-80D1-48F2-BAF6-5D783687ECA6}"/>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34" name="Rectangle 33">
            <a:extLst>
              <a:ext uri="{FF2B5EF4-FFF2-40B4-BE49-F238E27FC236}">
                <a16:creationId xmlns:a16="http://schemas.microsoft.com/office/drawing/2014/main" id="{0CA57498-3131-4261-88FD-FA6D10238978}"/>
              </a:ext>
            </a:extLst>
          </p:cNvPr>
          <p:cNvSpPr/>
          <p:nvPr/>
        </p:nvSpPr>
        <p:spPr>
          <a:xfrm>
            <a:off x="859192" y="2585188"/>
            <a:ext cx="2173137" cy="1551194"/>
          </a:xfrm>
          <a:prstGeom prst="rect">
            <a:avLst/>
          </a:prstGeom>
        </p:spPr>
        <p:txBody>
          <a:bodyPr wrap="square">
            <a:spAutoFit/>
          </a:bodyPr>
          <a:lstStyle/>
          <a:p>
            <a:pPr marL="268287">
              <a:spcBef>
                <a:spcPct val="20000"/>
              </a:spcBef>
              <a:spcAft>
                <a:spcPts val="600"/>
              </a:spcAft>
            </a:pPr>
            <a:r>
              <a:rPr lang="sr-Latn-RS"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rPr>
              <a:t>Kotlovi</a:t>
            </a:r>
            <a:endParaRPr lang="en-GB"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endParaRPr>
          </a:p>
          <a:p>
            <a:pPr marL="268288">
              <a:spcBef>
                <a:spcPct val="20000"/>
              </a:spcBef>
              <a:spcAft>
                <a:spcPts val="600"/>
              </a:spcAft>
            </a:pPr>
            <a:r>
              <a:rPr lang="sr-Latn-RS"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rPr>
              <a:t>Gorionici</a:t>
            </a:r>
            <a:endParaRPr lang="en-GB"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endParaRPr>
          </a:p>
          <a:p>
            <a:pPr marL="268288">
              <a:spcBef>
                <a:spcPct val="20000"/>
              </a:spcBef>
              <a:spcAft>
                <a:spcPts val="600"/>
              </a:spcAft>
            </a:pPr>
            <a:r>
              <a:rPr lang="sr-Latn-RS"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rPr>
              <a:t>Postrojenja za tretman vode</a:t>
            </a:r>
            <a:endParaRPr lang="en-GB"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endParaRPr>
          </a:p>
          <a:p>
            <a:pPr marL="268288">
              <a:spcBef>
                <a:spcPct val="20000"/>
              </a:spcBef>
              <a:spcAft>
                <a:spcPts val="600"/>
              </a:spcAft>
            </a:pPr>
            <a:r>
              <a:rPr lang="sr-Latn-RS"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rPr>
              <a:t>Procesna toplota</a:t>
            </a:r>
            <a:endParaRPr lang="en-GB"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endParaRPr>
          </a:p>
          <a:p>
            <a:pPr marL="268288">
              <a:spcBef>
                <a:spcPct val="20000"/>
              </a:spcBef>
              <a:spcAft>
                <a:spcPts val="600"/>
              </a:spcAft>
            </a:pPr>
            <a:r>
              <a:rPr lang="sr-Latn-RS"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rPr>
              <a:t>Toplotna oksigenacija</a:t>
            </a:r>
            <a:endParaRPr lang="fr-FR" sz="1100" dirty="0">
              <a:solidFill>
                <a:srgbClr val="E8734E"/>
              </a:solidFill>
              <a:latin typeface="Segoe UI Black" panose="020B0A02040204020203" pitchFamily="34" charset="0"/>
              <a:ea typeface="Segoe UI Black" panose="020B0A02040204020203" pitchFamily="34" charset="0"/>
              <a:cs typeface="Segoe UI Light" panose="020B0502040204020203" pitchFamily="34" charset="0"/>
            </a:endParaRPr>
          </a:p>
        </p:txBody>
      </p:sp>
      <p:sp>
        <p:nvSpPr>
          <p:cNvPr id="35" name="Rectangle 34">
            <a:extLst>
              <a:ext uri="{FF2B5EF4-FFF2-40B4-BE49-F238E27FC236}">
                <a16:creationId xmlns:a16="http://schemas.microsoft.com/office/drawing/2014/main" id="{4EF13E4C-0F0F-4EAA-9ADF-A8E59BC7A59B}"/>
              </a:ext>
            </a:extLst>
          </p:cNvPr>
          <p:cNvSpPr/>
          <p:nvPr/>
        </p:nvSpPr>
        <p:spPr>
          <a:xfrm>
            <a:off x="6704339" y="2601577"/>
            <a:ext cx="2048492" cy="1381917"/>
          </a:xfrm>
          <a:prstGeom prst="rect">
            <a:avLst/>
          </a:prstGeom>
        </p:spPr>
        <p:txBody>
          <a:bodyPr wrap="square">
            <a:spAutoFit/>
          </a:bodyPr>
          <a:lstStyle/>
          <a:p>
            <a:pPr>
              <a:spcBef>
                <a:spcPct val="20000"/>
              </a:spcBef>
              <a:spcAft>
                <a:spcPts val="600"/>
              </a:spcAft>
            </a:pPr>
            <a:r>
              <a:rPr lang="sr-Latn-RS"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rPr>
              <a:t>Servisni ugovori</a:t>
            </a:r>
            <a:endParaRPr lang="en-GB"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endParaRPr>
          </a:p>
          <a:p>
            <a:pPr>
              <a:spcBef>
                <a:spcPct val="20000"/>
              </a:spcBef>
              <a:spcAft>
                <a:spcPts val="600"/>
              </a:spcAft>
            </a:pPr>
            <a:r>
              <a:rPr lang="sr-Latn-RS"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rPr>
              <a:t>Optimizacija i popravke</a:t>
            </a:r>
            <a:endParaRPr lang="en-GB"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endParaRPr>
          </a:p>
          <a:p>
            <a:pPr>
              <a:spcBef>
                <a:spcPct val="20000"/>
              </a:spcBef>
              <a:spcAft>
                <a:spcPts val="600"/>
              </a:spcAft>
            </a:pPr>
            <a:r>
              <a:rPr lang="sr-Latn-RS"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rPr>
              <a:t>Rezervni delovi</a:t>
            </a:r>
            <a:endParaRPr lang="en-GB"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endParaRPr>
          </a:p>
          <a:p>
            <a:pPr>
              <a:spcBef>
                <a:spcPct val="20000"/>
              </a:spcBef>
              <a:spcAft>
                <a:spcPts val="600"/>
              </a:spcAft>
            </a:pPr>
            <a:r>
              <a:rPr lang="sr-Latn-RS"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rPr>
              <a:t>Obuka</a:t>
            </a:r>
            <a:endParaRPr lang="en-GB"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endParaRPr>
          </a:p>
          <a:p>
            <a:pPr>
              <a:spcBef>
                <a:spcPct val="20000"/>
              </a:spcBef>
              <a:spcAft>
                <a:spcPts val="600"/>
              </a:spcAft>
            </a:pPr>
            <a:r>
              <a:rPr lang="sr-Latn-RS"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rPr>
              <a:t>Iznajmljivanje</a:t>
            </a:r>
            <a:endParaRPr lang="fr-FR" sz="1100" dirty="0">
              <a:solidFill>
                <a:srgbClr val="0098DC"/>
              </a:solidFill>
              <a:latin typeface="Segoe UI Black" panose="020B0A02040204020203" pitchFamily="34" charset="0"/>
              <a:ea typeface="Segoe UI Black" panose="020B0A02040204020203" pitchFamily="34" charset="0"/>
              <a:cs typeface="Segoe UI Light" panose="020B0502040204020203" pitchFamily="34" charset="0"/>
            </a:endParaRPr>
          </a:p>
        </p:txBody>
      </p:sp>
      <p:pic>
        <p:nvPicPr>
          <p:cNvPr id="37" name="Image 36">
            <a:extLst>
              <a:ext uri="{FF2B5EF4-FFF2-40B4-BE49-F238E27FC236}">
                <a16:creationId xmlns:a16="http://schemas.microsoft.com/office/drawing/2014/main" id="{98E9FDD4-9DBE-462B-BE57-BBD52A87D8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1504" y="2640872"/>
            <a:ext cx="180000" cy="183600"/>
          </a:xfrm>
          <a:prstGeom prst="rect">
            <a:avLst/>
          </a:prstGeom>
        </p:spPr>
      </p:pic>
      <p:sp>
        <p:nvSpPr>
          <p:cNvPr id="9" name="Rectangle 8">
            <a:extLst>
              <a:ext uri="{FF2B5EF4-FFF2-40B4-BE49-F238E27FC236}">
                <a16:creationId xmlns:a16="http://schemas.microsoft.com/office/drawing/2014/main" id="{47E8D91F-E564-44BA-9DC1-47E0143EF9D4}"/>
              </a:ext>
            </a:extLst>
          </p:cNvPr>
          <p:cNvSpPr/>
          <p:nvPr/>
        </p:nvSpPr>
        <p:spPr>
          <a:xfrm>
            <a:off x="1332320" y="5051908"/>
            <a:ext cx="6096000" cy="338554"/>
          </a:xfrm>
          <a:prstGeom prst="rect">
            <a:avLst/>
          </a:prstGeom>
        </p:spPr>
        <p:txBody>
          <a:bodyPr>
            <a:spAutoFit/>
          </a:bodyPr>
          <a:lstStyle/>
          <a:p>
            <a:pPr>
              <a:spcBef>
                <a:spcPct val="20000"/>
              </a:spcBef>
              <a:spcAft>
                <a:spcPts val="600"/>
              </a:spcAft>
            </a:pPr>
            <a:r>
              <a:rPr lang="sr-Latn-RS" sz="1600" dirty="0">
                <a:latin typeface="Segoe UI Light" panose="020B0502040204020203" pitchFamily="34" charset="0"/>
                <a:cs typeface="Segoe UI Light" panose="020B0502040204020203" pitchFamily="34" charset="0"/>
              </a:rPr>
              <a:t>optimizovati potrošnju energije</a:t>
            </a:r>
            <a:r>
              <a:rPr lang="en-GB" sz="1600" dirty="0">
                <a:latin typeface="Segoe UI Light" panose="020B0502040204020203" pitchFamily="34" charset="0"/>
                <a:cs typeface="Segoe UI Light" panose="020B0502040204020203" pitchFamily="34" charset="0"/>
              </a:rPr>
              <a:t>, </a:t>
            </a:r>
          </a:p>
        </p:txBody>
      </p:sp>
      <p:sp>
        <p:nvSpPr>
          <p:cNvPr id="10" name="Rectangle 9">
            <a:extLst>
              <a:ext uri="{FF2B5EF4-FFF2-40B4-BE49-F238E27FC236}">
                <a16:creationId xmlns:a16="http://schemas.microsoft.com/office/drawing/2014/main" id="{31610C49-732A-4E88-9C04-AC51783A3861}"/>
              </a:ext>
            </a:extLst>
          </p:cNvPr>
          <p:cNvSpPr/>
          <p:nvPr/>
        </p:nvSpPr>
        <p:spPr>
          <a:xfrm>
            <a:off x="1267092" y="5553695"/>
            <a:ext cx="6806281" cy="338554"/>
          </a:xfrm>
          <a:prstGeom prst="rect">
            <a:avLst/>
          </a:prstGeom>
        </p:spPr>
        <p:txBody>
          <a:bodyPr wrap="square">
            <a:spAutoFit/>
          </a:bodyPr>
          <a:lstStyle/>
          <a:p>
            <a:r>
              <a:rPr lang="sr-Latn-RS" sz="1600" dirty="0">
                <a:latin typeface="Segoe UI Light" panose="020B0502040204020203" pitchFamily="34" charset="0"/>
                <a:cs typeface="Segoe UI Light" panose="020B0502040204020203" pitchFamily="34" charset="0"/>
              </a:rPr>
              <a:t>i umanjiti uticaj naših industrijskih kupaca na životnu sredinu</a:t>
            </a:r>
            <a:r>
              <a:rPr lang="en-GB" sz="1600" dirty="0">
                <a:latin typeface="Segoe UI Light" panose="020B0502040204020203" pitchFamily="34" charset="0"/>
                <a:cs typeface="Segoe UI Light" panose="020B0502040204020203" pitchFamily="34" charset="0"/>
              </a:rPr>
              <a:t>, </a:t>
            </a:r>
          </a:p>
        </p:txBody>
      </p:sp>
      <p:sp>
        <p:nvSpPr>
          <p:cNvPr id="11" name="Rectangle 10">
            <a:extLst>
              <a:ext uri="{FF2B5EF4-FFF2-40B4-BE49-F238E27FC236}">
                <a16:creationId xmlns:a16="http://schemas.microsoft.com/office/drawing/2014/main" id="{56957148-14EE-4C40-A654-468041130BCE}"/>
              </a:ext>
            </a:extLst>
          </p:cNvPr>
          <p:cNvSpPr/>
          <p:nvPr/>
        </p:nvSpPr>
        <p:spPr>
          <a:xfrm>
            <a:off x="333973" y="6139021"/>
            <a:ext cx="7828052" cy="338554"/>
          </a:xfrm>
          <a:prstGeom prst="rect">
            <a:avLst/>
          </a:prstGeom>
        </p:spPr>
        <p:txBody>
          <a:bodyPr wrap="square">
            <a:spAutoFit/>
          </a:bodyPr>
          <a:lstStyle/>
          <a:p>
            <a:r>
              <a:rPr lang="sr-Latn-RS" sz="1600" dirty="0">
                <a:latin typeface="Segoe UI Light" panose="020B0502040204020203" pitchFamily="34" charset="0"/>
                <a:cs typeface="Segoe UI Light" panose="020B0502040204020203" pitchFamily="34" charset="0"/>
              </a:rPr>
              <a:t>Tako što ćemo ih podržati u svim fazama rada njihove kotlarnice</a:t>
            </a:r>
            <a:r>
              <a:rPr lang="en-GB" sz="1600" dirty="0">
                <a:latin typeface="Segoe UI Light" panose="020B0502040204020203" pitchFamily="34" charset="0"/>
                <a:cs typeface="Segoe UI Light" panose="020B0502040204020203" pitchFamily="34" charset="0"/>
              </a:rPr>
              <a:t>. </a:t>
            </a:r>
          </a:p>
        </p:txBody>
      </p:sp>
      <p:pic>
        <p:nvPicPr>
          <p:cNvPr id="6" name="Image 5">
            <a:extLst>
              <a:ext uri="{FF2B5EF4-FFF2-40B4-BE49-F238E27FC236}">
                <a16:creationId xmlns:a16="http://schemas.microsoft.com/office/drawing/2014/main" id="{7890655F-FCFA-487C-9139-D80B11FD6B8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08504" y="2947409"/>
            <a:ext cx="126000" cy="198450"/>
          </a:xfrm>
          <a:prstGeom prst="rect">
            <a:avLst/>
          </a:prstGeom>
        </p:spPr>
      </p:pic>
      <p:pic>
        <p:nvPicPr>
          <p:cNvPr id="28" name="Image 27">
            <a:extLst>
              <a:ext uri="{FF2B5EF4-FFF2-40B4-BE49-F238E27FC236}">
                <a16:creationId xmlns:a16="http://schemas.microsoft.com/office/drawing/2014/main" id="{7124793A-0374-4545-88B7-23D30FC471B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1504" y="3260163"/>
            <a:ext cx="180000" cy="199636"/>
          </a:xfrm>
          <a:prstGeom prst="rect">
            <a:avLst/>
          </a:prstGeom>
        </p:spPr>
      </p:pic>
      <p:pic>
        <p:nvPicPr>
          <p:cNvPr id="30" name="Image 29">
            <a:extLst>
              <a:ext uri="{FF2B5EF4-FFF2-40B4-BE49-F238E27FC236}">
                <a16:creationId xmlns:a16="http://schemas.microsoft.com/office/drawing/2014/main" id="{5AC70292-2BE2-4528-9012-9A193480C26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1504" y="3545753"/>
            <a:ext cx="180000" cy="168000"/>
          </a:xfrm>
          <a:prstGeom prst="rect">
            <a:avLst/>
          </a:prstGeom>
        </p:spPr>
      </p:pic>
      <p:pic>
        <p:nvPicPr>
          <p:cNvPr id="32" name="Image 31">
            <a:extLst>
              <a:ext uri="{FF2B5EF4-FFF2-40B4-BE49-F238E27FC236}">
                <a16:creationId xmlns:a16="http://schemas.microsoft.com/office/drawing/2014/main" id="{D1D52729-9402-48E9-99E2-5B2CC45A36CF}"/>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3504" y="3799708"/>
            <a:ext cx="216000" cy="162000"/>
          </a:xfrm>
          <a:prstGeom prst="rect">
            <a:avLst/>
          </a:prstGeom>
        </p:spPr>
      </p:pic>
      <p:pic>
        <p:nvPicPr>
          <p:cNvPr id="38" name="Image 37">
            <a:extLst>
              <a:ext uri="{FF2B5EF4-FFF2-40B4-BE49-F238E27FC236}">
                <a16:creationId xmlns:a16="http://schemas.microsoft.com/office/drawing/2014/main" id="{30323FE0-8F0D-41AD-8D7B-47F9343D325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495545" y="3158427"/>
            <a:ext cx="180000" cy="168000"/>
          </a:xfrm>
          <a:prstGeom prst="rect">
            <a:avLst/>
          </a:prstGeom>
        </p:spPr>
      </p:pic>
      <p:pic>
        <p:nvPicPr>
          <p:cNvPr id="40" name="Image 39">
            <a:extLst>
              <a:ext uri="{FF2B5EF4-FFF2-40B4-BE49-F238E27FC236}">
                <a16:creationId xmlns:a16="http://schemas.microsoft.com/office/drawing/2014/main" id="{961AA0E5-A0C8-4CA4-A55D-F90A778A2D5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6495545" y="2862798"/>
            <a:ext cx="180000" cy="200770"/>
          </a:xfrm>
          <a:prstGeom prst="rect">
            <a:avLst/>
          </a:prstGeom>
        </p:spPr>
      </p:pic>
      <p:pic>
        <p:nvPicPr>
          <p:cNvPr id="42" name="Image 41">
            <a:extLst>
              <a:ext uri="{FF2B5EF4-FFF2-40B4-BE49-F238E27FC236}">
                <a16:creationId xmlns:a16="http://schemas.microsoft.com/office/drawing/2014/main" id="{97EF48D0-33AF-4690-9A7F-58D29B68C72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495545" y="3421286"/>
            <a:ext cx="180000" cy="174783"/>
          </a:xfrm>
          <a:prstGeom prst="rect">
            <a:avLst/>
          </a:prstGeom>
        </p:spPr>
      </p:pic>
      <p:pic>
        <p:nvPicPr>
          <p:cNvPr id="44" name="Image 43">
            <a:extLst>
              <a:ext uri="{FF2B5EF4-FFF2-40B4-BE49-F238E27FC236}">
                <a16:creationId xmlns:a16="http://schemas.microsoft.com/office/drawing/2014/main" id="{FE79C319-57A8-40DA-9AF5-6156013E373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473942" y="3733651"/>
            <a:ext cx="216000" cy="159694"/>
          </a:xfrm>
          <a:prstGeom prst="rect">
            <a:avLst/>
          </a:prstGeom>
        </p:spPr>
      </p:pic>
      <p:pic>
        <p:nvPicPr>
          <p:cNvPr id="46" name="Image 45">
            <a:extLst>
              <a:ext uri="{FF2B5EF4-FFF2-40B4-BE49-F238E27FC236}">
                <a16:creationId xmlns:a16="http://schemas.microsoft.com/office/drawing/2014/main" id="{50CC6F82-F37F-4037-8ABD-630B82974D0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495545" y="2601331"/>
            <a:ext cx="180000" cy="203774"/>
          </a:xfrm>
          <a:prstGeom prst="rect">
            <a:avLst/>
          </a:prstGeom>
        </p:spPr>
      </p:pic>
      <p:pic>
        <p:nvPicPr>
          <p:cNvPr id="27" name="Image 26">
            <a:extLst>
              <a:ext uri="{FF2B5EF4-FFF2-40B4-BE49-F238E27FC236}">
                <a16:creationId xmlns:a16="http://schemas.microsoft.com/office/drawing/2014/main" id="{AA8C34DF-8760-4DF9-B5E6-E1BEC0A61D93}"/>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61808" y="5501978"/>
            <a:ext cx="426195" cy="448164"/>
          </a:xfrm>
          <a:prstGeom prst="rect">
            <a:avLst/>
          </a:prstGeom>
        </p:spPr>
      </p:pic>
      <p:pic>
        <p:nvPicPr>
          <p:cNvPr id="31" name="Image 30">
            <a:extLst>
              <a:ext uri="{FF2B5EF4-FFF2-40B4-BE49-F238E27FC236}">
                <a16:creationId xmlns:a16="http://schemas.microsoft.com/office/drawing/2014/main" id="{E86DCE3A-5248-4482-8C5C-6AF617DB64AA}"/>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761807" y="5028123"/>
            <a:ext cx="426195" cy="366825"/>
          </a:xfrm>
          <a:prstGeom prst="rect">
            <a:avLst/>
          </a:prstGeom>
        </p:spPr>
      </p:pic>
    </p:spTree>
    <p:extLst>
      <p:ext uri="{BB962C8B-B14F-4D97-AF65-F5344CB8AC3E}">
        <p14:creationId xmlns:p14="http://schemas.microsoft.com/office/powerpoint/2010/main" val="3894767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6FC0754-992F-42B7-A06A-3CB99A2FC4A0}"/>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2678454" y="-10168"/>
            <a:ext cx="10961662" cy="6868167"/>
          </a:xfrm>
          <a:prstGeom prst="rect">
            <a:avLst/>
          </a:prstGeom>
        </p:spPr>
      </p:pic>
      <p:sp>
        <p:nvSpPr>
          <p:cNvPr id="2" name="Titre 1">
            <a:extLst>
              <a:ext uri="{FF2B5EF4-FFF2-40B4-BE49-F238E27FC236}">
                <a16:creationId xmlns:a16="http://schemas.microsoft.com/office/drawing/2014/main" id="{20D261F8-5286-4571-8A87-9A0815DC4C3D}"/>
              </a:ext>
            </a:extLst>
          </p:cNvPr>
          <p:cNvSpPr>
            <a:spLocks noGrp="1"/>
          </p:cNvSpPr>
          <p:nvPr>
            <p:ph type="title"/>
          </p:nvPr>
        </p:nvSpPr>
        <p:spPr>
          <a:xfrm>
            <a:off x="2932978" y="278508"/>
            <a:ext cx="8644410" cy="764704"/>
          </a:xfrm>
        </p:spPr>
        <p:txBody>
          <a:bodyPr/>
          <a:lstStyle/>
          <a:p>
            <a:r>
              <a:rPr lang="fr-FR" dirty="0" err="1"/>
              <a:t>Navinergy</a:t>
            </a:r>
            <a:endParaRPr lang="fr-FR" dirty="0"/>
          </a:p>
        </p:txBody>
      </p:sp>
      <p:sp>
        <p:nvSpPr>
          <p:cNvPr id="63" name="Rectangle 62">
            <a:extLst>
              <a:ext uri="{FF2B5EF4-FFF2-40B4-BE49-F238E27FC236}">
                <a16:creationId xmlns:a16="http://schemas.microsoft.com/office/drawing/2014/main" id="{3676BE10-AB34-412B-8A3E-BCFA2FF7F76D}"/>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9" name="Groupe 108">
            <a:extLst>
              <a:ext uri="{FF2B5EF4-FFF2-40B4-BE49-F238E27FC236}">
                <a16:creationId xmlns:a16="http://schemas.microsoft.com/office/drawing/2014/main" id="{6E5DE6B6-1112-4525-BE6C-1286BB3E67B8}"/>
              </a:ext>
            </a:extLst>
          </p:cNvPr>
          <p:cNvGrpSpPr/>
          <p:nvPr/>
        </p:nvGrpSpPr>
        <p:grpSpPr>
          <a:xfrm>
            <a:off x="700828" y="5417691"/>
            <a:ext cx="1417577" cy="947325"/>
            <a:chOff x="700828" y="5417691"/>
            <a:chExt cx="1417577" cy="947325"/>
          </a:xfrm>
        </p:grpSpPr>
        <p:sp>
          <p:nvSpPr>
            <p:cNvPr id="110" name="Rectangle 109">
              <a:extLst>
                <a:ext uri="{FF2B5EF4-FFF2-40B4-BE49-F238E27FC236}">
                  <a16:creationId xmlns:a16="http://schemas.microsoft.com/office/drawing/2014/main" id="{08441398-4C3A-4611-82CB-C0A9279BAA52}"/>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296B016F-DA39-4FA7-96E9-907383E90CF1}"/>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5FD7190F-ADF0-4580-BA42-0637915F5A1A}"/>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a:extLst>
                <a:ext uri="{FF2B5EF4-FFF2-40B4-BE49-F238E27FC236}">
                  <a16:creationId xmlns:a16="http://schemas.microsoft.com/office/drawing/2014/main" id="{0280DF1D-BAB2-4451-892F-ED06B22958BD}"/>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ABD7545E-D8FF-4375-A836-B95EE08A9DF0}"/>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3FFDAFFF-739D-4E18-A5CF-7F540CFB6C90}"/>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819637D9-A7B3-4D8F-BEAE-8273D6723F12}"/>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6AAC17CA-E6CD-4963-8B39-AFB8A4C1E5C5}"/>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Rectangle 162">
              <a:extLst>
                <a:ext uri="{FF2B5EF4-FFF2-40B4-BE49-F238E27FC236}">
                  <a16:creationId xmlns:a16="http://schemas.microsoft.com/office/drawing/2014/main" id="{C6BBA3FC-2335-408F-BCC3-C1C561CC9904}"/>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Rectangle 163">
              <a:extLst>
                <a:ext uri="{FF2B5EF4-FFF2-40B4-BE49-F238E27FC236}">
                  <a16:creationId xmlns:a16="http://schemas.microsoft.com/office/drawing/2014/main" id="{68F4DC2B-3242-4C04-AD37-3E921B4403BE}"/>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a16="http://schemas.microsoft.com/office/drawing/2014/main" id="{3ECDB6E7-2448-4A3A-A78B-80A071BBC958}"/>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DF71191F-7E82-4AC3-8DB0-4A70D1EE7A16}"/>
                </a:ext>
              </a:extLst>
            </p:cNvPr>
            <p:cNvSpPr/>
            <p:nvPr/>
          </p:nvSpPr>
          <p:spPr>
            <a:xfrm>
              <a:off x="1946399" y="5942244"/>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5" name="Groupe 74">
            <a:extLst>
              <a:ext uri="{FF2B5EF4-FFF2-40B4-BE49-F238E27FC236}">
                <a16:creationId xmlns:a16="http://schemas.microsoft.com/office/drawing/2014/main" id="{5A7F17D9-01E4-4EE6-95D1-764DC7C44383}"/>
              </a:ext>
            </a:extLst>
          </p:cNvPr>
          <p:cNvGrpSpPr/>
          <p:nvPr/>
        </p:nvGrpSpPr>
        <p:grpSpPr>
          <a:xfrm>
            <a:off x="0" y="6796088"/>
            <a:ext cx="12192000" cy="61913"/>
            <a:chOff x="0" y="0"/>
            <a:chExt cx="9906000" cy="45719"/>
          </a:xfrm>
        </p:grpSpPr>
        <p:sp>
          <p:nvSpPr>
            <p:cNvPr id="76" name="Rectangle 75">
              <a:extLst>
                <a:ext uri="{FF2B5EF4-FFF2-40B4-BE49-F238E27FC236}">
                  <a16:creationId xmlns:a16="http://schemas.microsoft.com/office/drawing/2014/main" id="{BD4185EE-F782-4F04-9AF4-8DF7492B6413}"/>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7" name="Rectangle 76">
              <a:extLst>
                <a:ext uri="{FF2B5EF4-FFF2-40B4-BE49-F238E27FC236}">
                  <a16:creationId xmlns:a16="http://schemas.microsoft.com/office/drawing/2014/main" id="{FA57B74C-CC9C-49EC-9864-FBF49511270B}"/>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8" name="Rectangle 77">
              <a:extLst>
                <a:ext uri="{FF2B5EF4-FFF2-40B4-BE49-F238E27FC236}">
                  <a16:creationId xmlns:a16="http://schemas.microsoft.com/office/drawing/2014/main" id="{CD721E1E-FCD6-4CF9-B60C-78A886CEB637}"/>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CAFBA8DA-197F-4FF1-9F16-73711428A116}"/>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0" name="Groupe 69">
            <a:extLst>
              <a:ext uri="{FF2B5EF4-FFF2-40B4-BE49-F238E27FC236}">
                <a16:creationId xmlns:a16="http://schemas.microsoft.com/office/drawing/2014/main" id="{6C29CFF5-60A6-4B2E-A831-498CBC7D572F}"/>
              </a:ext>
            </a:extLst>
          </p:cNvPr>
          <p:cNvGrpSpPr/>
          <p:nvPr/>
        </p:nvGrpSpPr>
        <p:grpSpPr>
          <a:xfrm>
            <a:off x="0" y="1"/>
            <a:ext cx="12192000" cy="61913"/>
            <a:chOff x="0" y="0"/>
            <a:chExt cx="9906000" cy="45719"/>
          </a:xfrm>
        </p:grpSpPr>
        <p:sp>
          <p:nvSpPr>
            <p:cNvPr id="71" name="Rectangle 70">
              <a:extLst>
                <a:ext uri="{FF2B5EF4-FFF2-40B4-BE49-F238E27FC236}">
                  <a16:creationId xmlns:a16="http://schemas.microsoft.com/office/drawing/2014/main" id="{E96D0FFA-C809-4AD8-AF6F-A35BEE47DEA1}"/>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2" name="Rectangle 71">
              <a:extLst>
                <a:ext uri="{FF2B5EF4-FFF2-40B4-BE49-F238E27FC236}">
                  <a16:creationId xmlns:a16="http://schemas.microsoft.com/office/drawing/2014/main" id="{7526F1AE-F1C9-486E-86D8-B6774348D680}"/>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3" name="Rectangle 72">
              <a:extLst>
                <a:ext uri="{FF2B5EF4-FFF2-40B4-BE49-F238E27FC236}">
                  <a16:creationId xmlns:a16="http://schemas.microsoft.com/office/drawing/2014/main" id="{57A00EFD-461A-444E-A7C5-3422521FD0DA}"/>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5B5DB902-6B78-4972-86CA-3659E06E427D}"/>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68" name="Rectangle 167">
            <a:hlinkClick r:id="rId3" action="ppaction://hlinksldjump"/>
            <a:extLst>
              <a:ext uri="{FF2B5EF4-FFF2-40B4-BE49-F238E27FC236}">
                <a16:creationId xmlns:a16="http://schemas.microsoft.com/office/drawing/2014/main" id="{BEE36357-6311-4EE6-8CDB-E498DA6CF99A}"/>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759C3DAF-9D82-431A-B083-8E1065532F0C}"/>
              </a:ext>
            </a:extLst>
          </p:cNvPr>
          <p:cNvSpPr/>
          <p:nvPr/>
        </p:nvSpPr>
        <p:spPr>
          <a:xfrm>
            <a:off x="2929089" y="1096987"/>
            <a:ext cx="9033863" cy="424732"/>
          </a:xfrm>
          <a:prstGeom prst="rect">
            <a:avLst/>
          </a:prstGeom>
        </p:spPr>
        <p:txBody>
          <a:bodyPr wrap="square">
            <a:spAutoFit/>
          </a:bodyPr>
          <a:lstStyle/>
          <a:p>
            <a:pPr>
              <a:lnSpc>
                <a:spcPct val="90000"/>
              </a:lnSpc>
              <a:spcBef>
                <a:spcPct val="0"/>
              </a:spcBef>
              <a:spcAft>
                <a:spcPts val="1200"/>
              </a:spcAft>
            </a:pPr>
            <a:r>
              <a:rPr lang="sr-Latn-RS"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Digitalna rešenja za kontrolu i nadzor vaše kotlarnice</a:t>
            </a:r>
            <a:r>
              <a:rPr lang="en-US"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a:t>
            </a:r>
            <a:endParaRPr 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91B3BB31-55A9-4E37-9D77-9D641DBB0CDC}"/>
              </a:ext>
            </a:extLst>
          </p:cNvPr>
          <p:cNvSpPr/>
          <p:nvPr/>
        </p:nvSpPr>
        <p:spPr>
          <a:xfrm>
            <a:off x="3023751" y="2209772"/>
            <a:ext cx="3610965" cy="505032"/>
          </a:xfrm>
          <a:prstGeom prst="rect">
            <a:avLst/>
          </a:prstGeom>
          <a:solidFill>
            <a:srgbClr val="20A2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r-Latn-RS" b="1" dirty="0">
                <a:solidFill>
                  <a:schemeClr val="bg1"/>
                </a:solidFill>
                <a:latin typeface="Segoe UI Emoji" panose="020B0502040204020203" pitchFamily="34" charset="0"/>
                <a:ea typeface="Segoe UI Emoji" panose="020B0502040204020203" pitchFamily="34" charset="0"/>
              </a:rPr>
              <a:t>Interfejs za pomoć pri radu</a:t>
            </a:r>
            <a:endParaRPr lang="fr-FR" b="1" dirty="0">
              <a:solidFill>
                <a:schemeClr val="bg1"/>
              </a:solidFill>
              <a:latin typeface="Segoe UI Emoji" panose="020B0502040204020203" pitchFamily="34" charset="0"/>
              <a:ea typeface="Segoe UI Emoji" panose="020B0502040204020203" pitchFamily="34" charset="0"/>
            </a:endParaRPr>
          </a:p>
        </p:txBody>
      </p:sp>
      <p:sp>
        <p:nvSpPr>
          <p:cNvPr id="115" name="Rectangle 114">
            <a:extLst>
              <a:ext uri="{FF2B5EF4-FFF2-40B4-BE49-F238E27FC236}">
                <a16:creationId xmlns:a16="http://schemas.microsoft.com/office/drawing/2014/main" id="{FFE0DBB5-BA49-4A1A-B189-184C51C2562D}"/>
              </a:ext>
            </a:extLst>
          </p:cNvPr>
          <p:cNvSpPr/>
          <p:nvPr/>
        </p:nvSpPr>
        <p:spPr>
          <a:xfrm>
            <a:off x="3028517" y="2798304"/>
            <a:ext cx="3606199" cy="2531654"/>
          </a:xfrm>
          <a:prstGeom prst="rect">
            <a:avLst/>
          </a:prstGeom>
        </p:spPr>
        <p:txBody>
          <a:bodyPr wrap="square" numCol="1">
            <a:noAutofit/>
          </a:bodyPr>
          <a:lstStyle/>
          <a:p>
            <a:r>
              <a:rPr lang="sr-Latn-RS" sz="1400" dirty="0">
                <a:latin typeface="Arial Narrow" panose="020B0606020202030204" pitchFamily="34" charset="0"/>
              </a:rPr>
              <a:t>Lokalni korisnički interfejs obezbeđuje</a:t>
            </a:r>
            <a:r>
              <a:rPr lang="en-US" sz="1400" dirty="0">
                <a:latin typeface="Arial Narrow" panose="020B0606020202030204" pitchFamily="34" charset="0"/>
              </a:rPr>
              <a:t>:</a:t>
            </a:r>
          </a:p>
          <a:p>
            <a:pPr marL="285750" indent="-285750">
              <a:buFont typeface="Arial" panose="020B0604020202020204" pitchFamily="34" charset="0"/>
              <a:buChar char="•"/>
            </a:pPr>
            <a:r>
              <a:rPr lang="sr-Latn-RS" sz="1400" dirty="0">
                <a:latin typeface="Arial Narrow" panose="020B0606020202030204" pitchFamily="34" charset="0"/>
              </a:rPr>
              <a:t>Kontrolu i upravljanje ispitivanjem povezanim sa režimom rada</a:t>
            </a:r>
          </a:p>
          <a:p>
            <a:pPr marL="285750" indent="-285750">
              <a:buFont typeface="Arial" panose="020B0604020202020204" pitchFamily="34" charset="0"/>
              <a:buChar char="•"/>
            </a:pPr>
            <a:r>
              <a:rPr lang="sr-Latn-RS" sz="1400" dirty="0">
                <a:latin typeface="Arial Narrow" panose="020B0606020202030204" pitchFamily="34" charset="0"/>
              </a:rPr>
              <a:t>Kontinuirano evidentiranje glavnih parametara rada</a:t>
            </a:r>
            <a:endParaRPr lang="fr-FR" sz="1400" dirty="0">
              <a:latin typeface="Arial Narrow" panose="020B0606020202030204" pitchFamily="34" charset="0"/>
            </a:endParaRPr>
          </a:p>
          <a:p>
            <a:pPr marL="285750" indent="-285750">
              <a:buFont typeface="Arial" panose="020B0604020202020204" pitchFamily="34" charset="0"/>
              <a:buChar char="•"/>
            </a:pPr>
            <a:r>
              <a:rPr lang="sr-Latn-RS" sz="1400" dirty="0">
                <a:latin typeface="Arial Narrow" panose="020B0606020202030204" pitchFamily="34" charset="0"/>
              </a:rPr>
              <a:t>GSM modem dozvoljava daljinski pristup i radnje</a:t>
            </a:r>
            <a:endParaRPr lang="en-US" sz="1400" dirty="0">
              <a:latin typeface="Arial Narrow" panose="020B0606020202030204" pitchFamily="34" charset="0"/>
            </a:endParaRPr>
          </a:p>
        </p:txBody>
      </p:sp>
      <p:pic>
        <p:nvPicPr>
          <p:cNvPr id="116" name="Image 115">
            <a:extLst>
              <a:ext uri="{FF2B5EF4-FFF2-40B4-BE49-F238E27FC236}">
                <a16:creationId xmlns:a16="http://schemas.microsoft.com/office/drawing/2014/main" id="{2839BA2A-F9F4-4118-A66A-CB56F2C5594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945662" y="4347394"/>
            <a:ext cx="2936160" cy="2313730"/>
          </a:xfrm>
          <a:prstGeom prst="rect">
            <a:avLst/>
          </a:prstGeom>
          <a:noFill/>
        </p:spPr>
      </p:pic>
      <p:sp>
        <p:nvSpPr>
          <p:cNvPr id="117" name="Rectangle 116">
            <a:extLst>
              <a:ext uri="{FF2B5EF4-FFF2-40B4-BE49-F238E27FC236}">
                <a16:creationId xmlns:a16="http://schemas.microsoft.com/office/drawing/2014/main" id="{9F96E17E-2788-4CD7-9298-350451C9BC63}"/>
              </a:ext>
            </a:extLst>
          </p:cNvPr>
          <p:cNvSpPr/>
          <p:nvPr/>
        </p:nvSpPr>
        <p:spPr>
          <a:xfrm>
            <a:off x="7879055" y="2227294"/>
            <a:ext cx="3840708" cy="518530"/>
          </a:xfrm>
          <a:prstGeom prst="rect">
            <a:avLst/>
          </a:prstGeom>
          <a:solidFill>
            <a:srgbClr val="20A2D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sr-Latn-RS" b="1" dirty="0">
                <a:solidFill>
                  <a:schemeClr val="bg1"/>
                </a:solidFill>
                <a:latin typeface="Segoe UI Emoji" panose="020B0502040204020203" pitchFamily="34" charset="0"/>
                <a:ea typeface="Segoe UI Emoji" panose="020B0502040204020203" pitchFamily="34" charset="0"/>
              </a:rPr>
              <a:t>Onlajn platforma</a:t>
            </a:r>
            <a:endParaRPr lang="fr-FR" b="1" dirty="0">
              <a:solidFill>
                <a:schemeClr val="bg1"/>
              </a:solidFill>
              <a:latin typeface="Segoe UI Emoji" panose="020B0502040204020203" pitchFamily="34" charset="0"/>
              <a:ea typeface="Segoe UI Emoji" panose="020B0502040204020203" pitchFamily="34" charset="0"/>
            </a:endParaRPr>
          </a:p>
        </p:txBody>
      </p:sp>
      <p:sp>
        <p:nvSpPr>
          <p:cNvPr id="118" name="Rectangle 117">
            <a:extLst>
              <a:ext uri="{FF2B5EF4-FFF2-40B4-BE49-F238E27FC236}">
                <a16:creationId xmlns:a16="http://schemas.microsoft.com/office/drawing/2014/main" id="{BECD13B3-F604-4012-8B4C-890AE386EE7D}"/>
              </a:ext>
            </a:extLst>
          </p:cNvPr>
          <p:cNvSpPr/>
          <p:nvPr/>
        </p:nvSpPr>
        <p:spPr>
          <a:xfrm>
            <a:off x="7879055" y="5044301"/>
            <a:ext cx="3831231" cy="1169551"/>
          </a:xfrm>
          <a:prstGeom prst="rect">
            <a:avLst/>
          </a:prstGeom>
        </p:spPr>
        <p:txBody>
          <a:bodyPr wrap="square" numCol="1">
            <a:noAutofit/>
          </a:bodyPr>
          <a:lstStyle/>
          <a:p>
            <a:r>
              <a:rPr lang="sr-Latn-RS" sz="1400" dirty="0">
                <a:latin typeface="Arial Narrow" panose="020B0606020202030204" pitchFamily="34" charset="0"/>
              </a:rPr>
              <a:t>Modularna </a:t>
            </a:r>
            <a:r>
              <a:rPr lang="en-US" sz="1400" dirty="0">
                <a:latin typeface="Arial Narrow" panose="020B0606020202030204" pitchFamily="34" charset="0"/>
              </a:rPr>
              <a:t>platform </a:t>
            </a:r>
            <a:r>
              <a:rPr lang="sr-Latn-RS" sz="1400" dirty="0">
                <a:latin typeface="Arial Narrow" panose="020B0606020202030204" pitchFamily="34" charset="0"/>
              </a:rPr>
              <a:t>omogućava lako prikupljanje i uređivanje podataka</a:t>
            </a:r>
            <a:r>
              <a:rPr lang="en-US" sz="1400" dirty="0">
                <a:latin typeface="Arial Narrow" panose="020B0606020202030204" pitchFamily="34" charset="0"/>
              </a:rPr>
              <a:t>.</a:t>
            </a:r>
          </a:p>
          <a:p>
            <a:pPr marL="285750" indent="-285750">
              <a:buFont typeface="Arial" panose="020B0604020202020204" pitchFamily="34" charset="0"/>
              <a:buChar char="•"/>
            </a:pPr>
            <a:r>
              <a:rPr lang="sr-Latn-RS" sz="1400" dirty="0">
                <a:latin typeface="Arial Narrow" panose="020B0606020202030204" pitchFamily="34" charset="0"/>
              </a:rPr>
              <a:t>Izveštaji pripremljeni na podacima</a:t>
            </a:r>
            <a:endParaRPr lang="en-US" sz="1400" dirty="0">
              <a:latin typeface="Arial Narrow" panose="020B0606020202030204" pitchFamily="34" charset="0"/>
            </a:endParaRPr>
          </a:p>
          <a:p>
            <a:pPr marL="285750" indent="-285750">
              <a:buFont typeface="Arial" panose="020B0604020202020204" pitchFamily="34" charset="0"/>
              <a:buChar char="•"/>
            </a:pPr>
            <a:r>
              <a:rPr lang="sr-Latn-RS" sz="1400" dirty="0">
                <a:latin typeface="Arial Narrow" panose="020B0606020202030204" pitchFamily="34" charset="0"/>
              </a:rPr>
              <a:t>Upozorenja</a:t>
            </a:r>
            <a:r>
              <a:rPr lang="en-US" sz="1400" dirty="0">
                <a:latin typeface="Arial Narrow" panose="020B0606020202030204" pitchFamily="34" charset="0"/>
              </a:rPr>
              <a:t>, </a:t>
            </a:r>
            <a:r>
              <a:rPr lang="sr-Latn-RS" sz="1400" dirty="0">
                <a:latin typeface="Arial Narrow" panose="020B0606020202030204" pitchFamily="34" charset="0"/>
              </a:rPr>
              <a:t>radnje, izjave</a:t>
            </a:r>
            <a:r>
              <a:rPr lang="en-US" sz="1400" dirty="0">
                <a:latin typeface="Arial Narrow" panose="020B0606020202030204" pitchFamily="34" charset="0"/>
              </a:rPr>
              <a:t>,</a:t>
            </a:r>
            <a:r>
              <a:rPr lang="fr-FR" sz="1400" dirty="0">
                <a:latin typeface="Arial Narrow" panose="020B0606020202030204" pitchFamily="34" charset="0"/>
              </a:rPr>
              <a:t> …</a:t>
            </a:r>
          </a:p>
        </p:txBody>
      </p:sp>
      <p:pic>
        <p:nvPicPr>
          <p:cNvPr id="120" name="Picture 9">
            <a:extLst>
              <a:ext uri="{FF2B5EF4-FFF2-40B4-BE49-F238E27FC236}">
                <a16:creationId xmlns:a16="http://schemas.microsoft.com/office/drawing/2014/main" id="{828711C7-2A4F-47D4-9D50-AE4818C4585D}"/>
              </a:ext>
            </a:extLst>
          </p:cNvPr>
          <p:cNvPicPr>
            <a:picLocks noChangeAspect="1"/>
          </p:cNvPicPr>
          <p:nvPr/>
        </p:nvPicPr>
        <p:blipFill>
          <a:blip r:embed="rId5"/>
          <a:stretch>
            <a:fillRect/>
          </a:stretch>
        </p:blipFill>
        <p:spPr>
          <a:xfrm>
            <a:off x="7919891" y="2945221"/>
            <a:ext cx="3606199" cy="1724620"/>
          </a:xfrm>
          <a:prstGeom prst="rect">
            <a:avLst/>
          </a:prstGeom>
        </p:spPr>
      </p:pic>
      <p:grpSp>
        <p:nvGrpSpPr>
          <p:cNvPr id="121" name="Groupe 120">
            <a:extLst>
              <a:ext uri="{FF2B5EF4-FFF2-40B4-BE49-F238E27FC236}">
                <a16:creationId xmlns:a16="http://schemas.microsoft.com/office/drawing/2014/main" id="{68B6D03E-D63C-467C-A653-B0C6BD005903}"/>
              </a:ext>
            </a:extLst>
          </p:cNvPr>
          <p:cNvGrpSpPr/>
          <p:nvPr/>
        </p:nvGrpSpPr>
        <p:grpSpPr>
          <a:xfrm>
            <a:off x="-1190334" y="144827"/>
            <a:ext cx="4045767" cy="4432271"/>
            <a:chOff x="-1190334" y="144827"/>
            <a:chExt cx="4045767" cy="4432271"/>
          </a:xfrm>
        </p:grpSpPr>
        <p:grpSp>
          <p:nvGrpSpPr>
            <p:cNvPr id="122" name="Groupe 121">
              <a:extLst>
                <a:ext uri="{FF2B5EF4-FFF2-40B4-BE49-F238E27FC236}">
                  <a16:creationId xmlns:a16="http://schemas.microsoft.com/office/drawing/2014/main" id="{7C701E83-B67B-4766-9DCF-F283B43321E6}"/>
                </a:ext>
              </a:extLst>
            </p:cNvPr>
            <p:cNvGrpSpPr/>
            <p:nvPr/>
          </p:nvGrpSpPr>
          <p:grpSpPr>
            <a:xfrm>
              <a:off x="-1190334" y="144827"/>
              <a:ext cx="4043759" cy="4432271"/>
              <a:chOff x="-1036334" y="512458"/>
              <a:chExt cx="4043759" cy="4432271"/>
            </a:xfrm>
          </p:grpSpPr>
          <p:grpSp>
            <p:nvGrpSpPr>
              <p:cNvPr id="125" name="Groupe 124">
                <a:extLst>
                  <a:ext uri="{FF2B5EF4-FFF2-40B4-BE49-F238E27FC236}">
                    <a16:creationId xmlns:a16="http://schemas.microsoft.com/office/drawing/2014/main" id="{3C8ADA72-55D4-4CF0-AF72-670EA3D22607}"/>
                  </a:ext>
                </a:extLst>
              </p:cNvPr>
              <p:cNvGrpSpPr/>
              <p:nvPr/>
            </p:nvGrpSpPr>
            <p:grpSpPr>
              <a:xfrm>
                <a:off x="-1036334" y="512458"/>
                <a:ext cx="4006403" cy="4432271"/>
                <a:chOff x="-1036334" y="512458"/>
                <a:chExt cx="4006403" cy="4432271"/>
              </a:xfrm>
            </p:grpSpPr>
            <p:sp>
              <p:nvSpPr>
                <p:cNvPr id="127" name="Rectangle 126">
                  <a:extLst>
                    <a:ext uri="{FF2B5EF4-FFF2-40B4-BE49-F238E27FC236}">
                      <a16:creationId xmlns:a16="http://schemas.microsoft.com/office/drawing/2014/main" id="{9D6304AF-5894-4C99-94C2-0849EDD2FE37}"/>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28" name="Arc 127">
                  <a:extLst>
                    <a:ext uri="{FF2B5EF4-FFF2-40B4-BE49-F238E27FC236}">
                      <a16:creationId xmlns:a16="http://schemas.microsoft.com/office/drawing/2014/main" id="{582443CF-2AB3-4904-B02B-2771CFAF2E7B}"/>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9" name="Ellipse 128">
                  <a:extLst>
                    <a:ext uri="{FF2B5EF4-FFF2-40B4-BE49-F238E27FC236}">
                      <a16:creationId xmlns:a16="http://schemas.microsoft.com/office/drawing/2014/main" id="{BFA877EF-1C92-4D40-9C55-90206556FF49}"/>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30" name="Ellipse 129">
                  <a:extLst>
                    <a:ext uri="{FF2B5EF4-FFF2-40B4-BE49-F238E27FC236}">
                      <a16:creationId xmlns:a16="http://schemas.microsoft.com/office/drawing/2014/main" id="{9423D9A6-3E83-4B56-8BA2-2FCC7069D9F3}"/>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1" name="Rectangle 130">
                  <a:hlinkClick r:id="rId6" action="ppaction://hlinksldjump"/>
                  <a:extLst>
                    <a:ext uri="{FF2B5EF4-FFF2-40B4-BE49-F238E27FC236}">
                      <a16:creationId xmlns:a16="http://schemas.microsoft.com/office/drawing/2014/main" id="{841D5B27-933C-400A-8901-257CB0B13AE1}"/>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2" name="Ellipse 131">
                  <a:extLst>
                    <a:ext uri="{FF2B5EF4-FFF2-40B4-BE49-F238E27FC236}">
                      <a16:creationId xmlns:a16="http://schemas.microsoft.com/office/drawing/2014/main" id="{3C7E5AE6-FA7B-493F-86AA-AC0852475183}"/>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3" name="Ellipse 132">
                  <a:extLst>
                    <a:ext uri="{FF2B5EF4-FFF2-40B4-BE49-F238E27FC236}">
                      <a16:creationId xmlns:a16="http://schemas.microsoft.com/office/drawing/2014/main" id="{F422EB90-C588-4EF0-84C7-525D4BDE9A5A}"/>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4" name="Ellipse 133">
                  <a:extLst>
                    <a:ext uri="{FF2B5EF4-FFF2-40B4-BE49-F238E27FC236}">
                      <a16:creationId xmlns:a16="http://schemas.microsoft.com/office/drawing/2014/main" id="{7A0644A3-B476-46E8-80BD-24A22CF227A6}"/>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5" name="Ellipse 134">
                  <a:extLst>
                    <a:ext uri="{FF2B5EF4-FFF2-40B4-BE49-F238E27FC236}">
                      <a16:creationId xmlns:a16="http://schemas.microsoft.com/office/drawing/2014/main" id="{FA0CE511-5521-4F0E-875E-936CF30CD743}"/>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6" name="Rectangle 135">
                  <a:hlinkClick r:id="rId7" action="ppaction://hlinksldjump"/>
                  <a:extLst>
                    <a:ext uri="{FF2B5EF4-FFF2-40B4-BE49-F238E27FC236}">
                      <a16:creationId xmlns:a16="http://schemas.microsoft.com/office/drawing/2014/main" id="{91E7AC85-1565-4112-B22F-A1D069C635B2}"/>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7" name="Rectangle 136">
                  <a:hlinkClick r:id="rId8" action="ppaction://hlinksldjump"/>
                  <a:extLst>
                    <a:ext uri="{FF2B5EF4-FFF2-40B4-BE49-F238E27FC236}">
                      <a16:creationId xmlns:a16="http://schemas.microsoft.com/office/drawing/2014/main" id="{014E1034-7B35-48FA-83F5-F6E6E6B73690}"/>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8" name="Rectangle 137">
                  <a:hlinkClick r:id="rId9" action="ppaction://hlinksldjump"/>
                  <a:extLst>
                    <a:ext uri="{FF2B5EF4-FFF2-40B4-BE49-F238E27FC236}">
                      <a16:creationId xmlns:a16="http://schemas.microsoft.com/office/drawing/2014/main" id="{5B219925-675B-4FE0-929D-34898EDDBDAA}"/>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6" name="Rectangle 125">
                <a:hlinkClick r:id="rId10" action="ppaction://hlinksldjump"/>
                <a:extLst>
                  <a:ext uri="{FF2B5EF4-FFF2-40B4-BE49-F238E27FC236}">
                    <a16:creationId xmlns:a16="http://schemas.microsoft.com/office/drawing/2014/main" id="{4918DB82-F0E5-4592-BDD4-2837F8807ABF}"/>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23" name="Ellipse 122">
              <a:extLst>
                <a:ext uri="{FF2B5EF4-FFF2-40B4-BE49-F238E27FC236}">
                  <a16:creationId xmlns:a16="http://schemas.microsoft.com/office/drawing/2014/main" id="{8D3B3E49-AF27-41C3-8FD4-BA539B41992D}"/>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4" name="Rectangle 123">
              <a:hlinkClick r:id="rId10" action="ppaction://hlinksldjump"/>
              <a:extLst>
                <a:ext uri="{FF2B5EF4-FFF2-40B4-BE49-F238E27FC236}">
                  <a16:creationId xmlns:a16="http://schemas.microsoft.com/office/drawing/2014/main" id="{684F9D63-83E0-4596-A9A5-017CC3ADD0BE}"/>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39" name="Groupe 138">
            <a:extLst>
              <a:ext uri="{FF2B5EF4-FFF2-40B4-BE49-F238E27FC236}">
                <a16:creationId xmlns:a16="http://schemas.microsoft.com/office/drawing/2014/main" id="{8C6F1A05-CCD6-44DA-B9FA-6602E17C3843}"/>
              </a:ext>
            </a:extLst>
          </p:cNvPr>
          <p:cNvGrpSpPr/>
          <p:nvPr/>
        </p:nvGrpSpPr>
        <p:grpSpPr>
          <a:xfrm>
            <a:off x="-1184688" y="2693388"/>
            <a:ext cx="4029072" cy="4432271"/>
            <a:chOff x="-1184688" y="2693388"/>
            <a:chExt cx="4029072" cy="4432271"/>
          </a:xfrm>
        </p:grpSpPr>
        <p:grpSp>
          <p:nvGrpSpPr>
            <p:cNvPr id="140" name="Groupe 139">
              <a:extLst>
                <a:ext uri="{FF2B5EF4-FFF2-40B4-BE49-F238E27FC236}">
                  <a16:creationId xmlns:a16="http://schemas.microsoft.com/office/drawing/2014/main" id="{C5DF5BE5-48B1-4069-8B62-2637CFC76CB4}"/>
                </a:ext>
              </a:extLst>
            </p:cNvPr>
            <p:cNvGrpSpPr/>
            <p:nvPr/>
          </p:nvGrpSpPr>
          <p:grpSpPr>
            <a:xfrm>
              <a:off x="-1184688" y="2693388"/>
              <a:ext cx="4029072" cy="4432271"/>
              <a:chOff x="-1030688" y="3433376"/>
              <a:chExt cx="4029072" cy="4432271"/>
            </a:xfrm>
          </p:grpSpPr>
          <p:sp>
            <p:nvSpPr>
              <p:cNvPr id="143" name="Rectangle 142">
                <a:extLst>
                  <a:ext uri="{FF2B5EF4-FFF2-40B4-BE49-F238E27FC236}">
                    <a16:creationId xmlns:a16="http://schemas.microsoft.com/office/drawing/2014/main" id="{3D881B56-FBBB-4A71-8B36-F89FBE1F1EDB}"/>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44" name="Rectangle 143">
                <a:hlinkClick r:id="rId11" action="ppaction://hlinksldjump"/>
                <a:extLst>
                  <a:ext uri="{FF2B5EF4-FFF2-40B4-BE49-F238E27FC236}">
                    <a16:creationId xmlns:a16="http://schemas.microsoft.com/office/drawing/2014/main" id="{CB53996F-5A27-48C6-8B09-B94191ABEAED}"/>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5" name="Arc 144">
                <a:extLst>
                  <a:ext uri="{FF2B5EF4-FFF2-40B4-BE49-F238E27FC236}">
                    <a16:creationId xmlns:a16="http://schemas.microsoft.com/office/drawing/2014/main" id="{0D0E9429-9375-45D2-BC30-93C5435BEBEF}"/>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6" name="Ellipse 145">
                <a:extLst>
                  <a:ext uri="{FF2B5EF4-FFF2-40B4-BE49-F238E27FC236}">
                    <a16:creationId xmlns:a16="http://schemas.microsoft.com/office/drawing/2014/main" id="{24E706C2-75B1-4344-BC6A-6B049A89215E}"/>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47" name="Ellipse 146">
                <a:extLst>
                  <a:ext uri="{FF2B5EF4-FFF2-40B4-BE49-F238E27FC236}">
                    <a16:creationId xmlns:a16="http://schemas.microsoft.com/office/drawing/2014/main" id="{EDD8851C-38F7-4881-91DD-0435C97ABA60}"/>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8" name="Rectangle 147">
                <a:hlinkClick r:id="rId12" action="ppaction://hlinksldjump"/>
                <a:extLst>
                  <a:ext uri="{FF2B5EF4-FFF2-40B4-BE49-F238E27FC236}">
                    <a16:creationId xmlns:a16="http://schemas.microsoft.com/office/drawing/2014/main" id="{C10BEAA9-AAFE-43F4-8F90-486008D9E970}"/>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9" name="Ellipse 148">
                <a:extLst>
                  <a:ext uri="{FF2B5EF4-FFF2-40B4-BE49-F238E27FC236}">
                    <a16:creationId xmlns:a16="http://schemas.microsoft.com/office/drawing/2014/main" id="{696CD026-CB41-4BFB-BDD4-FDEA3FFE63E3}"/>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0" name="Ellipse 149">
                <a:extLst>
                  <a:ext uri="{FF2B5EF4-FFF2-40B4-BE49-F238E27FC236}">
                    <a16:creationId xmlns:a16="http://schemas.microsoft.com/office/drawing/2014/main" id="{54F4C08F-E7FC-4B43-8CFD-BD1DA0C97819}"/>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1" name="Ellipse 150">
                <a:extLst>
                  <a:ext uri="{FF2B5EF4-FFF2-40B4-BE49-F238E27FC236}">
                    <a16:creationId xmlns:a16="http://schemas.microsoft.com/office/drawing/2014/main" id="{C83EB826-7F3D-4F20-9DA5-70B0EC2A4F8E}"/>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2" name="Ellipse 151">
                <a:extLst>
                  <a:ext uri="{FF2B5EF4-FFF2-40B4-BE49-F238E27FC236}">
                    <a16:creationId xmlns:a16="http://schemas.microsoft.com/office/drawing/2014/main" id="{ABD7C497-63E8-47EA-8262-73329378D095}"/>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3" name="Rectangle 152">
                <a:hlinkClick r:id="rId13" action="ppaction://hlinksldjump"/>
                <a:extLst>
                  <a:ext uri="{FF2B5EF4-FFF2-40B4-BE49-F238E27FC236}">
                    <a16:creationId xmlns:a16="http://schemas.microsoft.com/office/drawing/2014/main" id="{DFA32685-12B0-499B-A33E-8576400A17FF}"/>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4" name="Rectangle 153">
                <a:hlinkClick r:id="rId14" action="ppaction://hlinksldjump"/>
                <a:extLst>
                  <a:ext uri="{FF2B5EF4-FFF2-40B4-BE49-F238E27FC236}">
                    <a16:creationId xmlns:a16="http://schemas.microsoft.com/office/drawing/2014/main" id="{F9200F69-B033-4A8F-95FF-4F51CA0B6220}"/>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5" name="Rectangle 154">
                <a:hlinkClick r:id="rId15" action="ppaction://hlinksldjump"/>
                <a:extLst>
                  <a:ext uri="{FF2B5EF4-FFF2-40B4-BE49-F238E27FC236}">
                    <a16:creationId xmlns:a16="http://schemas.microsoft.com/office/drawing/2014/main" id="{3362971B-DDB7-46B9-9343-03C4BFD8B108}"/>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41" name="Ellipse 140">
              <a:extLst>
                <a:ext uri="{FF2B5EF4-FFF2-40B4-BE49-F238E27FC236}">
                  <a16:creationId xmlns:a16="http://schemas.microsoft.com/office/drawing/2014/main" id="{C37721AC-7924-4D2C-B8FB-F17CF8D52938}"/>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2" name="Rectangle 141">
              <a:hlinkClick r:id="rId11" action="ppaction://hlinksldjump"/>
              <a:extLst>
                <a:ext uri="{FF2B5EF4-FFF2-40B4-BE49-F238E27FC236}">
                  <a16:creationId xmlns:a16="http://schemas.microsoft.com/office/drawing/2014/main" id="{E02AD00A-1C1D-4BE9-8E75-11BD9F3C79BF}"/>
                </a:ext>
              </a:extLst>
            </p:cNvPr>
            <p:cNvSpPr/>
            <p:nvPr/>
          </p:nvSpPr>
          <p:spPr>
            <a:xfrm>
              <a:off x="774988" y="4857919"/>
              <a:ext cx="2064418"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Navinergy</a:t>
              </a:r>
              <a:endParaRPr lang="en-GB" sz="1400" b="1"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135053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6FC0754-992F-42B7-A06A-3CB99A2FC4A0}"/>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1807197" y="42516"/>
            <a:ext cx="10961662" cy="6868167"/>
          </a:xfrm>
          <a:prstGeom prst="rect">
            <a:avLst/>
          </a:prstGeom>
        </p:spPr>
      </p:pic>
      <p:sp>
        <p:nvSpPr>
          <p:cNvPr id="2" name="Titre 1">
            <a:extLst>
              <a:ext uri="{FF2B5EF4-FFF2-40B4-BE49-F238E27FC236}">
                <a16:creationId xmlns:a16="http://schemas.microsoft.com/office/drawing/2014/main" id="{20D261F8-5286-4571-8A87-9A0815DC4C3D}"/>
              </a:ext>
            </a:extLst>
          </p:cNvPr>
          <p:cNvSpPr>
            <a:spLocks noGrp="1"/>
          </p:cNvSpPr>
          <p:nvPr>
            <p:ph type="title"/>
          </p:nvPr>
        </p:nvSpPr>
        <p:spPr>
          <a:xfrm>
            <a:off x="2932978" y="278508"/>
            <a:ext cx="8644410" cy="764704"/>
          </a:xfrm>
        </p:spPr>
        <p:txBody>
          <a:bodyPr/>
          <a:lstStyle/>
          <a:p>
            <a:r>
              <a:rPr lang="fr-FR" dirty="0" err="1"/>
              <a:t>Navinergy</a:t>
            </a:r>
            <a:r>
              <a:rPr lang="fr-FR"/>
              <a:t> </a:t>
            </a:r>
            <a:endParaRPr lang="fr-FR" dirty="0"/>
          </a:p>
        </p:txBody>
      </p:sp>
      <p:sp>
        <p:nvSpPr>
          <p:cNvPr id="63" name="Rectangle 62">
            <a:extLst>
              <a:ext uri="{FF2B5EF4-FFF2-40B4-BE49-F238E27FC236}">
                <a16:creationId xmlns:a16="http://schemas.microsoft.com/office/drawing/2014/main" id="{3676BE10-AB34-412B-8A3E-BCFA2FF7F76D}"/>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9" name="Groupe 108">
            <a:extLst>
              <a:ext uri="{FF2B5EF4-FFF2-40B4-BE49-F238E27FC236}">
                <a16:creationId xmlns:a16="http://schemas.microsoft.com/office/drawing/2014/main" id="{6E5DE6B6-1112-4525-BE6C-1286BB3E67B8}"/>
              </a:ext>
            </a:extLst>
          </p:cNvPr>
          <p:cNvGrpSpPr/>
          <p:nvPr/>
        </p:nvGrpSpPr>
        <p:grpSpPr>
          <a:xfrm>
            <a:off x="700828" y="5417691"/>
            <a:ext cx="1417577" cy="947325"/>
            <a:chOff x="700828" y="5417691"/>
            <a:chExt cx="1417577" cy="947325"/>
          </a:xfrm>
        </p:grpSpPr>
        <p:sp>
          <p:nvSpPr>
            <p:cNvPr id="110" name="Rectangle 109">
              <a:extLst>
                <a:ext uri="{FF2B5EF4-FFF2-40B4-BE49-F238E27FC236}">
                  <a16:creationId xmlns:a16="http://schemas.microsoft.com/office/drawing/2014/main" id="{08441398-4C3A-4611-82CB-C0A9279BAA52}"/>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296B016F-DA39-4FA7-96E9-907383E90CF1}"/>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5FD7190F-ADF0-4580-BA42-0637915F5A1A}"/>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a:extLst>
                <a:ext uri="{FF2B5EF4-FFF2-40B4-BE49-F238E27FC236}">
                  <a16:creationId xmlns:a16="http://schemas.microsoft.com/office/drawing/2014/main" id="{0280DF1D-BAB2-4451-892F-ED06B22958BD}"/>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9" name="Rectangle 158">
              <a:extLst>
                <a:ext uri="{FF2B5EF4-FFF2-40B4-BE49-F238E27FC236}">
                  <a16:creationId xmlns:a16="http://schemas.microsoft.com/office/drawing/2014/main" id="{ABD7545E-D8FF-4375-A836-B95EE08A9DF0}"/>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0" name="Rectangle 159">
              <a:extLst>
                <a:ext uri="{FF2B5EF4-FFF2-40B4-BE49-F238E27FC236}">
                  <a16:creationId xmlns:a16="http://schemas.microsoft.com/office/drawing/2014/main" id="{3FFDAFFF-739D-4E18-A5CF-7F540CFB6C90}"/>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1" name="Rectangle 160">
              <a:extLst>
                <a:ext uri="{FF2B5EF4-FFF2-40B4-BE49-F238E27FC236}">
                  <a16:creationId xmlns:a16="http://schemas.microsoft.com/office/drawing/2014/main" id="{819637D9-A7B3-4D8F-BEAE-8273D6723F12}"/>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2" name="Rectangle 161">
              <a:extLst>
                <a:ext uri="{FF2B5EF4-FFF2-40B4-BE49-F238E27FC236}">
                  <a16:creationId xmlns:a16="http://schemas.microsoft.com/office/drawing/2014/main" id="{6AAC17CA-E6CD-4963-8B39-AFB8A4C1E5C5}"/>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3" name="Rectangle 162">
              <a:extLst>
                <a:ext uri="{FF2B5EF4-FFF2-40B4-BE49-F238E27FC236}">
                  <a16:creationId xmlns:a16="http://schemas.microsoft.com/office/drawing/2014/main" id="{C6BBA3FC-2335-408F-BCC3-C1C561CC9904}"/>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4" name="Rectangle 163">
              <a:extLst>
                <a:ext uri="{FF2B5EF4-FFF2-40B4-BE49-F238E27FC236}">
                  <a16:creationId xmlns:a16="http://schemas.microsoft.com/office/drawing/2014/main" id="{68F4DC2B-3242-4C04-AD37-3E921B4403BE}"/>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5" name="Rectangle 164">
              <a:extLst>
                <a:ext uri="{FF2B5EF4-FFF2-40B4-BE49-F238E27FC236}">
                  <a16:creationId xmlns:a16="http://schemas.microsoft.com/office/drawing/2014/main" id="{3ECDB6E7-2448-4A3A-A78B-80A071BBC958}"/>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6" name="Rectangle 165">
              <a:extLst>
                <a:ext uri="{FF2B5EF4-FFF2-40B4-BE49-F238E27FC236}">
                  <a16:creationId xmlns:a16="http://schemas.microsoft.com/office/drawing/2014/main" id="{DF71191F-7E82-4AC3-8DB0-4A70D1EE7A16}"/>
                </a:ext>
              </a:extLst>
            </p:cNvPr>
            <p:cNvSpPr/>
            <p:nvPr/>
          </p:nvSpPr>
          <p:spPr>
            <a:xfrm>
              <a:off x="1946399" y="5942244"/>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5" name="Groupe 74">
            <a:extLst>
              <a:ext uri="{FF2B5EF4-FFF2-40B4-BE49-F238E27FC236}">
                <a16:creationId xmlns:a16="http://schemas.microsoft.com/office/drawing/2014/main" id="{5A7F17D9-01E4-4EE6-95D1-764DC7C44383}"/>
              </a:ext>
            </a:extLst>
          </p:cNvPr>
          <p:cNvGrpSpPr/>
          <p:nvPr/>
        </p:nvGrpSpPr>
        <p:grpSpPr>
          <a:xfrm>
            <a:off x="0" y="6796088"/>
            <a:ext cx="12192000" cy="61913"/>
            <a:chOff x="0" y="0"/>
            <a:chExt cx="9906000" cy="45719"/>
          </a:xfrm>
        </p:grpSpPr>
        <p:sp>
          <p:nvSpPr>
            <p:cNvPr id="76" name="Rectangle 75">
              <a:extLst>
                <a:ext uri="{FF2B5EF4-FFF2-40B4-BE49-F238E27FC236}">
                  <a16:creationId xmlns:a16="http://schemas.microsoft.com/office/drawing/2014/main" id="{BD4185EE-F782-4F04-9AF4-8DF7492B6413}"/>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7" name="Rectangle 76">
              <a:extLst>
                <a:ext uri="{FF2B5EF4-FFF2-40B4-BE49-F238E27FC236}">
                  <a16:creationId xmlns:a16="http://schemas.microsoft.com/office/drawing/2014/main" id="{FA57B74C-CC9C-49EC-9864-FBF49511270B}"/>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8" name="Rectangle 77">
              <a:extLst>
                <a:ext uri="{FF2B5EF4-FFF2-40B4-BE49-F238E27FC236}">
                  <a16:creationId xmlns:a16="http://schemas.microsoft.com/office/drawing/2014/main" id="{CD721E1E-FCD6-4CF9-B60C-78A886CEB637}"/>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9" name="Rectangle 78">
              <a:extLst>
                <a:ext uri="{FF2B5EF4-FFF2-40B4-BE49-F238E27FC236}">
                  <a16:creationId xmlns:a16="http://schemas.microsoft.com/office/drawing/2014/main" id="{CAFBA8DA-197F-4FF1-9F16-73711428A116}"/>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0" name="Groupe 69">
            <a:extLst>
              <a:ext uri="{FF2B5EF4-FFF2-40B4-BE49-F238E27FC236}">
                <a16:creationId xmlns:a16="http://schemas.microsoft.com/office/drawing/2014/main" id="{6C29CFF5-60A6-4B2E-A831-498CBC7D572F}"/>
              </a:ext>
            </a:extLst>
          </p:cNvPr>
          <p:cNvGrpSpPr/>
          <p:nvPr/>
        </p:nvGrpSpPr>
        <p:grpSpPr>
          <a:xfrm>
            <a:off x="0" y="1"/>
            <a:ext cx="12192000" cy="61913"/>
            <a:chOff x="0" y="0"/>
            <a:chExt cx="9906000" cy="45719"/>
          </a:xfrm>
        </p:grpSpPr>
        <p:sp>
          <p:nvSpPr>
            <p:cNvPr id="71" name="Rectangle 70">
              <a:extLst>
                <a:ext uri="{FF2B5EF4-FFF2-40B4-BE49-F238E27FC236}">
                  <a16:creationId xmlns:a16="http://schemas.microsoft.com/office/drawing/2014/main" id="{E96D0FFA-C809-4AD8-AF6F-A35BEE47DEA1}"/>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2" name="Rectangle 71">
              <a:extLst>
                <a:ext uri="{FF2B5EF4-FFF2-40B4-BE49-F238E27FC236}">
                  <a16:creationId xmlns:a16="http://schemas.microsoft.com/office/drawing/2014/main" id="{7526F1AE-F1C9-486E-86D8-B6774348D680}"/>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3" name="Rectangle 72">
              <a:extLst>
                <a:ext uri="{FF2B5EF4-FFF2-40B4-BE49-F238E27FC236}">
                  <a16:creationId xmlns:a16="http://schemas.microsoft.com/office/drawing/2014/main" id="{57A00EFD-461A-444E-A7C5-3422521FD0DA}"/>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4" name="Rectangle 73">
              <a:extLst>
                <a:ext uri="{FF2B5EF4-FFF2-40B4-BE49-F238E27FC236}">
                  <a16:creationId xmlns:a16="http://schemas.microsoft.com/office/drawing/2014/main" id="{5B5DB902-6B78-4972-86CA-3659E06E427D}"/>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68" name="Rectangle 167">
            <a:hlinkClick r:id="rId4" action="ppaction://hlinksldjump"/>
            <a:extLst>
              <a:ext uri="{FF2B5EF4-FFF2-40B4-BE49-F238E27FC236}">
                <a16:creationId xmlns:a16="http://schemas.microsoft.com/office/drawing/2014/main" id="{BEE36357-6311-4EE6-8CDB-E498DA6CF99A}"/>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759C3DAF-9D82-431A-B083-8E1065532F0C}"/>
              </a:ext>
            </a:extLst>
          </p:cNvPr>
          <p:cNvSpPr/>
          <p:nvPr/>
        </p:nvSpPr>
        <p:spPr>
          <a:xfrm>
            <a:off x="2929089" y="1096987"/>
            <a:ext cx="9033863" cy="424732"/>
          </a:xfrm>
          <a:prstGeom prst="rect">
            <a:avLst/>
          </a:prstGeom>
        </p:spPr>
        <p:txBody>
          <a:bodyPr wrap="square">
            <a:spAutoFit/>
          </a:bodyPr>
          <a:lstStyle/>
          <a:p>
            <a:pPr>
              <a:lnSpc>
                <a:spcPct val="90000"/>
              </a:lnSpc>
              <a:spcBef>
                <a:spcPct val="0"/>
              </a:spcBef>
              <a:spcAft>
                <a:spcPts val="1200"/>
              </a:spcAft>
            </a:pPr>
            <a:r>
              <a:rPr lang="sr-Latn-RS"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Digitalna rešenja za kontrolu i nadzor vaše kotlarnice</a:t>
            </a:r>
            <a:r>
              <a:rPr lang="en-US"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a:t>
            </a:r>
            <a:endParaRPr lang="fr-FR" sz="2400" dirty="0">
              <a:solidFill>
                <a:srgbClr val="0098DC"/>
              </a:solidFill>
              <a:latin typeface="Segoe UI Black" panose="020B0A02040204020203" pitchFamily="34" charset="0"/>
              <a:ea typeface="Segoe UI Black" panose="020B0A02040204020203" pitchFamily="34" charset="0"/>
              <a:cs typeface="Arial" panose="020B0604020202020204" pitchFamily="34" charset="0"/>
            </a:endParaRPr>
          </a:p>
        </p:txBody>
      </p:sp>
      <p:grpSp>
        <p:nvGrpSpPr>
          <p:cNvPr id="121" name="Groupe 120">
            <a:extLst>
              <a:ext uri="{FF2B5EF4-FFF2-40B4-BE49-F238E27FC236}">
                <a16:creationId xmlns:a16="http://schemas.microsoft.com/office/drawing/2014/main" id="{68B6D03E-D63C-467C-A653-B0C6BD005903}"/>
              </a:ext>
            </a:extLst>
          </p:cNvPr>
          <p:cNvGrpSpPr/>
          <p:nvPr/>
        </p:nvGrpSpPr>
        <p:grpSpPr>
          <a:xfrm>
            <a:off x="-1190334" y="144827"/>
            <a:ext cx="4045767" cy="4432271"/>
            <a:chOff x="-1190334" y="144827"/>
            <a:chExt cx="4045767" cy="4432271"/>
          </a:xfrm>
        </p:grpSpPr>
        <p:grpSp>
          <p:nvGrpSpPr>
            <p:cNvPr id="122" name="Groupe 121">
              <a:extLst>
                <a:ext uri="{FF2B5EF4-FFF2-40B4-BE49-F238E27FC236}">
                  <a16:creationId xmlns:a16="http://schemas.microsoft.com/office/drawing/2014/main" id="{7C701E83-B67B-4766-9DCF-F283B43321E6}"/>
                </a:ext>
              </a:extLst>
            </p:cNvPr>
            <p:cNvGrpSpPr/>
            <p:nvPr/>
          </p:nvGrpSpPr>
          <p:grpSpPr>
            <a:xfrm>
              <a:off x="-1190334" y="144827"/>
              <a:ext cx="4043759" cy="4432271"/>
              <a:chOff x="-1036334" y="512458"/>
              <a:chExt cx="4043759" cy="4432271"/>
            </a:xfrm>
          </p:grpSpPr>
          <p:grpSp>
            <p:nvGrpSpPr>
              <p:cNvPr id="125" name="Groupe 124">
                <a:extLst>
                  <a:ext uri="{FF2B5EF4-FFF2-40B4-BE49-F238E27FC236}">
                    <a16:creationId xmlns:a16="http://schemas.microsoft.com/office/drawing/2014/main" id="{3C8ADA72-55D4-4CF0-AF72-670EA3D22607}"/>
                  </a:ext>
                </a:extLst>
              </p:cNvPr>
              <p:cNvGrpSpPr/>
              <p:nvPr/>
            </p:nvGrpSpPr>
            <p:grpSpPr>
              <a:xfrm>
                <a:off x="-1036334" y="512458"/>
                <a:ext cx="4006403" cy="4432271"/>
                <a:chOff x="-1036334" y="512458"/>
                <a:chExt cx="4006403" cy="4432271"/>
              </a:xfrm>
            </p:grpSpPr>
            <p:sp>
              <p:nvSpPr>
                <p:cNvPr id="127" name="Rectangle 126">
                  <a:extLst>
                    <a:ext uri="{FF2B5EF4-FFF2-40B4-BE49-F238E27FC236}">
                      <a16:creationId xmlns:a16="http://schemas.microsoft.com/office/drawing/2014/main" id="{9D6304AF-5894-4C99-94C2-0849EDD2FE37}"/>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28" name="Arc 127">
                  <a:extLst>
                    <a:ext uri="{FF2B5EF4-FFF2-40B4-BE49-F238E27FC236}">
                      <a16:creationId xmlns:a16="http://schemas.microsoft.com/office/drawing/2014/main" id="{582443CF-2AB3-4904-B02B-2771CFAF2E7B}"/>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9" name="Ellipse 128">
                  <a:extLst>
                    <a:ext uri="{FF2B5EF4-FFF2-40B4-BE49-F238E27FC236}">
                      <a16:creationId xmlns:a16="http://schemas.microsoft.com/office/drawing/2014/main" id="{BFA877EF-1C92-4D40-9C55-90206556FF49}"/>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30" name="Ellipse 129">
                  <a:extLst>
                    <a:ext uri="{FF2B5EF4-FFF2-40B4-BE49-F238E27FC236}">
                      <a16:creationId xmlns:a16="http://schemas.microsoft.com/office/drawing/2014/main" id="{9423D9A6-3E83-4B56-8BA2-2FCC7069D9F3}"/>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1" name="Rectangle 130">
                  <a:hlinkClick r:id="rId5" action="ppaction://hlinksldjump"/>
                  <a:extLst>
                    <a:ext uri="{FF2B5EF4-FFF2-40B4-BE49-F238E27FC236}">
                      <a16:creationId xmlns:a16="http://schemas.microsoft.com/office/drawing/2014/main" id="{841D5B27-933C-400A-8901-257CB0B13AE1}"/>
                    </a:ext>
                  </a:extLst>
                </p:cNvPr>
                <p:cNvSpPr/>
                <p:nvPr/>
              </p:nvSpPr>
              <p:spPr>
                <a:xfrm>
                  <a:off x="768037" y="1179897"/>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2" name="Ellipse 131">
                  <a:extLst>
                    <a:ext uri="{FF2B5EF4-FFF2-40B4-BE49-F238E27FC236}">
                      <a16:creationId xmlns:a16="http://schemas.microsoft.com/office/drawing/2014/main" id="{3C7E5AE6-FA7B-493F-86AA-AC0852475183}"/>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3" name="Ellipse 132">
                  <a:extLst>
                    <a:ext uri="{FF2B5EF4-FFF2-40B4-BE49-F238E27FC236}">
                      <a16:creationId xmlns:a16="http://schemas.microsoft.com/office/drawing/2014/main" id="{F422EB90-C588-4EF0-84C7-525D4BDE9A5A}"/>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4" name="Ellipse 133">
                  <a:extLst>
                    <a:ext uri="{FF2B5EF4-FFF2-40B4-BE49-F238E27FC236}">
                      <a16:creationId xmlns:a16="http://schemas.microsoft.com/office/drawing/2014/main" id="{7A0644A3-B476-46E8-80BD-24A22CF227A6}"/>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5" name="Ellipse 134">
                  <a:extLst>
                    <a:ext uri="{FF2B5EF4-FFF2-40B4-BE49-F238E27FC236}">
                      <a16:creationId xmlns:a16="http://schemas.microsoft.com/office/drawing/2014/main" id="{FA0CE511-5521-4F0E-875E-936CF30CD743}"/>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6" name="Rectangle 135">
                  <a:hlinkClick r:id="rId6" action="ppaction://hlinksldjump"/>
                  <a:extLst>
                    <a:ext uri="{FF2B5EF4-FFF2-40B4-BE49-F238E27FC236}">
                      <a16:creationId xmlns:a16="http://schemas.microsoft.com/office/drawing/2014/main" id="{91E7AC85-1565-4112-B22F-A1D069C635B2}"/>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7" name="Rectangle 136">
                  <a:hlinkClick r:id="rId7" action="ppaction://hlinksldjump"/>
                  <a:extLst>
                    <a:ext uri="{FF2B5EF4-FFF2-40B4-BE49-F238E27FC236}">
                      <a16:creationId xmlns:a16="http://schemas.microsoft.com/office/drawing/2014/main" id="{014E1034-7B35-48FA-83F5-F6E6E6B73690}"/>
                    </a:ext>
                  </a:extLst>
                </p:cNvPr>
                <p:cNvSpPr/>
                <p:nvPr/>
              </p:nvSpPr>
              <p:spPr>
                <a:xfrm>
                  <a:off x="865347" y="1751642"/>
                  <a:ext cx="2064418" cy="523220"/>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Postrojenje</a:t>
                  </a:r>
                  <a:r>
                    <a:rPr lang="en-GB" sz="1400" dirty="0">
                      <a:solidFill>
                        <a:schemeClr val="bg1"/>
                      </a:solidFill>
                      <a:latin typeface="Segoe UI Light" panose="020B0502040204020203" pitchFamily="34" charset="0"/>
                      <a:cs typeface="Segoe UI Light" panose="020B0502040204020203" pitchFamily="34" charset="0"/>
                    </a:rPr>
                    <a:t> za </a:t>
                  </a:r>
                  <a:r>
                    <a:rPr lang="en-GB" sz="1400" dirty="0" err="1">
                      <a:solidFill>
                        <a:schemeClr val="bg1"/>
                      </a:solidFill>
                      <a:latin typeface="Segoe UI Light" panose="020B0502040204020203" pitchFamily="34" charset="0"/>
                      <a:cs typeface="Segoe UI Light" panose="020B0502040204020203" pitchFamily="34" charset="0"/>
                    </a:rPr>
                    <a:t>obradu</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38" name="Rectangle 137">
                  <a:hlinkClick r:id="rId8" action="ppaction://hlinksldjump"/>
                  <a:extLst>
                    <a:ext uri="{FF2B5EF4-FFF2-40B4-BE49-F238E27FC236}">
                      <a16:creationId xmlns:a16="http://schemas.microsoft.com/office/drawing/2014/main" id="{5B219925-675B-4FE0-929D-34898EDDBDAA}"/>
                    </a:ext>
                  </a:extLst>
                </p:cNvPr>
                <p:cNvSpPr/>
                <p:nvPr/>
              </p:nvSpPr>
              <p:spPr>
                <a:xfrm>
                  <a:off x="905651" y="208284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Procesna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26" name="Rectangle 125">
                <a:hlinkClick r:id="rId9" action="ppaction://hlinksldjump"/>
                <a:extLst>
                  <a:ext uri="{FF2B5EF4-FFF2-40B4-BE49-F238E27FC236}">
                    <a16:creationId xmlns:a16="http://schemas.microsoft.com/office/drawing/2014/main" id="{4918DB82-F0E5-4592-BDD4-2837F8807ABF}"/>
                  </a:ext>
                </a:extLst>
              </p:cNvPr>
              <p:cNvSpPr/>
              <p:nvPr/>
            </p:nvSpPr>
            <p:spPr>
              <a:xfrm>
                <a:off x="943007" y="2394100"/>
                <a:ext cx="2064418" cy="307777"/>
              </a:xfrm>
              <a:prstGeom prst="rect">
                <a:avLst/>
              </a:prstGeom>
            </p:spPr>
            <p:txBody>
              <a:bodyPr wrap="square">
                <a:spAutoFit/>
              </a:bodyPr>
              <a:lstStyle/>
              <a:p>
                <a:r>
                  <a:rPr lang="fr-FR" sz="1400" dirty="0" err="1">
                    <a:solidFill>
                      <a:schemeClr val="bg1"/>
                    </a:solidFill>
                    <a:latin typeface="Segoe UI Light" panose="020B0502040204020203" pitchFamily="34" charset="0"/>
                    <a:cs typeface="Segoe UI Light" panose="020B0502040204020203" pitchFamily="34" charset="0"/>
                  </a:rPr>
                  <a:t>Grejanje</a:t>
                </a:r>
                <a:r>
                  <a:rPr lang="fr-FR" sz="1400" dirty="0">
                    <a:solidFill>
                      <a:schemeClr val="bg1"/>
                    </a:solidFill>
                    <a:latin typeface="Segoe UI Light" panose="020B0502040204020203" pitchFamily="34" charset="0"/>
                    <a:cs typeface="Segoe UI Light" panose="020B0502040204020203" pitchFamily="34" charset="0"/>
                  </a:rPr>
                  <a:t> </a:t>
                </a:r>
                <a:r>
                  <a:rPr lang="fr-FR" sz="1400" dirty="0" err="1">
                    <a:solidFill>
                      <a:schemeClr val="bg1"/>
                    </a:solidFill>
                    <a:latin typeface="Segoe UI Light" panose="020B0502040204020203" pitchFamily="34" charset="0"/>
                    <a:cs typeface="Segoe UI Light" panose="020B0502040204020203" pitchFamily="34" charset="0"/>
                  </a:rPr>
                  <a:t>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23" name="Ellipse 122">
              <a:extLst>
                <a:ext uri="{FF2B5EF4-FFF2-40B4-BE49-F238E27FC236}">
                  <a16:creationId xmlns:a16="http://schemas.microsoft.com/office/drawing/2014/main" id="{8D3B3E49-AF27-41C3-8FD4-BA539B41992D}"/>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4" name="Rectangle 123">
              <a:hlinkClick r:id="rId9" action="ppaction://hlinksldjump"/>
              <a:extLst>
                <a:ext uri="{FF2B5EF4-FFF2-40B4-BE49-F238E27FC236}">
                  <a16:creationId xmlns:a16="http://schemas.microsoft.com/office/drawing/2014/main" id="{684F9D63-83E0-4596-A9A5-017CC3ADD0BE}"/>
                </a:ext>
              </a:extLst>
            </p:cNvPr>
            <p:cNvSpPr/>
            <p:nvPr/>
          </p:nvSpPr>
          <p:spPr>
            <a:xfrm>
              <a:off x="791015" y="233208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Toplotna</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39" name="Groupe 138">
            <a:extLst>
              <a:ext uri="{FF2B5EF4-FFF2-40B4-BE49-F238E27FC236}">
                <a16:creationId xmlns:a16="http://schemas.microsoft.com/office/drawing/2014/main" id="{8C6F1A05-CCD6-44DA-B9FA-6602E17C3843}"/>
              </a:ext>
            </a:extLst>
          </p:cNvPr>
          <p:cNvGrpSpPr/>
          <p:nvPr/>
        </p:nvGrpSpPr>
        <p:grpSpPr>
          <a:xfrm>
            <a:off x="-1184688" y="2693388"/>
            <a:ext cx="4029072" cy="4432271"/>
            <a:chOff x="-1184688" y="2693388"/>
            <a:chExt cx="4029072" cy="4432271"/>
          </a:xfrm>
        </p:grpSpPr>
        <p:grpSp>
          <p:nvGrpSpPr>
            <p:cNvPr id="140" name="Groupe 139">
              <a:extLst>
                <a:ext uri="{FF2B5EF4-FFF2-40B4-BE49-F238E27FC236}">
                  <a16:creationId xmlns:a16="http://schemas.microsoft.com/office/drawing/2014/main" id="{C5DF5BE5-48B1-4069-8B62-2637CFC76CB4}"/>
                </a:ext>
              </a:extLst>
            </p:cNvPr>
            <p:cNvGrpSpPr/>
            <p:nvPr/>
          </p:nvGrpSpPr>
          <p:grpSpPr>
            <a:xfrm>
              <a:off x="-1184688" y="2693388"/>
              <a:ext cx="4029072" cy="4432271"/>
              <a:chOff x="-1030688" y="3433376"/>
              <a:chExt cx="4029072" cy="4432271"/>
            </a:xfrm>
          </p:grpSpPr>
          <p:sp>
            <p:nvSpPr>
              <p:cNvPr id="143" name="Rectangle 142">
                <a:extLst>
                  <a:ext uri="{FF2B5EF4-FFF2-40B4-BE49-F238E27FC236}">
                    <a16:creationId xmlns:a16="http://schemas.microsoft.com/office/drawing/2014/main" id="{3D881B56-FBBB-4A71-8B36-F89FBE1F1EDB}"/>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44" name="Rectangle 143">
                <a:hlinkClick r:id="rId10" action="ppaction://hlinksldjump"/>
                <a:extLst>
                  <a:ext uri="{FF2B5EF4-FFF2-40B4-BE49-F238E27FC236}">
                    <a16:creationId xmlns:a16="http://schemas.microsoft.com/office/drawing/2014/main" id="{CB53996F-5A27-48C6-8B09-B94191ABEAED}"/>
                  </a:ext>
                </a:extLst>
              </p:cNvPr>
              <p:cNvSpPr/>
              <p:nvPr/>
            </p:nvSpPr>
            <p:spPr>
              <a:xfrm>
                <a:off x="921267" y="5331094"/>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5" name="Arc 144">
                <a:extLst>
                  <a:ext uri="{FF2B5EF4-FFF2-40B4-BE49-F238E27FC236}">
                    <a16:creationId xmlns:a16="http://schemas.microsoft.com/office/drawing/2014/main" id="{0D0E9429-9375-45D2-BC30-93C5435BEBEF}"/>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6" name="Ellipse 145">
                <a:extLst>
                  <a:ext uri="{FF2B5EF4-FFF2-40B4-BE49-F238E27FC236}">
                    <a16:creationId xmlns:a16="http://schemas.microsoft.com/office/drawing/2014/main" id="{24E706C2-75B1-4344-BC6A-6B049A89215E}"/>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47" name="Ellipse 146">
                <a:extLst>
                  <a:ext uri="{FF2B5EF4-FFF2-40B4-BE49-F238E27FC236}">
                    <a16:creationId xmlns:a16="http://schemas.microsoft.com/office/drawing/2014/main" id="{EDD8851C-38F7-4881-91DD-0435C97ABA60}"/>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8" name="Rectangle 147">
                <a:hlinkClick r:id="rId11" action="ppaction://hlinksldjump"/>
                <a:extLst>
                  <a:ext uri="{FF2B5EF4-FFF2-40B4-BE49-F238E27FC236}">
                    <a16:creationId xmlns:a16="http://schemas.microsoft.com/office/drawing/2014/main" id="{C10BEAA9-AAFE-43F4-8F90-486008D9E970}"/>
                  </a:ext>
                </a:extLst>
              </p:cNvPr>
              <p:cNvSpPr/>
              <p:nvPr/>
            </p:nvSpPr>
            <p:spPr>
              <a:xfrm>
                <a:off x="773683" y="4100815"/>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Servisni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49" name="Ellipse 148">
                <a:extLst>
                  <a:ext uri="{FF2B5EF4-FFF2-40B4-BE49-F238E27FC236}">
                    <a16:creationId xmlns:a16="http://schemas.microsoft.com/office/drawing/2014/main" id="{696CD026-CB41-4BFB-BDD4-FDEA3FFE63E3}"/>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0" name="Ellipse 149">
                <a:extLst>
                  <a:ext uri="{FF2B5EF4-FFF2-40B4-BE49-F238E27FC236}">
                    <a16:creationId xmlns:a16="http://schemas.microsoft.com/office/drawing/2014/main" id="{54F4C08F-E7FC-4B43-8CFD-BD1DA0C97819}"/>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1" name="Ellipse 150">
                <a:extLst>
                  <a:ext uri="{FF2B5EF4-FFF2-40B4-BE49-F238E27FC236}">
                    <a16:creationId xmlns:a16="http://schemas.microsoft.com/office/drawing/2014/main" id="{C83EB826-7F3D-4F20-9DA5-70B0EC2A4F8E}"/>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2" name="Ellipse 151">
                <a:extLst>
                  <a:ext uri="{FF2B5EF4-FFF2-40B4-BE49-F238E27FC236}">
                    <a16:creationId xmlns:a16="http://schemas.microsoft.com/office/drawing/2014/main" id="{ABD7C497-63E8-47EA-8262-73329378D095}"/>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3" name="Rectangle 152">
                <a:hlinkClick r:id="rId12" action="ppaction://hlinksldjump"/>
                <a:extLst>
                  <a:ext uri="{FF2B5EF4-FFF2-40B4-BE49-F238E27FC236}">
                    <a16:creationId xmlns:a16="http://schemas.microsoft.com/office/drawing/2014/main" id="{DFA32685-12B0-499B-A33E-8576400A17FF}"/>
                  </a:ext>
                </a:extLst>
              </p:cNvPr>
              <p:cNvSpPr/>
              <p:nvPr/>
            </p:nvSpPr>
            <p:spPr>
              <a:xfrm>
                <a:off x="807731" y="4385536"/>
                <a:ext cx="2190653"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Popravke</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4" name="Rectangle 153">
                <a:hlinkClick r:id="rId13" action="ppaction://hlinksldjump"/>
                <a:extLst>
                  <a:ext uri="{FF2B5EF4-FFF2-40B4-BE49-F238E27FC236}">
                    <a16:creationId xmlns:a16="http://schemas.microsoft.com/office/drawing/2014/main" id="{F9200F69-B033-4A8F-95FF-4F51CA0B6220}"/>
                  </a:ext>
                </a:extLst>
              </p:cNvPr>
              <p:cNvSpPr/>
              <p:nvPr/>
            </p:nvSpPr>
            <p:spPr>
              <a:xfrm>
                <a:off x="870993" y="4672560"/>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Rezervni</a:t>
                </a:r>
                <a:r>
                  <a:rPr lang="en-GB" sz="1400" dirty="0">
                    <a:solidFill>
                      <a:schemeClr val="bg1"/>
                    </a:solidFill>
                    <a:latin typeface="Segoe UI Light" panose="020B0502040204020203" pitchFamily="34" charset="0"/>
                    <a:cs typeface="Segoe UI Light" panose="020B0502040204020203" pitchFamily="34" charset="0"/>
                  </a:rPr>
                  <a:t> </a:t>
                </a:r>
                <a:r>
                  <a:rPr lang="en-GB" sz="1400" dirty="0" err="1">
                    <a:solidFill>
                      <a:schemeClr val="bg1"/>
                    </a:solidFill>
                    <a:latin typeface="Segoe UI Light" panose="020B0502040204020203" pitchFamily="34" charset="0"/>
                    <a:cs typeface="Segoe UI Light" panose="020B0502040204020203" pitchFamily="34" charset="0"/>
                  </a:rPr>
                  <a:t>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5" name="Rectangle 154">
                <a:hlinkClick r:id="rId14" action="ppaction://hlinksldjump"/>
                <a:extLst>
                  <a:ext uri="{FF2B5EF4-FFF2-40B4-BE49-F238E27FC236}">
                    <a16:creationId xmlns:a16="http://schemas.microsoft.com/office/drawing/2014/main" id="{3362971B-DDB7-46B9-9343-03C4BFD8B108}"/>
                  </a:ext>
                </a:extLst>
              </p:cNvPr>
              <p:cNvSpPr/>
              <p:nvPr/>
            </p:nvSpPr>
            <p:spPr>
              <a:xfrm>
                <a:off x="897853" y="5022918"/>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41" name="Ellipse 140">
              <a:extLst>
                <a:ext uri="{FF2B5EF4-FFF2-40B4-BE49-F238E27FC236}">
                  <a16:creationId xmlns:a16="http://schemas.microsoft.com/office/drawing/2014/main" id="{C37721AC-7924-4D2C-B8FB-F17CF8D52938}"/>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2" name="Rectangle 141">
              <a:hlinkClick r:id="rId10" action="ppaction://hlinksldjump"/>
              <a:extLst>
                <a:ext uri="{FF2B5EF4-FFF2-40B4-BE49-F238E27FC236}">
                  <a16:creationId xmlns:a16="http://schemas.microsoft.com/office/drawing/2014/main" id="{E02AD00A-1C1D-4BE9-8E75-11BD9F3C79BF}"/>
                </a:ext>
              </a:extLst>
            </p:cNvPr>
            <p:cNvSpPr/>
            <p:nvPr/>
          </p:nvSpPr>
          <p:spPr>
            <a:xfrm>
              <a:off x="774988" y="4857919"/>
              <a:ext cx="2064418" cy="307777"/>
            </a:xfrm>
            <a:prstGeom prst="rect">
              <a:avLst/>
            </a:prstGeom>
          </p:spPr>
          <p:txBody>
            <a:bodyPr wrap="square">
              <a:spAutoFit/>
            </a:bodyPr>
            <a:lstStyle/>
            <a:p>
              <a:r>
                <a:rPr lang="en-GB" sz="1400" b="1" dirty="0" err="1">
                  <a:solidFill>
                    <a:schemeClr val="bg1"/>
                  </a:solidFill>
                  <a:latin typeface="Segoe UI Light" panose="020B0502040204020203" pitchFamily="34" charset="0"/>
                  <a:cs typeface="Segoe UI Light" panose="020B0502040204020203" pitchFamily="34" charset="0"/>
                </a:rPr>
                <a:t>Navinergy</a:t>
              </a:r>
              <a:endParaRPr lang="en-GB" sz="1400" b="1" dirty="0">
                <a:solidFill>
                  <a:schemeClr val="bg1"/>
                </a:solidFill>
                <a:latin typeface="Segoe UI Light" panose="020B0502040204020203" pitchFamily="34" charset="0"/>
                <a:cs typeface="Segoe UI Light" panose="020B0502040204020203" pitchFamily="34" charset="0"/>
              </a:endParaRPr>
            </a:p>
          </p:txBody>
        </p:sp>
      </p:grpSp>
      <p:pic>
        <p:nvPicPr>
          <p:cNvPr id="80" name="Picture 2">
            <a:extLst>
              <a:ext uri="{FF2B5EF4-FFF2-40B4-BE49-F238E27FC236}">
                <a16:creationId xmlns:a16="http://schemas.microsoft.com/office/drawing/2014/main" id="{ADD15A13-ADE7-4AB3-9DFB-4A711F84D5AA}"/>
              </a:ext>
            </a:extLst>
          </p:cNvPr>
          <p:cNvPicPr>
            <a:picLocks noChangeAspect="1"/>
          </p:cNvPicPr>
          <p:nvPr/>
        </p:nvPicPr>
        <p:blipFill>
          <a:blip r:embed="rId15" cstate="screen">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437682" y="2116658"/>
            <a:ext cx="7477972" cy="4677350"/>
          </a:xfrm>
          <a:prstGeom prst="rect">
            <a:avLst/>
          </a:prstGeom>
        </p:spPr>
      </p:pic>
      <p:pic>
        <p:nvPicPr>
          <p:cNvPr id="4" name="Image 3">
            <a:hlinkClick r:id="rId17"/>
            <a:extLst>
              <a:ext uri="{FF2B5EF4-FFF2-40B4-BE49-F238E27FC236}">
                <a16:creationId xmlns:a16="http://schemas.microsoft.com/office/drawing/2014/main" id="{B83C283D-3B03-4B43-A6C7-728267660C81}"/>
              </a:ext>
            </a:extLst>
          </p:cNvPr>
          <p:cNvPicPr>
            <a:picLocks noChangeAspect="1"/>
          </p:cNvPicPr>
          <p:nvPr/>
        </p:nvPicPr>
        <p:blipFill>
          <a:blip r:embed="rId18"/>
          <a:stretch>
            <a:fillRect/>
          </a:stretch>
        </p:blipFill>
        <p:spPr>
          <a:xfrm>
            <a:off x="4280598" y="2412229"/>
            <a:ext cx="5792140" cy="3786060"/>
          </a:xfrm>
          <a:prstGeom prst="rect">
            <a:avLst/>
          </a:prstGeom>
        </p:spPr>
      </p:pic>
    </p:spTree>
    <p:extLst>
      <p:ext uri="{BB962C8B-B14F-4D97-AF65-F5344CB8AC3E}">
        <p14:creationId xmlns:p14="http://schemas.microsoft.com/office/powerpoint/2010/main" val="2816468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E3E3154D-583A-49F8-B3F8-160C22CAAB44}"/>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2678" y="0"/>
            <a:ext cx="12192000" cy="6858000"/>
          </a:xfrm>
          <a:prstGeom prst="rect">
            <a:avLst/>
          </a:prstGeom>
        </p:spPr>
      </p:pic>
      <p:sp>
        <p:nvSpPr>
          <p:cNvPr id="126" name="Text Box 9" descr="blanc)">
            <a:extLst>
              <a:ext uri="{FF2B5EF4-FFF2-40B4-BE49-F238E27FC236}">
                <a16:creationId xmlns:a16="http://schemas.microsoft.com/office/drawing/2014/main" id="{E8F41DB7-D536-4F56-A2D6-A3C56F5986E4}"/>
              </a:ext>
            </a:extLst>
          </p:cNvPr>
          <p:cNvSpPr txBox="1">
            <a:spLocks noChangeArrowheads="1"/>
          </p:cNvSpPr>
          <p:nvPr/>
        </p:nvSpPr>
        <p:spPr bwMode="auto">
          <a:xfrm>
            <a:off x="2678" y="5972529"/>
            <a:ext cx="5369421" cy="499958"/>
          </a:xfrm>
          <a:prstGeom prst="rect">
            <a:avLst/>
          </a:prstGeom>
          <a:solidFill>
            <a:srgbClr val="F3EFEA"/>
          </a:solidFill>
        </p:spPr>
        <p:txBody>
          <a:bodyPr anchor="ctr"/>
          <a:lstStyle>
            <a:defPPr>
              <a:defRPr lang="fr-FR"/>
            </a:defPPr>
            <a:lvl1pPr eaLnBrk="0" hangingPunct="0">
              <a:lnSpc>
                <a:spcPct val="90000"/>
              </a:lnSpc>
              <a:spcBef>
                <a:spcPct val="0"/>
              </a:spcBef>
              <a:buSzPct val="85000"/>
              <a:buFont typeface="+mj-lt"/>
              <a:buNone/>
              <a:defRPr sz="1600" b="1">
                <a:solidFill>
                  <a:srgbClr val="3C3C3B"/>
                </a:solidFill>
                <a:latin typeface="Arial Black" panose="020B0A04020102020204" pitchFamily="34" charset="0"/>
                <a:cs typeface="Trasandina Book" pitchFamily="50" charset="0"/>
              </a:defRPr>
            </a:lvl1pPr>
          </a:lstStyle>
          <a:p>
            <a:r>
              <a:rPr lang="sr-Latn-RS" altLang="fr-FR" dirty="0"/>
              <a:t>Više informacija</a:t>
            </a:r>
            <a:r>
              <a:rPr lang="fr-FR" altLang="fr-FR" dirty="0"/>
              <a:t>: </a:t>
            </a:r>
          </a:p>
        </p:txBody>
      </p:sp>
      <p:pic>
        <p:nvPicPr>
          <p:cNvPr id="3" name="Image 2">
            <a:hlinkClick r:id="rId4"/>
            <a:extLst>
              <a:ext uri="{FF2B5EF4-FFF2-40B4-BE49-F238E27FC236}">
                <a16:creationId xmlns:a16="http://schemas.microsoft.com/office/drawing/2014/main" id="{82DE28A4-90D7-4DCE-909C-E74E2E9FD7D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08228" y="6017101"/>
            <a:ext cx="400376" cy="400376"/>
          </a:xfrm>
          <a:prstGeom prst="rect">
            <a:avLst/>
          </a:prstGeom>
        </p:spPr>
      </p:pic>
      <p:pic>
        <p:nvPicPr>
          <p:cNvPr id="5" name="Image 4">
            <a:hlinkClick r:id="rId6"/>
            <a:extLst>
              <a:ext uri="{FF2B5EF4-FFF2-40B4-BE49-F238E27FC236}">
                <a16:creationId xmlns:a16="http://schemas.microsoft.com/office/drawing/2014/main" id="{480B0147-1642-4FDB-9977-9F0D83E0CFBE}"/>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632905" y="6027321"/>
            <a:ext cx="400377" cy="400377"/>
          </a:xfrm>
          <a:prstGeom prst="rect">
            <a:avLst/>
          </a:prstGeom>
        </p:spPr>
      </p:pic>
      <p:pic>
        <p:nvPicPr>
          <p:cNvPr id="7" name="Image 6">
            <a:hlinkClick r:id="rId8"/>
            <a:extLst>
              <a:ext uri="{FF2B5EF4-FFF2-40B4-BE49-F238E27FC236}">
                <a16:creationId xmlns:a16="http://schemas.microsoft.com/office/drawing/2014/main" id="{5A04B7BE-944A-4C7E-9AC8-305DB217DC0D}"/>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919861" y="6037544"/>
            <a:ext cx="464066" cy="379933"/>
          </a:xfrm>
          <a:prstGeom prst="rect">
            <a:avLst/>
          </a:prstGeom>
        </p:spPr>
      </p:pic>
      <p:sp>
        <p:nvSpPr>
          <p:cNvPr id="29" name="Titre 1">
            <a:extLst>
              <a:ext uri="{FF2B5EF4-FFF2-40B4-BE49-F238E27FC236}">
                <a16:creationId xmlns:a16="http://schemas.microsoft.com/office/drawing/2014/main" id="{38E2DE86-8646-4FAD-9489-0927C01ADCAB}"/>
              </a:ext>
            </a:extLst>
          </p:cNvPr>
          <p:cNvSpPr txBox="1">
            <a:spLocks/>
          </p:cNvSpPr>
          <p:nvPr/>
        </p:nvSpPr>
        <p:spPr>
          <a:xfrm>
            <a:off x="2262062" y="994402"/>
            <a:ext cx="9158209" cy="921005"/>
          </a:xfrm>
          <a:prstGeom prst="rect">
            <a:avLst/>
          </a:prstGeom>
        </p:spPr>
        <p:txBody>
          <a:bodyPr anchor="ctr"/>
          <a:lstStyle>
            <a:lvl1pPr algn="l" defTabSz="914400" rtl="0" eaLnBrk="1" latinLnBrk="0" hangingPunct="1">
              <a:lnSpc>
                <a:spcPct val="90000"/>
              </a:lnSpc>
              <a:spcBef>
                <a:spcPct val="0"/>
              </a:spcBef>
              <a:buNone/>
              <a:defRPr sz="3200" kern="1200">
                <a:solidFill>
                  <a:srgbClr val="60615F"/>
                </a:solidFill>
                <a:latin typeface="Segoe UI Black" panose="020B0A02040204020203" pitchFamily="34" charset="0"/>
                <a:ea typeface="Segoe UI Black" panose="020B0A02040204020203" pitchFamily="34" charset="0"/>
                <a:cs typeface="+mj-cs"/>
              </a:defRPr>
            </a:lvl1pPr>
          </a:lstStyle>
          <a:p>
            <a:pPr algn="ctr"/>
            <a:r>
              <a:rPr lang="sr-Latn-RS" sz="6600" cap="small" dirty="0"/>
              <a:t>Hvala Vam na Vašem vremenu</a:t>
            </a:r>
            <a:endParaRPr lang="en-GB" sz="6600" cap="small" dirty="0"/>
          </a:p>
        </p:txBody>
      </p:sp>
      <p:sp>
        <p:nvSpPr>
          <p:cNvPr id="30" name="Rectangle 29">
            <a:extLst>
              <a:ext uri="{FF2B5EF4-FFF2-40B4-BE49-F238E27FC236}">
                <a16:creationId xmlns:a16="http://schemas.microsoft.com/office/drawing/2014/main" id="{EABF26E7-D468-43AE-BF92-CC7A84638A2D}"/>
              </a:ext>
            </a:extLst>
          </p:cNvPr>
          <p:cNvSpPr/>
          <p:nvPr/>
        </p:nvSpPr>
        <p:spPr>
          <a:xfrm>
            <a:off x="2173214" y="3249194"/>
            <a:ext cx="1499193" cy="338554"/>
          </a:xfrm>
          <a:prstGeom prst="rect">
            <a:avLst/>
          </a:prstGeom>
        </p:spPr>
        <p:txBody>
          <a:bodyPr wrap="none">
            <a:spAutoFit/>
          </a:bodyPr>
          <a:lstStyle/>
          <a:p>
            <a:r>
              <a:rPr lang="sr-Latn-RS" sz="1600" dirty="0">
                <a:solidFill>
                  <a:srgbClr val="E4582D"/>
                </a:solidFill>
                <a:latin typeface="Arial Black" panose="020B0A04020102020204" pitchFamily="34" charset="0"/>
                <a:cs typeface="Arial" panose="020B0604020202020204" pitchFamily="34" charset="0"/>
              </a:rPr>
              <a:t>Partnerstvo</a:t>
            </a:r>
            <a:endParaRPr lang="en-GB" sz="1600" dirty="0">
              <a:solidFill>
                <a:srgbClr val="E4582D"/>
              </a:solidFill>
            </a:endParaRPr>
          </a:p>
        </p:txBody>
      </p:sp>
      <p:sp>
        <p:nvSpPr>
          <p:cNvPr id="31" name="Rectangle 30">
            <a:extLst>
              <a:ext uri="{FF2B5EF4-FFF2-40B4-BE49-F238E27FC236}">
                <a16:creationId xmlns:a16="http://schemas.microsoft.com/office/drawing/2014/main" id="{79DFF754-5933-4AD9-B30C-A3ECB5E3D30B}"/>
              </a:ext>
            </a:extLst>
          </p:cNvPr>
          <p:cNvSpPr/>
          <p:nvPr/>
        </p:nvSpPr>
        <p:spPr>
          <a:xfrm rot="16200000">
            <a:off x="1018326" y="4604761"/>
            <a:ext cx="1722828" cy="307777"/>
          </a:xfrm>
          <a:prstGeom prst="rect">
            <a:avLst/>
          </a:prstGeom>
        </p:spPr>
        <p:txBody>
          <a:bodyPr wrap="square">
            <a:spAutoFit/>
          </a:bodyPr>
          <a:lstStyle/>
          <a:p>
            <a:pPr algn="r"/>
            <a:r>
              <a:rPr lang="sr-Latn-RS" sz="1400" dirty="0">
                <a:solidFill>
                  <a:srgbClr val="E4582D"/>
                </a:solidFill>
                <a:latin typeface="Arial Black" panose="020B0A04020102020204" pitchFamily="34" charset="0"/>
                <a:cs typeface="Arial" panose="020B0604020202020204" pitchFamily="34" charset="0"/>
              </a:rPr>
              <a:t>Stručnost</a:t>
            </a:r>
            <a:endParaRPr lang="en-GB" sz="1400" dirty="0">
              <a:solidFill>
                <a:srgbClr val="E4582D"/>
              </a:solidFill>
              <a:latin typeface="Arial Black" panose="020B0A040201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DA8483C-FC86-4C3C-8B6A-2309CEFA840C}"/>
              </a:ext>
            </a:extLst>
          </p:cNvPr>
          <p:cNvSpPr/>
          <p:nvPr/>
        </p:nvSpPr>
        <p:spPr>
          <a:xfrm>
            <a:off x="1257126" y="3481762"/>
            <a:ext cx="1848904" cy="523220"/>
          </a:xfrm>
          <a:prstGeom prst="rect">
            <a:avLst/>
          </a:prstGeom>
        </p:spPr>
        <p:txBody>
          <a:bodyPr wrap="none">
            <a:spAutoFit/>
          </a:bodyPr>
          <a:lstStyle/>
          <a:p>
            <a:r>
              <a:rPr lang="sr-Latn-RS" sz="2800" dirty="0">
                <a:solidFill>
                  <a:srgbClr val="0098DC"/>
                </a:solidFill>
                <a:latin typeface="Arial Black" panose="020B0A04020102020204" pitchFamily="34" charset="0"/>
                <a:cs typeface="Arial" panose="020B0604020202020204" pitchFamily="34" charset="0"/>
              </a:rPr>
              <a:t>Iskustvo</a:t>
            </a:r>
            <a:endParaRPr lang="en-GB" sz="2800" dirty="0">
              <a:solidFill>
                <a:srgbClr val="0098DC"/>
              </a:solidFill>
            </a:endParaRPr>
          </a:p>
        </p:txBody>
      </p:sp>
      <p:sp>
        <p:nvSpPr>
          <p:cNvPr id="33" name="Rectangle 32">
            <a:extLst>
              <a:ext uri="{FF2B5EF4-FFF2-40B4-BE49-F238E27FC236}">
                <a16:creationId xmlns:a16="http://schemas.microsoft.com/office/drawing/2014/main" id="{3160FDE5-651C-42AC-BC79-0A136492C940}"/>
              </a:ext>
            </a:extLst>
          </p:cNvPr>
          <p:cNvSpPr/>
          <p:nvPr/>
        </p:nvSpPr>
        <p:spPr>
          <a:xfrm>
            <a:off x="3858205" y="4060557"/>
            <a:ext cx="1284454" cy="338554"/>
          </a:xfrm>
          <a:prstGeom prst="rect">
            <a:avLst/>
          </a:prstGeom>
        </p:spPr>
        <p:txBody>
          <a:bodyPr wrap="none">
            <a:spAutoFit/>
          </a:bodyPr>
          <a:lstStyle/>
          <a:p>
            <a:r>
              <a:rPr lang="sr-Latn-RS" sz="1600" dirty="0">
                <a:solidFill>
                  <a:srgbClr val="E4582D"/>
                </a:solidFill>
                <a:latin typeface="Arial Black" panose="020B0A04020102020204" pitchFamily="34" charset="0"/>
                <a:cs typeface="Arial" panose="020B0604020202020204" pitchFamily="34" charset="0"/>
              </a:rPr>
              <a:t>Poverenje</a:t>
            </a:r>
            <a:endParaRPr lang="en-GB" sz="1600" dirty="0">
              <a:solidFill>
                <a:srgbClr val="E4582D"/>
              </a:solidFill>
              <a:latin typeface="Arial Black" panose="020B0A040201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DFA78D22-3E2A-45F2-9F10-4520E5CF5479}"/>
              </a:ext>
            </a:extLst>
          </p:cNvPr>
          <p:cNvSpPr/>
          <p:nvPr/>
        </p:nvSpPr>
        <p:spPr>
          <a:xfrm rot="16200000">
            <a:off x="1415650" y="4409437"/>
            <a:ext cx="1423467" cy="369332"/>
          </a:xfrm>
          <a:prstGeom prst="rect">
            <a:avLst/>
          </a:prstGeom>
        </p:spPr>
        <p:txBody>
          <a:bodyPr wrap="none">
            <a:spAutoFit/>
          </a:bodyPr>
          <a:lstStyle/>
          <a:p>
            <a:r>
              <a:rPr lang="sr-Latn-RS" dirty="0">
                <a:solidFill>
                  <a:srgbClr val="60615F"/>
                </a:solidFill>
                <a:latin typeface="Arial Black" panose="020B0A04020102020204" pitchFamily="34" charset="0"/>
                <a:cs typeface="Arial" panose="020B0604020202020204" pitchFamily="34" charset="0"/>
              </a:rPr>
              <a:t>Stručnost</a:t>
            </a:r>
            <a:endParaRPr lang="fr-FR" dirty="0">
              <a:solidFill>
                <a:srgbClr val="60615F"/>
              </a:solidFill>
              <a:latin typeface="Arial Black" panose="020B0A040201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C1CD418F-B5AA-4036-AFDF-CF66CD12045E}"/>
              </a:ext>
            </a:extLst>
          </p:cNvPr>
          <p:cNvSpPr/>
          <p:nvPr/>
        </p:nvSpPr>
        <p:spPr>
          <a:xfrm>
            <a:off x="2634650" y="3924450"/>
            <a:ext cx="1031052" cy="369332"/>
          </a:xfrm>
          <a:prstGeom prst="rect">
            <a:avLst/>
          </a:prstGeom>
        </p:spPr>
        <p:txBody>
          <a:bodyPr wrap="none">
            <a:spAutoFit/>
          </a:bodyPr>
          <a:lstStyle/>
          <a:p>
            <a:pPr algn="r"/>
            <a:r>
              <a:rPr lang="sr-Latn-RS" dirty="0">
                <a:solidFill>
                  <a:srgbClr val="E4582D"/>
                </a:solidFill>
                <a:latin typeface="Arial Black" panose="020B0A04020102020204" pitchFamily="34" charset="0"/>
                <a:cs typeface="Arial" panose="020B0604020202020204" pitchFamily="34" charset="0"/>
              </a:rPr>
              <a:t>Blizina</a:t>
            </a:r>
            <a:endParaRPr lang="en-GB" dirty="0">
              <a:solidFill>
                <a:srgbClr val="E4582D"/>
              </a:solidFill>
            </a:endParaRPr>
          </a:p>
        </p:txBody>
      </p:sp>
      <p:sp>
        <p:nvSpPr>
          <p:cNvPr id="36" name="Rectangle 35">
            <a:extLst>
              <a:ext uri="{FF2B5EF4-FFF2-40B4-BE49-F238E27FC236}">
                <a16:creationId xmlns:a16="http://schemas.microsoft.com/office/drawing/2014/main" id="{E6FABB25-DCB8-4E9D-AC29-CD14A02BFFCD}"/>
              </a:ext>
            </a:extLst>
          </p:cNvPr>
          <p:cNvSpPr/>
          <p:nvPr/>
        </p:nvSpPr>
        <p:spPr>
          <a:xfrm>
            <a:off x="2021085" y="4229834"/>
            <a:ext cx="1641280" cy="369332"/>
          </a:xfrm>
          <a:prstGeom prst="rect">
            <a:avLst/>
          </a:prstGeom>
        </p:spPr>
        <p:txBody>
          <a:bodyPr wrap="square">
            <a:spAutoFit/>
          </a:bodyPr>
          <a:lstStyle/>
          <a:p>
            <a:pPr algn="r"/>
            <a:r>
              <a:rPr lang="sr-Latn-RS" dirty="0">
                <a:solidFill>
                  <a:srgbClr val="60615F"/>
                </a:solidFill>
                <a:latin typeface="Arial Black" panose="020B0A04020102020204" pitchFamily="34" charset="0"/>
                <a:cs typeface="Arial" panose="020B0604020202020204" pitchFamily="34" charset="0"/>
              </a:rPr>
              <a:t>Stručnost</a:t>
            </a:r>
            <a:endParaRPr lang="fr-FR" dirty="0">
              <a:solidFill>
                <a:srgbClr val="60615F"/>
              </a:solidFill>
            </a:endParaRPr>
          </a:p>
        </p:txBody>
      </p:sp>
      <p:sp>
        <p:nvSpPr>
          <p:cNvPr id="37" name="Rectangle 36">
            <a:extLst>
              <a:ext uri="{FF2B5EF4-FFF2-40B4-BE49-F238E27FC236}">
                <a16:creationId xmlns:a16="http://schemas.microsoft.com/office/drawing/2014/main" id="{BBA15A08-8DAE-4BFE-8887-21D7FA900278}"/>
              </a:ext>
            </a:extLst>
          </p:cNvPr>
          <p:cNvSpPr/>
          <p:nvPr/>
        </p:nvSpPr>
        <p:spPr>
          <a:xfrm>
            <a:off x="3776482" y="4325224"/>
            <a:ext cx="1044773" cy="307777"/>
          </a:xfrm>
          <a:prstGeom prst="rect">
            <a:avLst/>
          </a:prstGeom>
        </p:spPr>
        <p:txBody>
          <a:bodyPr wrap="none">
            <a:spAutoFit/>
          </a:bodyPr>
          <a:lstStyle/>
          <a:p>
            <a:r>
              <a:rPr lang="en-GB" sz="1400" dirty="0">
                <a:solidFill>
                  <a:srgbClr val="0098DC"/>
                </a:solidFill>
                <a:latin typeface="Arial Black" panose="020B0A04020102020204" pitchFamily="34" charset="0"/>
                <a:cs typeface="Arial" panose="020B0604020202020204" pitchFamily="34" charset="0"/>
              </a:rPr>
              <a:t>Modern</a:t>
            </a:r>
            <a:r>
              <a:rPr lang="sr-Latn-RS" sz="1400" dirty="0">
                <a:solidFill>
                  <a:srgbClr val="0098DC"/>
                </a:solidFill>
                <a:latin typeface="Arial Black" panose="020B0A04020102020204" pitchFamily="34" charset="0"/>
                <a:cs typeface="Arial" panose="020B0604020202020204" pitchFamily="34" charset="0"/>
              </a:rPr>
              <a:t>o</a:t>
            </a:r>
            <a:endParaRPr lang="en-GB" sz="1400" dirty="0">
              <a:solidFill>
                <a:srgbClr val="0098DC"/>
              </a:solidFill>
            </a:endParaRPr>
          </a:p>
        </p:txBody>
      </p:sp>
      <p:sp>
        <p:nvSpPr>
          <p:cNvPr id="38" name="Rectangle 37">
            <a:extLst>
              <a:ext uri="{FF2B5EF4-FFF2-40B4-BE49-F238E27FC236}">
                <a16:creationId xmlns:a16="http://schemas.microsoft.com/office/drawing/2014/main" id="{3B320415-587F-4DD2-AA06-6C79B6980948}"/>
              </a:ext>
            </a:extLst>
          </p:cNvPr>
          <p:cNvSpPr/>
          <p:nvPr/>
        </p:nvSpPr>
        <p:spPr>
          <a:xfrm rot="16200000">
            <a:off x="3410054" y="3445472"/>
            <a:ext cx="1192314" cy="276999"/>
          </a:xfrm>
          <a:prstGeom prst="rect">
            <a:avLst/>
          </a:prstGeom>
        </p:spPr>
        <p:txBody>
          <a:bodyPr wrap="none">
            <a:spAutoFit/>
          </a:bodyPr>
          <a:lstStyle/>
          <a:p>
            <a:r>
              <a:rPr lang="sr-Latn-RS" sz="1200" dirty="0" err="1">
                <a:solidFill>
                  <a:srgbClr val="60615F"/>
                </a:solidFill>
                <a:latin typeface="Arial Black" panose="020B0A04020102020204" pitchFamily="34" charset="0"/>
                <a:cs typeface="Arial" panose="020B0604020202020204" pitchFamily="34" charset="0"/>
              </a:rPr>
              <a:t>Reaktivnost</a:t>
            </a:r>
            <a:endParaRPr lang="en-GB" sz="1200" dirty="0">
              <a:solidFill>
                <a:srgbClr val="60615F"/>
              </a:solidFill>
            </a:endParaRPr>
          </a:p>
        </p:txBody>
      </p:sp>
      <p:sp>
        <p:nvSpPr>
          <p:cNvPr id="39" name="Rectangle 38">
            <a:extLst>
              <a:ext uri="{FF2B5EF4-FFF2-40B4-BE49-F238E27FC236}">
                <a16:creationId xmlns:a16="http://schemas.microsoft.com/office/drawing/2014/main" id="{D19E5032-71AC-4AD2-92FD-3C03B8EB4931}"/>
              </a:ext>
            </a:extLst>
          </p:cNvPr>
          <p:cNvSpPr/>
          <p:nvPr/>
        </p:nvSpPr>
        <p:spPr>
          <a:xfrm rot="16200000">
            <a:off x="4327888" y="4677223"/>
            <a:ext cx="982961" cy="338554"/>
          </a:xfrm>
          <a:prstGeom prst="rect">
            <a:avLst/>
          </a:prstGeom>
        </p:spPr>
        <p:txBody>
          <a:bodyPr wrap="none">
            <a:spAutoFit/>
          </a:bodyPr>
          <a:lstStyle/>
          <a:p>
            <a:r>
              <a:rPr lang="sr-Latn-RS" sz="1600" dirty="0">
                <a:solidFill>
                  <a:srgbClr val="60615F"/>
                </a:solidFill>
                <a:latin typeface="Arial Black" panose="020B0A04020102020204" pitchFamily="34" charset="0"/>
                <a:cs typeface="Arial" panose="020B0604020202020204" pitchFamily="34" charset="0"/>
              </a:rPr>
              <a:t>Istorija</a:t>
            </a:r>
            <a:endParaRPr lang="en-GB" sz="1600" dirty="0">
              <a:solidFill>
                <a:srgbClr val="60615F"/>
              </a:solidFill>
            </a:endParaRPr>
          </a:p>
        </p:txBody>
      </p:sp>
      <p:sp>
        <p:nvSpPr>
          <p:cNvPr id="40" name="Rectangle 39">
            <a:extLst>
              <a:ext uri="{FF2B5EF4-FFF2-40B4-BE49-F238E27FC236}">
                <a16:creationId xmlns:a16="http://schemas.microsoft.com/office/drawing/2014/main" id="{06FD2DB2-137A-4C9B-BDC7-AACC8E3B7B81}"/>
              </a:ext>
            </a:extLst>
          </p:cNvPr>
          <p:cNvSpPr/>
          <p:nvPr/>
        </p:nvSpPr>
        <p:spPr>
          <a:xfrm rot="16200000">
            <a:off x="3071213" y="3661248"/>
            <a:ext cx="1330942" cy="369332"/>
          </a:xfrm>
          <a:prstGeom prst="rect">
            <a:avLst/>
          </a:prstGeom>
        </p:spPr>
        <p:txBody>
          <a:bodyPr wrap="none">
            <a:spAutoFit/>
          </a:bodyPr>
          <a:lstStyle/>
          <a:p>
            <a:r>
              <a:rPr lang="sr-Latn-RS" dirty="0">
                <a:solidFill>
                  <a:srgbClr val="0098DC"/>
                </a:solidFill>
                <a:latin typeface="Arial Black" panose="020B0A04020102020204" pitchFamily="34" charset="0"/>
                <a:cs typeface="Arial" panose="020B0604020202020204" pitchFamily="34" charset="0"/>
              </a:rPr>
              <a:t>Inovacija</a:t>
            </a:r>
            <a:endParaRPr lang="fr-FR" dirty="0">
              <a:solidFill>
                <a:srgbClr val="0098DC"/>
              </a:solidFill>
              <a:latin typeface="Arial Black" panose="020B0A040201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E1181707-BFE4-4AF1-876D-D389DCC955D6}"/>
              </a:ext>
            </a:extLst>
          </p:cNvPr>
          <p:cNvSpPr/>
          <p:nvPr/>
        </p:nvSpPr>
        <p:spPr>
          <a:xfrm>
            <a:off x="2262063" y="4538997"/>
            <a:ext cx="1971502" cy="400110"/>
          </a:xfrm>
          <a:prstGeom prst="rect">
            <a:avLst/>
          </a:prstGeom>
        </p:spPr>
        <p:txBody>
          <a:bodyPr wrap="none">
            <a:spAutoFit/>
          </a:bodyPr>
          <a:lstStyle/>
          <a:p>
            <a:r>
              <a:rPr lang="sr-Latn-RS" sz="2000" dirty="0">
                <a:solidFill>
                  <a:srgbClr val="0098DC"/>
                </a:solidFill>
                <a:latin typeface="Arial Black" panose="020B0A04020102020204" pitchFamily="34" charset="0"/>
                <a:cs typeface="Arial" panose="020B0604020202020204" pitchFamily="34" charset="0"/>
              </a:rPr>
              <a:t>Posvećenost</a:t>
            </a:r>
            <a:endParaRPr lang="en-GB" sz="2000" dirty="0">
              <a:solidFill>
                <a:srgbClr val="0098DC"/>
              </a:solidFill>
            </a:endParaRPr>
          </a:p>
        </p:txBody>
      </p:sp>
      <p:sp>
        <p:nvSpPr>
          <p:cNvPr id="42" name="Rectangle 41">
            <a:extLst>
              <a:ext uri="{FF2B5EF4-FFF2-40B4-BE49-F238E27FC236}">
                <a16:creationId xmlns:a16="http://schemas.microsoft.com/office/drawing/2014/main" id="{87A94027-495E-45FB-8E99-A6F217F9D4A8}"/>
              </a:ext>
            </a:extLst>
          </p:cNvPr>
          <p:cNvSpPr/>
          <p:nvPr/>
        </p:nvSpPr>
        <p:spPr>
          <a:xfrm rot="16200000">
            <a:off x="15039" y="3895503"/>
            <a:ext cx="2345194" cy="307777"/>
          </a:xfrm>
          <a:prstGeom prst="rect">
            <a:avLst/>
          </a:prstGeom>
        </p:spPr>
        <p:txBody>
          <a:bodyPr wrap="none">
            <a:spAutoFit/>
          </a:bodyPr>
          <a:lstStyle/>
          <a:p>
            <a:r>
              <a:rPr lang="sr-Latn-RS" sz="1400" dirty="0">
                <a:solidFill>
                  <a:srgbClr val="0098DC"/>
                </a:solidFill>
                <a:latin typeface="Arial Black" panose="020B0A04020102020204" pitchFamily="34" charset="0"/>
                <a:cs typeface="Arial" panose="020B0604020202020204" pitchFamily="34" charset="0"/>
              </a:rPr>
              <a:t>Upravljanje energijom</a:t>
            </a:r>
            <a:endParaRPr lang="en-GB" sz="1400" dirty="0">
              <a:solidFill>
                <a:srgbClr val="0098DC"/>
              </a:solidFill>
            </a:endParaRPr>
          </a:p>
        </p:txBody>
      </p:sp>
      <p:sp>
        <p:nvSpPr>
          <p:cNvPr id="43" name="Rectangle 42">
            <a:extLst>
              <a:ext uri="{FF2B5EF4-FFF2-40B4-BE49-F238E27FC236}">
                <a16:creationId xmlns:a16="http://schemas.microsoft.com/office/drawing/2014/main" id="{ADA1DEB3-7D0F-4E6C-AAEB-259E49CF1C83}"/>
              </a:ext>
            </a:extLst>
          </p:cNvPr>
          <p:cNvSpPr/>
          <p:nvPr/>
        </p:nvSpPr>
        <p:spPr>
          <a:xfrm>
            <a:off x="1922864" y="5223026"/>
            <a:ext cx="1896096" cy="338554"/>
          </a:xfrm>
          <a:prstGeom prst="rect">
            <a:avLst/>
          </a:prstGeom>
        </p:spPr>
        <p:txBody>
          <a:bodyPr wrap="none">
            <a:spAutoFit/>
          </a:bodyPr>
          <a:lstStyle/>
          <a:p>
            <a:r>
              <a:rPr lang="sr-Latn-RS" sz="1600" dirty="0">
                <a:solidFill>
                  <a:srgbClr val="0098DC"/>
                </a:solidFill>
                <a:latin typeface="Arial Black" panose="020B0A04020102020204" pitchFamily="34" charset="0"/>
                <a:cs typeface="Arial" panose="020B0604020202020204" pitchFamily="34" charset="0"/>
              </a:rPr>
              <a:t>Ekološki otisak</a:t>
            </a:r>
            <a:endParaRPr lang="en-GB" sz="1600" dirty="0">
              <a:solidFill>
                <a:srgbClr val="0098DC"/>
              </a:solidFill>
            </a:endParaRPr>
          </a:p>
        </p:txBody>
      </p:sp>
      <p:sp>
        <p:nvSpPr>
          <p:cNvPr id="44" name="Rectangle 43">
            <a:extLst>
              <a:ext uri="{FF2B5EF4-FFF2-40B4-BE49-F238E27FC236}">
                <a16:creationId xmlns:a16="http://schemas.microsoft.com/office/drawing/2014/main" id="{F768B32B-BB4C-4973-BF95-E3364C83FD8F}"/>
              </a:ext>
            </a:extLst>
          </p:cNvPr>
          <p:cNvSpPr/>
          <p:nvPr/>
        </p:nvSpPr>
        <p:spPr>
          <a:xfrm>
            <a:off x="382342" y="3271354"/>
            <a:ext cx="1879719" cy="307777"/>
          </a:xfrm>
          <a:prstGeom prst="rect">
            <a:avLst/>
          </a:prstGeom>
        </p:spPr>
        <p:txBody>
          <a:bodyPr wrap="square">
            <a:spAutoFit/>
          </a:bodyPr>
          <a:lstStyle/>
          <a:p>
            <a:pPr algn="r"/>
            <a:r>
              <a:rPr lang="sr-Latn-RS" sz="1400" dirty="0">
                <a:solidFill>
                  <a:srgbClr val="E4582D"/>
                </a:solidFill>
                <a:latin typeface="Arial Black" panose="020B0A04020102020204" pitchFamily="34" charset="0"/>
                <a:cs typeface="Arial" panose="020B0604020202020204" pitchFamily="34" charset="0"/>
              </a:rPr>
              <a:t>Digitalno</a:t>
            </a:r>
            <a:endParaRPr lang="en-GB" sz="1400" dirty="0">
              <a:solidFill>
                <a:srgbClr val="E4582D"/>
              </a:solidFill>
            </a:endParaRPr>
          </a:p>
        </p:txBody>
      </p:sp>
      <p:sp>
        <p:nvSpPr>
          <p:cNvPr id="45" name="Rectangle 44">
            <a:extLst>
              <a:ext uri="{FF2B5EF4-FFF2-40B4-BE49-F238E27FC236}">
                <a16:creationId xmlns:a16="http://schemas.microsoft.com/office/drawing/2014/main" id="{85741DED-9E03-4820-8CD1-F14C595803AB}"/>
              </a:ext>
            </a:extLst>
          </p:cNvPr>
          <p:cNvSpPr/>
          <p:nvPr/>
        </p:nvSpPr>
        <p:spPr>
          <a:xfrm>
            <a:off x="1546916" y="2786024"/>
            <a:ext cx="2443298" cy="523220"/>
          </a:xfrm>
          <a:prstGeom prst="rect">
            <a:avLst/>
          </a:prstGeom>
        </p:spPr>
        <p:txBody>
          <a:bodyPr wrap="none">
            <a:spAutoFit/>
          </a:bodyPr>
          <a:lstStyle/>
          <a:p>
            <a:r>
              <a:rPr lang="sr-Latn-RS" sz="2800" dirty="0">
                <a:solidFill>
                  <a:srgbClr val="0098DC"/>
                </a:solidFill>
                <a:latin typeface="Arial Black" panose="020B0A04020102020204" pitchFamily="34" charset="0"/>
                <a:cs typeface="Arial" panose="020B0604020202020204" pitchFamily="34" charset="0"/>
              </a:rPr>
              <a:t>Pouzdanost</a:t>
            </a:r>
            <a:endParaRPr lang="en-GB" sz="2800" dirty="0">
              <a:solidFill>
                <a:srgbClr val="0098DC"/>
              </a:solidFill>
            </a:endParaRPr>
          </a:p>
        </p:txBody>
      </p:sp>
      <p:sp>
        <p:nvSpPr>
          <p:cNvPr id="46" name="Rectangle 45">
            <a:extLst>
              <a:ext uri="{FF2B5EF4-FFF2-40B4-BE49-F238E27FC236}">
                <a16:creationId xmlns:a16="http://schemas.microsoft.com/office/drawing/2014/main" id="{D7AEC29F-F166-42AD-8E52-1B34B2AFDDEA}"/>
              </a:ext>
            </a:extLst>
          </p:cNvPr>
          <p:cNvSpPr/>
          <p:nvPr/>
        </p:nvSpPr>
        <p:spPr>
          <a:xfrm>
            <a:off x="3412304" y="4832570"/>
            <a:ext cx="1367682" cy="338554"/>
          </a:xfrm>
          <a:prstGeom prst="rect">
            <a:avLst/>
          </a:prstGeom>
        </p:spPr>
        <p:txBody>
          <a:bodyPr wrap="none">
            <a:spAutoFit/>
          </a:bodyPr>
          <a:lstStyle/>
          <a:p>
            <a:r>
              <a:rPr lang="sr-Latn-RS" sz="1600" dirty="0">
                <a:solidFill>
                  <a:srgbClr val="E4582D"/>
                </a:solidFill>
                <a:latin typeface="Arial Black" panose="020B0A04020102020204" pitchFamily="34" charset="0"/>
                <a:cs typeface="Arial" panose="020B0604020202020204" pitchFamily="34" charset="0"/>
              </a:rPr>
              <a:t>Efikasnost</a:t>
            </a:r>
            <a:endParaRPr lang="en-GB" sz="1600" dirty="0">
              <a:solidFill>
                <a:srgbClr val="E4582D"/>
              </a:solidFill>
              <a:latin typeface="Arial Black" panose="020B0A040201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798E5C11-B5F9-4EF5-9973-1955514B6FB3}"/>
              </a:ext>
            </a:extLst>
          </p:cNvPr>
          <p:cNvSpPr/>
          <p:nvPr/>
        </p:nvSpPr>
        <p:spPr>
          <a:xfrm>
            <a:off x="2173215" y="4972098"/>
            <a:ext cx="1694496" cy="369332"/>
          </a:xfrm>
          <a:prstGeom prst="rect">
            <a:avLst/>
          </a:prstGeom>
        </p:spPr>
        <p:txBody>
          <a:bodyPr wrap="square">
            <a:spAutoFit/>
          </a:bodyPr>
          <a:lstStyle/>
          <a:p>
            <a:r>
              <a:rPr lang="sr-Latn-RS" dirty="0">
                <a:solidFill>
                  <a:srgbClr val="0098DC"/>
                </a:solidFill>
                <a:latin typeface="Arial Black" panose="020B0A04020102020204" pitchFamily="34" charset="0"/>
                <a:cs typeface="Arial" panose="020B0604020202020204" pitchFamily="34" charset="0"/>
              </a:rPr>
              <a:t>Bezbednost</a:t>
            </a:r>
            <a:endParaRPr lang="en-GB" dirty="0">
              <a:solidFill>
                <a:srgbClr val="0098DC"/>
              </a:solidFill>
            </a:endParaRPr>
          </a:p>
        </p:txBody>
      </p:sp>
      <p:pic>
        <p:nvPicPr>
          <p:cNvPr id="48" name="Image 47">
            <a:extLst>
              <a:ext uri="{FF2B5EF4-FFF2-40B4-BE49-F238E27FC236}">
                <a16:creationId xmlns:a16="http://schemas.microsoft.com/office/drawing/2014/main" id="{6EBDB222-49A7-4726-A45A-C831665FFCD7}"/>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655863" y="5561636"/>
            <a:ext cx="2880000" cy="1311305"/>
          </a:xfrm>
          <a:prstGeom prst="rect">
            <a:avLst/>
          </a:prstGeom>
        </p:spPr>
      </p:pic>
    </p:spTree>
    <p:extLst>
      <p:ext uri="{BB962C8B-B14F-4D97-AF65-F5344CB8AC3E}">
        <p14:creationId xmlns:p14="http://schemas.microsoft.com/office/powerpoint/2010/main" val="3973764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300" fill="hold"/>
                                        <p:tgtEl>
                                          <p:spTgt spid="45"/>
                                        </p:tgtEl>
                                        <p:attrNameLst>
                                          <p:attrName>ppt_x</p:attrName>
                                        </p:attrNameLst>
                                      </p:cBhvr>
                                      <p:tavLst>
                                        <p:tav tm="0">
                                          <p:val>
                                            <p:strVal val="0-#ppt_w/2"/>
                                          </p:val>
                                        </p:tav>
                                        <p:tav tm="100000">
                                          <p:val>
                                            <p:strVal val="#ppt_x"/>
                                          </p:val>
                                        </p:tav>
                                      </p:tavLst>
                                    </p:anim>
                                    <p:anim calcmode="lin" valueType="num">
                                      <p:cBhvr additive="base">
                                        <p:cTn id="22" dur="300" fill="hold"/>
                                        <p:tgtEl>
                                          <p:spTgt spid="45"/>
                                        </p:tgtEl>
                                        <p:attrNameLst>
                                          <p:attrName>ppt_y</p:attrName>
                                        </p:attrNameLst>
                                      </p:cBhvr>
                                      <p:tavLst>
                                        <p:tav tm="0">
                                          <p:val>
                                            <p:strVal val="#ppt_y"/>
                                          </p:val>
                                        </p:tav>
                                        <p:tav tm="100000">
                                          <p:val>
                                            <p:strVal val="#ppt_y"/>
                                          </p:val>
                                        </p:tav>
                                      </p:tavLst>
                                    </p:anim>
                                  </p:childTnLst>
                                </p:cTn>
                              </p:par>
                            </p:childTnLst>
                          </p:cTn>
                        </p:par>
                        <p:par>
                          <p:cTn id="23" fill="hold">
                            <p:stCondLst>
                              <p:cond delay="2800"/>
                            </p:stCondLst>
                            <p:childTnLst>
                              <p:par>
                                <p:cTn id="24" presetID="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300" fill="hold"/>
                                        <p:tgtEl>
                                          <p:spTgt spid="32"/>
                                        </p:tgtEl>
                                        <p:attrNameLst>
                                          <p:attrName>ppt_x</p:attrName>
                                        </p:attrNameLst>
                                      </p:cBhvr>
                                      <p:tavLst>
                                        <p:tav tm="0">
                                          <p:val>
                                            <p:strVal val="0-#ppt_w/2"/>
                                          </p:val>
                                        </p:tav>
                                        <p:tav tm="100000">
                                          <p:val>
                                            <p:strVal val="#ppt_x"/>
                                          </p:val>
                                        </p:tav>
                                      </p:tavLst>
                                    </p:anim>
                                    <p:anim calcmode="lin" valueType="num">
                                      <p:cBhvr additive="base">
                                        <p:cTn id="27" dur="300" fill="hold"/>
                                        <p:tgtEl>
                                          <p:spTgt spid="32"/>
                                        </p:tgtEl>
                                        <p:attrNameLst>
                                          <p:attrName>ppt_y</p:attrName>
                                        </p:attrNameLst>
                                      </p:cBhvr>
                                      <p:tavLst>
                                        <p:tav tm="0">
                                          <p:val>
                                            <p:strVal val="#ppt_y"/>
                                          </p:val>
                                        </p:tav>
                                        <p:tav tm="100000">
                                          <p:val>
                                            <p:strVal val="#ppt_y"/>
                                          </p:val>
                                        </p:tav>
                                      </p:tavLst>
                                    </p:anim>
                                  </p:childTnLst>
                                </p:cTn>
                              </p:par>
                            </p:childTnLst>
                          </p:cTn>
                        </p:par>
                        <p:par>
                          <p:cTn id="28" fill="hold">
                            <p:stCondLst>
                              <p:cond delay="3100"/>
                            </p:stCondLst>
                            <p:childTnLst>
                              <p:par>
                                <p:cTn id="29" presetID="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300" fill="hold"/>
                                        <p:tgtEl>
                                          <p:spTgt spid="36"/>
                                        </p:tgtEl>
                                        <p:attrNameLst>
                                          <p:attrName>ppt_x</p:attrName>
                                        </p:attrNameLst>
                                      </p:cBhvr>
                                      <p:tavLst>
                                        <p:tav tm="0">
                                          <p:val>
                                            <p:strVal val="0-#ppt_w/2"/>
                                          </p:val>
                                        </p:tav>
                                        <p:tav tm="100000">
                                          <p:val>
                                            <p:strVal val="#ppt_x"/>
                                          </p:val>
                                        </p:tav>
                                      </p:tavLst>
                                    </p:anim>
                                    <p:anim calcmode="lin" valueType="num">
                                      <p:cBhvr additive="base">
                                        <p:cTn id="32" dur="300" fill="hold"/>
                                        <p:tgtEl>
                                          <p:spTgt spid="36"/>
                                        </p:tgtEl>
                                        <p:attrNameLst>
                                          <p:attrName>ppt_y</p:attrName>
                                        </p:attrNameLst>
                                      </p:cBhvr>
                                      <p:tavLst>
                                        <p:tav tm="0">
                                          <p:val>
                                            <p:strVal val="#ppt_y"/>
                                          </p:val>
                                        </p:tav>
                                        <p:tav tm="100000">
                                          <p:val>
                                            <p:strVal val="#ppt_y"/>
                                          </p:val>
                                        </p:tav>
                                      </p:tavLst>
                                    </p:anim>
                                  </p:childTnLst>
                                </p:cTn>
                              </p:par>
                            </p:childTnLst>
                          </p:cTn>
                        </p:par>
                        <p:par>
                          <p:cTn id="33" fill="hold">
                            <p:stCondLst>
                              <p:cond delay="3400"/>
                            </p:stCondLst>
                            <p:childTnLst>
                              <p:par>
                                <p:cTn id="34" presetID="2" presetClass="entr" presetSubtype="8"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300" fill="hold"/>
                                        <p:tgtEl>
                                          <p:spTgt spid="47"/>
                                        </p:tgtEl>
                                        <p:attrNameLst>
                                          <p:attrName>ppt_x</p:attrName>
                                        </p:attrNameLst>
                                      </p:cBhvr>
                                      <p:tavLst>
                                        <p:tav tm="0">
                                          <p:val>
                                            <p:strVal val="0-#ppt_w/2"/>
                                          </p:val>
                                        </p:tav>
                                        <p:tav tm="100000">
                                          <p:val>
                                            <p:strVal val="#ppt_x"/>
                                          </p:val>
                                        </p:tav>
                                      </p:tavLst>
                                    </p:anim>
                                    <p:anim calcmode="lin" valueType="num">
                                      <p:cBhvr additive="base">
                                        <p:cTn id="37" dur="3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700"/>
                            </p:stCondLst>
                            <p:childTnLst>
                              <p:par>
                                <p:cTn id="39" presetID="2" presetClass="entr" presetSubtype="8"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300" fill="hold"/>
                                        <p:tgtEl>
                                          <p:spTgt spid="44"/>
                                        </p:tgtEl>
                                        <p:attrNameLst>
                                          <p:attrName>ppt_x</p:attrName>
                                        </p:attrNameLst>
                                      </p:cBhvr>
                                      <p:tavLst>
                                        <p:tav tm="0">
                                          <p:val>
                                            <p:strVal val="0-#ppt_w/2"/>
                                          </p:val>
                                        </p:tav>
                                        <p:tav tm="100000">
                                          <p:val>
                                            <p:strVal val="#ppt_x"/>
                                          </p:val>
                                        </p:tav>
                                      </p:tavLst>
                                    </p:anim>
                                    <p:anim calcmode="lin" valueType="num">
                                      <p:cBhvr additive="base">
                                        <p:cTn id="42" dur="3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300" fill="hold"/>
                                        <p:tgtEl>
                                          <p:spTgt spid="30"/>
                                        </p:tgtEl>
                                        <p:attrNameLst>
                                          <p:attrName>ppt_x</p:attrName>
                                        </p:attrNameLst>
                                      </p:cBhvr>
                                      <p:tavLst>
                                        <p:tav tm="0">
                                          <p:val>
                                            <p:strVal val="1+#ppt_w/2"/>
                                          </p:val>
                                        </p:tav>
                                        <p:tav tm="100000">
                                          <p:val>
                                            <p:strVal val="#ppt_x"/>
                                          </p:val>
                                        </p:tav>
                                      </p:tavLst>
                                    </p:anim>
                                    <p:anim calcmode="lin" valueType="num">
                                      <p:cBhvr additive="base">
                                        <p:cTn id="47" dur="300" fill="hold"/>
                                        <p:tgtEl>
                                          <p:spTgt spid="30"/>
                                        </p:tgtEl>
                                        <p:attrNameLst>
                                          <p:attrName>ppt_y</p:attrName>
                                        </p:attrNameLst>
                                      </p:cBhvr>
                                      <p:tavLst>
                                        <p:tav tm="0">
                                          <p:val>
                                            <p:strVal val="#ppt_y"/>
                                          </p:val>
                                        </p:tav>
                                        <p:tav tm="100000">
                                          <p:val>
                                            <p:strVal val="#ppt_y"/>
                                          </p:val>
                                        </p:tav>
                                      </p:tavLst>
                                    </p:anim>
                                  </p:childTnLst>
                                </p:cTn>
                              </p:par>
                            </p:childTnLst>
                          </p:cTn>
                        </p:par>
                        <p:par>
                          <p:cTn id="48" fill="hold">
                            <p:stCondLst>
                              <p:cond delay="4300"/>
                            </p:stCondLst>
                            <p:childTnLst>
                              <p:par>
                                <p:cTn id="49" presetID="2" presetClass="entr" presetSubtype="2"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300" fill="hold"/>
                                        <p:tgtEl>
                                          <p:spTgt spid="35"/>
                                        </p:tgtEl>
                                        <p:attrNameLst>
                                          <p:attrName>ppt_x</p:attrName>
                                        </p:attrNameLst>
                                      </p:cBhvr>
                                      <p:tavLst>
                                        <p:tav tm="0">
                                          <p:val>
                                            <p:strVal val="1+#ppt_w/2"/>
                                          </p:val>
                                        </p:tav>
                                        <p:tav tm="100000">
                                          <p:val>
                                            <p:strVal val="#ppt_x"/>
                                          </p:val>
                                        </p:tav>
                                      </p:tavLst>
                                    </p:anim>
                                    <p:anim calcmode="lin" valueType="num">
                                      <p:cBhvr additive="base">
                                        <p:cTn id="52" dur="300" fill="hold"/>
                                        <p:tgtEl>
                                          <p:spTgt spid="35"/>
                                        </p:tgtEl>
                                        <p:attrNameLst>
                                          <p:attrName>ppt_y</p:attrName>
                                        </p:attrNameLst>
                                      </p:cBhvr>
                                      <p:tavLst>
                                        <p:tav tm="0">
                                          <p:val>
                                            <p:strVal val="#ppt_y"/>
                                          </p:val>
                                        </p:tav>
                                        <p:tav tm="100000">
                                          <p:val>
                                            <p:strVal val="#ppt_y"/>
                                          </p:val>
                                        </p:tav>
                                      </p:tavLst>
                                    </p:anim>
                                  </p:childTnLst>
                                </p:cTn>
                              </p:par>
                            </p:childTnLst>
                          </p:cTn>
                        </p:par>
                        <p:par>
                          <p:cTn id="53" fill="hold">
                            <p:stCondLst>
                              <p:cond delay="4600"/>
                            </p:stCondLst>
                            <p:childTnLst>
                              <p:par>
                                <p:cTn id="54" presetID="2" presetClass="entr" presetSubtype="2" fill="hold" grpId="0"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300" fill="hold"/>
                                        <p:tgtEl>
                                          <p:spTgt spid="41"/>
                                        </p:tgtEl>
                                        <p:attrNameLst>
                                          <p:attrName>ppt_x</p:attrName>
                                        </p:attrNameLst>
                                      </p:cBhvr>
                                      <p:tavLst>
                                        <p:tav tm="0">
                                          <p:val>
                                            <p:strVal val="1+#ppt_w/2"/>
                                          </p:val>
                                        </p:tav>
                                        <p:tav tm="100000">
                                          <p:val>
                                            <p:strVal val="#ppt_x"/>
                                          </p:val>
                                        </p:tav>
                                      </p:tavLst>
                                    </p:anim>
                                    <p:anim calcmode="lin" valueType="num">
                                      <p:cBhvr additive="base">
                                        <p:cTn id="57" dur="300" fill="hold"/>
                                        <p:tgtEl>
                                          <p:spTgt spid="41"/>
                                        </p:tgtEl>
                                        <p:attrNameLst>
                                          <p:attrName>ppt_y</p:attrName>
                                        </p:attrNameLst>
                                      </p:cBhvr>
                                      <p:tavLst>
                                        <p:tav tm="0">
                                          <p:val>
                                            <p:strVal val="#ppt_y"/>
                                          </p:val>
                                        </p:tav>
                                        <p:tav tm="100000">
                                          <p:val>
                                            <p:strVal val="#ppt_y"/>
                                          </p:val>
                                        </p:tav>
                                      </p:tavLst>
                                    </p:anim>
                                  </p:childTnLst>
                                </p:cTn>
                              </p:par>
                            </p:childTnLst>
                          </p:cTn>
                        </p:par>
                        <p:par>
                          <p:cTn id="58" fill="hold">
                            <p:stCondLst>
                              <p:cond delay="4900"/>
                            </p:stCondLst>
                            <p:childTnLst>
                              <p:par>
                                <p:cTn id="59" presetID="2" presetClass="entr" presetSubtype="2"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300" fill="hold"/>
                                        <p:tgtEl>
                                          <p:spTgt spid="46"/>
                                        </p:tgtEl>
                                        <p:attrNameLst>
                                          <p:attrName>ppt_x</p:attrName>
                                        </p:attrNameLst>
                                      </p:cBhvr>
                                      <p:tavLst>
                                        <p:tav tm="0">
                                          <p:val>
                                            <p:strVal val="1+#ppt_w/2"/>
                                          </p:val>
                                        </p:tav>
                                        <p:tav tm="100000">
                                          <p:val>
                                            <p:strVal val="#ppt_x"/>
                                          </p:val>
                                        </p:tav>
                                      </p:tavLst>
                                    </p:anim>
                                    <p:anim calcmode="lin" valueType="num">
                                      <p:cBhvr additive="base">
                                        <p:cTn id="62" dur="300" fill="hold"/>
                                        <p:tgtEl>
                                          <p:spTgt spid="46"/>
                                        </p:tgtEl>
                                        <p:attrNameLst>
                                          <p:attrName>ppt_y</p:attrName>
                                        </p:attrNameLst>
                                      </p:cBhvr>
                                      <p:tavLst>
                                        <p:tav tm="0">
                                          <p:val>
                                            <p:strVal val="#ppt_y"/>
                                          </p:val>
                                        </p:tav>
                                        <p:tav tm="100000">
                                          <p:val>
                                            <p:strVal val="#ppt_y"/>
                                          </p:val>
                                        </p:tav>
                                      </p:tavLst>
                                    </p:anim>
                                  </p:childTnLst>
                                </p:cTn>
                              </p:par>
                            </p:childTnLst>
                          </p:cTn>
                        </p:par>
                        <p:par>
                          <p:cTn id="63" fill="hold">
                            <p:stCondLst>
                              <p:cond delay="5200"/>
                            </p:stCondLst>
                            <p:childTnLst>
                              <p:par>
                                <p:cTn id="64" presetID="2" presetClass="entr" presetSubtype="4"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300" fill="hold"/>
                                        <p:tgtEl>
                                          <p:spTgt spid="42"/>
                                        </p:tgtEl>
                                        <p:attrNameLst>
                                          <p:attrName>ppt_x</p:attrName>
                                        </p:attrNameLst>
                                      </p:cBhvr>
                                      <p:tavLst>
                                        <p:tav tm="0">
                                          <p:val>
                                            <p:strVal val="#ppt_x"/>
                                          </p:val>
                                        </p:tav>
                                        <p:tav tm="100000">
                                          <p:val>
                                            <p:strVal val="#ppt_x"/>
                                          </p:val>
                                        </p:tav>
                                      </p:tavLst>
                                    </p:anim>
                                    <p:anim calcmode="lin" valueType="num">
                                      <p:cBhvr additive="base">
                                        <p:cTn id="67" dur="300" fill="hold"/>
                                        <p:tgtEl>
                                          <p:spTgt spid="42"/>
                                        </p:tgtEl>
                                        <p:attrNameLst>
                                          <p:attrName>ppt_y</p:attrName>
                                        </p:attrNameLst>
                                      </p:cBhvr>
                                      <p:tavLst>
                                        <p:tav tm="0">
                                          <p:val>
                                            <p:strVal val="1+#ppt_h/2"/>
                                          </p:val>
                                        </p:tav>
                                        <p:tav tm="100000">
                                          <p:val>
                                            <p:strVal val="#ppt_y"/>
                                          </p:val>
                                        </p:tav>
                                      </p:tavLst>
                                    </p:anim>
                                  </p:childTnLst>
                                </p:cTn>
                              </p:par>
                            </p:childTnLst>
                          </p:cTn>
                        </p:par>
                        <p:par>
                          <p:cTn id="68" fill="hold">
                            <p:stCondLst>
                              <p:cond delay="5500"/>
                            </p:stCondLst>
                            <p:childTnLst>
                              <p:par>
                                <p:cTn id="69" presetID="2" presetClass="entr" presetSubtype="4"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300" fill="hold"/>
                                        <p:tgtEl>
                                          <p:spTgt spid="31"/>
                                        </p:tgtEl>
                                        <p:attrNameLst>
                                          <p:attrName>ppt_x</p:attrName>
                                        </p:attrNameLst>
                                      </p:cBhvr>
                                      <p:tavLst>
                                        <p:tav tm="0">
                                          <p:val>
                                            <p:strVal val="#ppt_x"/>
                                          </p:val>
                                        </p:tav>
                                        <p:tav tm="100000">
                                          <p:val>
                                            <p:strVal val="#ppt_x"/>
                                          </p:val>
                                        </p:tav>
                                      </p:tavLst>
                                    </p:anim>
                                    <p:anim calcmode="lin" valueType="num">
                                      <p:cBhvr additive="base">
                                        <p:cTn id="72" dur="300" fill="hold"/>
                                        <p:tgtEl>
                                          <p:spTgt spid="31"/>
                                        </p:tgtEl>
                                        <p:attrNameLst>
                                          <p:attrName>ppt_y</p:attrName>
                                        </p:attrNameLst>
                                      </p:cBhvr>
                                      <p:tavLst>
                                        <p:tav tm="0">
                                          <p:val>
                                            <p:strVal val="1+#ppt_h/2"/>
                                          </p:val>
                                        </p:tav>
                                        <p:tav tm="100000">
                                          <p:val>
                                            <p:strVal val="#ppt_y"/>
                                          </p:val>
                                        </p:tav>
                                      </p:tavLst>
                                    </p:anim>
                                  </p:childTnLst>
                                </p:cTn>
                              </p:par>
                            </p:childTnLst>
                          </p:cTn>
                        </p:par>
                        <p:par>
                          <p:cTn id="73" fill="hold">
                            <p:stCondLst>
                              <p:cond delay="5800"/>
                            </p:stCondLst>
                            <p:childTnLst>
                              <p:par>
                                <p:cTn id="74" presetID="2" presetClass="entr" presetSubtype="4"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300" fill="hold"/>
                                        <p:tgtEl>
                                          <p:spTgt spid="34"/>
                                        </p:tgtEl>
                                        <p:attrNameLst>
                                          <p:attrName>ppt_x</p:attrName>
                                        </p:attrNameLst>
                                      </p:cBhvr>
                                      <p:tavLst>
                                        <p:tav tm="0">
                                          <p:val>
                                            <p:strVal val="#ppt_x"/>
                                          </p:val>
                                        </p:tav>
                                        <p:tav tm="100000">
                                          <p:val>
                                            <p:strVal val="#ppt_x"/>
                                          </p:val>
                                        </p:tav>
                                      </p:tavLst>
                                    </p:anim>
                                    <p:anim calcmode="lin" valueType="num">
                                      <p:cBhvr additive="base">
                                        <p:cTn id="77" dur="300" fill="hold"/>
                                        <p:tgtEl>
                                          <p:spTgt spid="34"/>
                                        </p:tgtEl>
                                        <p:attrNameLst>
                                          <p:attrName>ppt_y</p:attrName>
                                        </p:attrNameLst>
                                      </p:cBhvr>
                                      <p:tavLst>
                                        <p:tav tm="0">
                                          <p:val>
                                            <p:strVal val="1+#ppt_h/2"/>
                                          </p:val>
                                        </p:tav>
                                        <p:tav tm="100000">
                                          <p:val>
                                            <p:strVal val="#ppt_y"/>
                                          </p:val>
                                        </p:tav>
                                      </p:tavLst>
                                    </p:anim>
                                  </p:childTnLst>
                                </p:cTn>
                              </p:par>
                            </p:childTnLst>
                          </p:cTn>
                        </p:par>
                        <p:par>
                          <p:cTn id="78" fill="hold">
                            <p:stCondLst>
                              <p:cond delay="6100"/>
                            </p:stCondLst>
                            <p:childTnLst>
                              <p:par>
                                <p:cTn id="79" presetID="2" presetClass="entr" presetSubtype="1"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additive="base">
                                        <p:cTn id="81" dur="300" fill="hold"/>
                                        <p:tgtEl>
                                          <p:spTgt spid="38"/>
                                        </p:tgtEl>
                                        <p:attrNameLst>
                                          <p:attrName>ppt_x</p:attrName>
                                        </p:attrNameLst>
                                      </p:cBhvr>
                                      <p:tavLst>
                                        <p:tav tm="0">
                                          <p:val>
                                            <p:strVal val="#ppt_x"/>
                                          </p:val>
                                        </p:tav>
                                        <p:tav tm="100000">
                                          <p:val>
                                            <p:strVal val="#ppt_x"/>
                                          </p:val>
                                        </p:tav>
                                      </p:tavLst>
                                    </p:anim>
                                    <p:anim calcmode="lin" valueType="num">
                                      <p:cBhvr additive="base">
                                        <p:cTn id="82" dur="300" fill="hold"/>
                                        <p:tgtEl>
                                          <p:spTgt spid="38"/>
                                        </p:tgtEl>
                                        <p:attrNameLst>
                                          <p:attrName>ppt_y</p:attrName>
                                        </p:attrNameLst>
                                      </p:cBhvr>
                                      <p:tavLst>
                                        <p:tav tm="0">
                                          <p:val>
                                            <p:strVal val="0-#ppt_h/2"/>
                                          </p:val>
                                        </p:tav>
                                        <p:tav tm="100000">
                                          <p:val>
                                            <p:strVal val="#ppt_y"/>
                                          </p:val>
                                        </p:tav>
                                      </p:tavLst>
                                    </p:anim>
                                  </p:childTnLst>
                                </p:cTn>
                              </p:par>
                            </p:childTnLst>
                          </p:cTn>
                        </p:par>
                        <p:par>
                          <p:cTn id="83" fill="hold">
                            <p:stCondLst>
                              <p:cond delay="6400"/>
                            </p:stCondLst>
                            <p:childTnLst>
                              <p:par>
                                <p:cTn id="84" presetID="2" presetClass="entr" presetSubtype="1" fill="hold" grpId="0" nodeType="after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additive="base">
                                        <p:cTn id="86" dur="300" fill="hold"/>
                                        <p:tgtEl>
                                          <p:spTgt spid="40"/>
                                        </p:tgtEl>
                                        <p:attrNameLst>
                                          <p:attrName>ppt_x</p:attrName>
                                        </p:attrNameLst>
                                      </p:cBhvr>
                                      <p:tavLst>
                                        <p:tav tm="0">
                                          <p:val>
                                            <p:strVal val="#ppt_x"/>
                                          </p:val>
                                        </p:tav>
                                        <p:tav tm="100000">
                                          <p:val>
                                            <p:strVal val="#ppt_x"/>
                                          </p:val>
                                        </p:tav>
                                      </p:tavLst>
                                    </p:anim>
                                    <p:anim calcmode="lin" valueType="num">
                                      <p:cBhvr additive="base">
                                        <p:cTn id="87" dur="300" fill="hold"/>
                                        <p:tgtEl>
                                          <p:spTgt spid="40"/>
                                        </p:tgtEl>
                                        <p:attrNameLst>
                                          <p:attrName>ppt_y</p:attrName>
                                        </p:attrNameLst>
                                      </p:cBhvr>
                                      <p:tavLst>
                                        <p:tav tm="0">
                                          <p:val>
                                            <p:strVal val="0-#ppt_h/2"/>
                                          </p:val>
                                        </p:tav>
                                        <p:tav tm="100000">
                                          <p:val>
                                            <p:strVal val="#ppt_y"/>
                                          </p:val>
                                        </p:tav>
                                      </p:tavLst>
                                    </p:anim>
                                  </p:childTnLst>
                                </p:cTn>
                              </p:par>
                            </p:childTnLst>
                          </p:cTn>
                        </p:par>
                        <p:par>
                          <p:cTn id="88" fill="hold">
                            <p:stCondLst>
                              <p:cond delay="6700"/>
                            </p:stCondLst>
                            <p:childTnLst>
                              <p:par>
                                <p:cTn id="89" presetID="2" presetClass="entr" presetSubtype="2"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300" fill="hold"/>
                                        <p:tgtEl>
                                          <p:spTgt spid="33"/>
                                        </p:tgtEl>
                                        <p:attrNameLst>
                                          <p:attrName>ppt_x</p:attrName>
                                        </p:attrNameLst>
                                      </p:cBhvr>
                                      <p:tavLst>
                                        <p:tav tm="0">
                                          <p:val>
                                            <p:strVal val="1+#ppt_w/2"/>
                                          </p:val>
                                        </p:tav>
                                        <p:tav tm="100000">
                                          <p:val>
                                            <p:strVal val="#ppt_x"/>
                                          </p:val>
                                        </p:tav>
                                      </p:tavLst>
                                    </p:anim>
                                    <p:anim calcmode="lin" valueType="num">
                                      <p:cBhvr additive="base">
                                        <p:cTn id="92" dur="300" fill="hold"/>
                                        <p:tgtEl>
                                          <p:spTgt spid="33"/>
                                        </p:tgtEl>
                                        <p:attrNameLst>
                                          <p:attrName>ppt_y</p:attrName>
                                        </p:attrNameLst>
                                      </p:cBhvr>
                                      <p:tavLst>
                                        <p:tav tm="0">
                                          <p:val>
                                            <p:strVal val="#ppt_y"/>
                                          </p:val>
                                        </p:tav>
                                        <p:tav tm="100000">
                                          <p:val>
                                            <p:strVal val="#ppt_y"/>
                                          </p:val>
                                        </p:tav>
                                      </p:tavLst>
                                    </p:anim>
                                  </p:childTnLst>
                                </p:cTn>
                              </p:par>
                            </p:childTnLst>
                          </p:cTn>
                        </p:par>
                        <p:par>
                          <p:cTn id="93" fill="hold">
                            <p:stCondLst>
                              <p:cond delay="7000"/>
                            </p:stCondLst>
                            <p:childTnLst>
                              <p:par>
                                <p:cTn id="94" presetID="2" presetClass="entr" presetSubtype="2"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additive="base">
                                        <p:cTn id="96" dur="300" fill="hold"/>
                                        <p:tgtEl>
                                          <p:spTgt spid="37"/>
                                        </p:tgtEl>
                                        <p:attrNameLst>
                                          <p:attrName>ppt_x</p:attrName>
                                        </p:attrNameLst>
                                      </p:cBhvr>
                                      <p:tavLst>
                                        <p:tav tm="0">
                                          <p:val>
                                            <p:strVal val="1+#ppt_w/2"/>
                                          </p:val>
                                        </p:tav>
                                        <p:tav tm="100000">
                                          <p:val>
                                            <p:strVal val="#ppt_x"/>
                                          </p:val>
                                        </p:tav>
                                      </p:tavLst>
                                    </p:anim>
                                    <p:anim calcmode="lin" valueType="num">
                                      <p:cBhvr additive="base">
                                        <p:cTn id="97" dur="300" fill="hold"/>
                                        <p:tgtEl>
                                          <p:spTgt spid="37"/>
                                        </p:tgtEl>
                                        <p:attrNameLst>
                                          <p:attrName>ppt_y</p:attrName>
                                        </p:attrNameLst>
                                      </p:cBhvr>
                                      <p:tavLst>
                                        <p:tav tm="0">
                                          <p:val>
                                            <p:strVal val="#ppt_y"/>
                                          </p:val>
                                        </p:tav>
                                        <p:tav tm="100000">
                                          <p:val>
                                            <p:strVal val="#ppt_y"/>
                                          </p:val>
                                        </p:tav>
                                      </p:tavLst>
                                    </p:anim>
                                  </p:childTnLst>
                                </p:cTn>
                              </p:par>
                            </p:childTnLst>
                          </p:cTn>
                        </p:par>
                        <p:par>
                          <p:cTn id="98" fill="hold">
                            <p:stCondLst>
                              <p:cond delay="7300"/>
                            </p:stCondLst>
                            <p:childTnLst>
                              <p:par>
                                <p:cTn id="99" presetID="2" presetClass="entr" presetSubtype="4"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300" fill="hold"/>
                                        <p:tgtEl>
                                          <p:spTgt spid="39"/>
                                        </p:tgtEl>
                                        <p:attrNameLst>
                                          <p:attrName>ppt_x</p:attrName>
                                        </p:attrNameLst>
                                      </p:cBhvr>
                                      <p:tavLst>
                                        <p:tav tm="0">
                                          <p:val>
                                            <p:strVal val="#ppt_x"/>
                                          </p:val>
                                        </p:tav>
                                        <p:tav tm="100000">
                                          <p:val>
                                            <p:strVal val="#ppt_x"/>
                                          </p:val>
                                        </p:tav>
                                      </p:tavLst>
                                    </p:anim>
                                    <p:anim calcmode="lin" valueType="num">
                                      <p:cBhvr additive="base">
                                        <p:cTn id="102" dur="300" fill="hold"/>
                                        <p:tgtEl>
                                          <p:spTgt spid="39"/>
                                        </p:tgtEl>
                                        <p:attrNameLst>
                                          <p:attrName>ppt_y</p:attrName>
                                        </p:attrNameLst>
                                      </p:cBhvr>
                                      <p:tavLst>
                                        <p:tav tm="0">
                                          <p:val>
                                            <p:strVal val="1+#ppt_h/2"/>
                                          </p:val>
                                        </p:tav>
                                        <p:tav tm="100000">
                                          <p:val>
                                            <p:strVal val="#ppt_y"/>
                                          </p:val>
                                        </p:tav>
                                      </p:tavLst>
                                    </p:anim>
                                  </p:childTnLst>
                                </p:cTn>
                              </p:par>
                            </p:childTnLst>
                          </p:cTn>
                        </p:par>
                        <p:par>
                          <p:cTn id="103" fill="hold">
                            <p:stCondLst>
                              <p:cond delay="7600"/>
                            </p:stCondLst>
                            <p:childTnLst>
                              <p:par>
                                <p:cTn id="104" presetID="2" presetClass="entr" presetSubtype="2"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 calcmode="lin" valueType="num">
                                      <p:cBhvr additive="base">
                                        <p:cTn id="106" dur="300" fill="hold"/>
                                        <p:tgtEl>
                                          <p:spTgt spid="43"/>
                                        </p:tgtEl>
                                        <p:attrNameLst>
                                          <p:attrName>ppt_x</p:attrName>
                                        </p:attrNameLst>
                                      </p:cBhvr>
                                      <p:tavLst>
                                        <p:tav tm="0">
                                          <p:val>
                                            <p:strVal val="1+#ppt_w/2"/>
                                          </p:val>
                                        </p:tav>
                                        <p:tav tm="100000">
                                          <p:val>
                                            <p:strVal val="#ppt_x"/>
                                          </p:val>
                                        </p:tav>
                                      </p:tavLst>
                                    </p:anim>
                                    <p:anim calcmode="lin" valueType="num">
                                      <p:cBhvr additive="base">
                                        <p:cTn id="107" dur="3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Rectangle 218">
            <a:extLst>
              <a:ext uri="{FF2B5EF4-FFF2-40B4-BE49-F238E27FC236}">
                <a16:creationId xmlns:a16="http://schemas.microsoft.com/office/drawing/2014/main" id="{1B8896A8-000E-402B-B56D-59D501D13BE2}"/>
              </a:ext>
            </a:extLst>
          </p:cNvPr>
          <p:cNvSpPr/>
          <p:nvPr/>
        </p:nvSpPr>
        <p:spPr>
          <a:xfrm>
            <a:off x="401628" y="2696955"/>
            <a:ext cx="3572659" cy="2426557"/>
          </a:xfrm>
          <a:prstGeom prst="rect">
            <a:avLst/>
          </a:prstGeom>
          <a:solidFill>
            <a:srgbClr val="60615F"/>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59" name="Graphique 258">
            <a:extLst>
              <a:ext uri="{FF2B5EF4-FFF2-40B4-BE49-F238E27FC236}">
                <a16:creationId xmlns:a16="http://schemas.microsoft.com/office/drawing/2014/main" id="{A0566D50-E538-423D-9B03-45914A5A06CB}"/>
              </a:ext>
            </a:extLst>
          </p:cNvPr>
          <p:cNvGraphicFramePr/>
          <p:nvPr>
            <p:extLst>
              <p:ext uri="{D42A27DB-BD31-4B8C-83A1-F6EECF244321}">
                <p14:modId xmlns:p14="http://schemas.microsoft.com/office/powerpoint/2010/main" val="4292195336"/>
              </p:ext>
            </p:extLst>
          </p:nvPr>
        </p:nvGraphicFramePr>
        <p:xfrm>
          <a:off x="655726" y="2207561"/>
          <a:ext cx="3237950" cy="2708916"/>
        </p:xfrm>
        <a:graphic>
          <a:graphicData uri="http://schemas.openxmlformats.org/drawingml/2006/chart">
            <c:chart xmlns:c="http://schemas.openxmlformats.org/drawingml/2006/chart" xmlns:r="http://schemas.openxmlformats.org/officeDocument/2006/relationships" r:id="rId2"/>
          </a:graphicData>
        </a:graphic>
      </p:graphicFrame>
      <p:grpSp>
        <p:nvGrpSpPr>
          <p:cNvPr id="132" name="Groupe 131">
            <a:extLst>
              <a:ext uri="{FF2B5EF4-FFF2-40B4-BE49-F238E27FC236}">
                <a16:creationId xmlns:a16="http://schemas.microsoft.com/office/drawing/2014/main" id="{0FDE335B-969B-4F18-AB72-E20EC87B5304}"/>
              </a:ext>
            </a:extLst>
          </p:cNvPr>
          <p:cNvGrpSpPr/>
          <p:nvPr/>
        </p:nvGrpSpPr>
        <p:grpSpPr>
          <a:xfrm>
            <a:off x="3318332" y="1397983"/>
            <a:ext cx="4694057" cy="4432807"/>
            <a:chOff x="1542444" y="-900650"/>
            <a:chExt cx="10696878" cy="8898756"/>
          </a:xfrm>
          <a:solidFill>
            <a:schemeClr val="tx1">
              <a:lumMod val="75000"/>
              <a:lumOff val="25000"/>
            </a:schemeClr>
          </a:solidFill>
        </p:grpSpPr>
        <p:sp>
          <p:nvSpPr>
            <p:cNvPr id="133" name="Portugal">
              <a:extLst>
                <a:ext uri="{FF2B5EF4-FFF2-40B4-BE49-F238E27FC236}">
                  <a16:creationId xmlns:a16="http://schemas.microsoft.com/office/drawing/2014/main" id="{243F79C1-DC5C-4086-BDBD-6C406E1210C8}"/>
                </a:ext>
              </a:extLst>
            </p:cNvPr>
            <p:cNvSpPr>
              <a:spLocks noEditPoints="1"/>
            </p:cNvSpPr>
            <p:nvPr/>
          </p:nvSpPr>
          <p:spPr bwMode="auto">
            <a:xfrm>
              <a:off x="1542444" y="5636247"/>
              <a:ext cx="3758365" cy="1573355"/>
            </a:xfrm>
            <a:custGeom>
              <a:avLst/>
              <a:gdLst>
                <a:gd name="T0" fmla="*/ 452 w 781"/>
                <a:gd name="T1" fmla="*/ 367 h 372"/>
                <a:gd name="T2" fmla="*/ 440 w 781"/>
                <a:gd name="T3" fmla="*/ 369 h 372"/>
                <a:gd name="T4" fmla="*/ 195 w 781"/>
                <a:gd name="T5" fmla="*/ 209 h 372"/>
                <a:gd name="T6" fmla="*/ 190 w 781"/>
                <a:gd name="T7" fmla="*/ 206 h 372"/>
                <a:gd name="T8" fmla="*/ 175 w 781"/>
                <a:gd name="T9" fmla="*/ 174 h 372"/>
                <a:gd name="T10" fmla="*/ 188 w 781"/>
                <a:gd name="T11" fmla="*/ 178 h 372"/>
                <a:gd name="T12" fmla="*/ 169 w 781"/>
                <a:gd name="T13" fmla="*/ 172 h 372"/>
                <a:gd name="T14" fmla="*/ 100 w 781"/>
                <a:gd name="T15" fmla="*/ 152 h 372"/>
                <a:gd name="T16" fmla="*/ 85 w 781"/>
                <a:gd name="T17" fmla="*/ 150 h 372"/>
                <a:gd name="T18" fmla="*/ 82 w 781"/>
                <a:gd name="T19" fmla="*/ 147 h 372"/>
                <a:gd name="T20" fmla="*/ 82 w 781"/>
                <a:gd name="T21" fmla="*/ 144 h 372"/>
                <a:gd name="T22" fmla="*/ 109 w 781"/>
                <a:gd name="T23" fmla="*/ 146 h 372"/>
                <a:gd name="T24" fmla="*/ 103 w 781"/>
                <a:gd name="T25" fmla="*/ 143 h 372"/>
                <a:gd name="T26" fmla="*/ 124 w 781"/>
                <a:gd name="T27" fmla="*/ 142 h 372"/>
                <a:gd name="T28" fmla="*/ 129 w 781"/>
                <a:gd name="T29" fmla="*/ 137 h 372"/>
                <a:gd name="T30" fmla="*/ 4 w 781"/>
                <a:gd name="T31" fmla="*/ 112 h 372"/>
                <a:gd name="T32" fmla="*/ 2 w 781"/>
                <a:gd name="T33" fmla="*/ 107 h 372"/>
                <a:gd name="T34" fmla="*/ 721 w 781"/>
                <a:gd name="T35" fmla="*/ 14 h 372"/>
                <a:gd name="T36" fmla="*/ 735 w 781"/>
                <a:gd name="T37" fmla="*/ 10 h 372"/>
                <a:gd name="T38" fmla="*/ 748 w 781"/>
                <a:gd name="T39" fmla="*/ 11 h 372"/>
                <a:gd name="T40" fmla="*/ 752 w 781"/>
                <a:gd name="T41" fmla="*/ 7 h 372"/>
                <a:gd name="T42" fmla="*/ 764 w 781"/>
                <a:gd name="T43" fmla="*/ 8 h 372"/>
                <a:gd name="T44" fmla="*/ 771 w 781"/>
                <a:gd name="T45" fmla="*/ 15 h 372"/>
                <a:gd name="T46" fmla="*/ 778 w 781"/>
                <a:gd name="T47" fmla="*/ 21 h 372"/>
                <a:gd name="T48" fmla="*/ 779 w 781"/>
                <a:gd name="T49" fmla="*/ 28 h 372"/>
                <a:gd name="T50" fmla="*/ 761 w 781"/>
                <a:gd name="T51" fmla="*/ 45 h 372"/>
                <a:gd name="T52" fmla="*/ 763 w 781"/>
                <a:gd name="T53" fmla="*/ 61 h 372"/>
                <a:gd name="T54" fmla="*/ 762 w 781"/>
                <a:gd name="T55" fmla="*/ 73 h 372"/>
                <a:gd name="T56" fmla="*/ 756 w 781"/>
                <a:gd name="T57" fmla="*/ 81 h 372"/>
                <a:gd name="T58" fmla="*/ 758 w 781"/>
                <a:gd name="T59" fmla="*/ 96 h 372"/>
                <a:gd name="T60" fmla="*/ 740 w 781"/>
                <a:gd name="T61" fmla="*/ 102 h 372"/>
                <a:gd name="T62" fmla="*/ 747 w 781"/>
                <a:gd name="T63" fmla="*/ 115 h 372"/>
                <a:gd name="T64" fmla="*/ 755 w 781"/>
                <a:gd name="T65" fmla="*/ 132 h 372"/>
                <a:gd name="T66" fmla="*/ 747 w 781"/>
                <a:gd name="T67" fmla="*/ 146 h 372"/>
                <a:gd name="T68" fmla="*/ 758 w 781"/>
                <a:gd name="T69" fmla="*/ 161 h 372"/>
                <a:gd name="T70" fmla="*/ 748 w 781"/>
                <a:gd name="T71" fmla="*/ 172 h 372"/>
                <a:gd name="T72" fmla="*/ 742 w 781"/>
                <a:gd name="T73" fmla="*/ 190 h 372"/>
                <a:gd name="T74" fmla="*/ 721 w 781"/>
                <a:gd name="T75" fmla="*/ 204 h 372"/>
                <a:gd name="T76" fmla="*/ 696 w 781"/>
                <a:gd name="T77" fmla="*/ 206 h 372"/>
                <a:gd name="T78" fmla="*/ 701 w 781"/>
                <a:gd name="T79" fmla="*/ 178 h 372"/>
                <a:gd name="T80" fmla="*/ 698 w 781"/>
                <a:gd name="T81" fmla="*/ 150 h 372"/>
                <a:gd name="T82" fmla="*/ 697 w 781"/>
                <a:gd name="T83" fmla="*/ 148 h 372"/>
                <a:gd name="T84" fmla="*/ 687 w 781"/>
                <a:gd name="T85" fmla="*/ 142 h 372"/>
                <a:gd name="T86" fmla="*/ 694 w 781"/>
                <a:gd name="T87" fmla="*/ 132 h 372"/>
                <a:gd name="T88" fmla="*/ 692 w 781"/>
                <a:gd name="T89" fmla="*/ 135 h 372"/>
                <a:gd name="T90" fmla="*/ 680 w 781"/>
                <a:gd name="T91" fmla="*/ 139 h 372"/>
                <a:gd name="T92" fmla="*/ 683 w 781"/>
                <a:gd name="T93" fmla="*/ 118 h 372"/>
                <a:gd name="T94" fmla="*/ 690 w 781"/>
                <a:gd name="T95" fmla="*/ 107 h 372"/>
                <a:gd name="T96" fmla="*/ 699 w 781"/>
                <a:gd name="T97" fmla="*/ 78 h 372"/>
                <a:gd name="T98" fmla="*/ 705 w 781"/>
                <a:gd name="T99" fmla="*/ 46 h 372"/>
                <a:gd name="T100" fmla="*/ 700 w 781"/>
                <a:gd name="T101" fmla="*/ 20 h 372"/>
                <a:gd name="T102" fmla="*/ 701 w 781"/>
                <a:gd name="T103" fmla="*/ 8 h 372"/>
                <a:gd name="T104" fmla="*/ 717 w 781"/>
                <a:gd name="T105" fmla="*/ 0 h 372"/>
                <a:gd name="T106" fmla="*/ 722 w 781"/>
                <a:gd name="T107" fmla="*/ 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1" h="372">
                  <a:moveTo>
                    <a:pt x="439" y="364"/>
                  </a:moveTo>
                  <a:lnTo>
                    <a:pt x="439" y="364"/>
                  </a:lnTo>
                  <a:lnTo>
                    <a:pt x="443" y="366"/>
                  </a:lnTo>
                  <a:lnTo>
                    <a:pt x="447" y="365"/>
                  </a:lnTo>
                  <a:lnTo>
                    <a:pt x="452" y="367"/>
                  </a:lnTo>
                  <a:lnTo>
                    <a:pt x="455" y="368"/>
                  </a:lnTo>
                  <a:lnTo>
                    <a:pt x="452" y="370"/>
                  </a:lnTo>
                  <a:lnTo>
                    <a:pt x="450" y="372"/>
                  </a:lnTo>
                  <a:lnTo>
                    <a:pt x="444" y="371"/>
                  </a:lnTo>
                  <a:lnTo>
                    <a:pt x="440" y="369"/>
                  </a:lnTo>
                  <a:lnTo>
                    <a:pt x="438" y="367"/>
                  </a:lnTo>
                  <a:lnTo>
                    <a:pt x="437" y="366"/>
                  </a:lnTo>
                  <a:lnTo>
                    <a:pt x="439" y="364"/>
                  </a:lnTo>
                  <a:close/>
                  <a:moveTo>
                    <a:pt x="195" y="209"/>
                  </a:moveTo>
                  <a:lnTo>
                    <a:pt x="195" y="209"/>
                  </a:lnTo>
                  <a:lnTo>
                    <a:pt x="195" y="209"/>
                  </a:lnTo>
                  <a:lnTo>
                    <a:pt x="193" y="209"/>
                  </a:lnTo>
                  <a:lnTo>
                    <a:pt x="191" y="209"/>
                  </a:lnTo>
                  <a:lnTo>
                    <a:pt x="189" y="207"/>
                  </a:lnTo>
                  <a:lnTo>
                    <a:pt x="190" y="206"/>
                  </a:lnTo>
                  <a:lnTo>
                    <a:pt x="193" y="206"/>
                  </a:lnTo>
                  <a:lnTo>
                    <a:pt x="194" y="207"/>
                  </a:lnTo>
                  <a:lnTo>
                    <a:pt x="195" y="209"/>
                  </a:lnTo>
                  <a:close/>
                  <a:moveTo>
                    <a:pt x="175" y="174"/>
                  </a:moveTo>
                  <a:lnTo>
                    <a:pt x="175" y="174"/>
                  </a:lnTo>
                  <a:lnTo>
                    <a:pt x="177" y="175"/>
                  </a:lnTo>
                  <a:lnTo>
                    <a:pt x="187" y="174"/>
                  </a:lnTo>
                  <a:lnTo>
                    <a:pt x="190" y="174"/>
                  </a:lnTo>
                  <a:lnTo>
                    <a:pt x="190" y="177"/>
                  </a:lnTo>
                  <a:lnTo>
                    <a:pt x="188" y="178"/>
                  </a:lnTo>
                  <a:lnTo>
                    <a:pt x="182" y="179"/>
                  </a:lnTo>
                  <a:lnTo>
                    <a:pt x="173" y="177"/>
                  </a:lnTo>
                  <a:lnTo>
                    <a:pt x="170" y="175"/>
                  </a:lnTo>
                  <a:lnTo>
                    <a:pt x="169" y="173"/>
                  </a:lnTo>
                  <a:lnTo>
                    <a:pt x="169" y="172"/>
                  </a:lnTo>
                  <a:lnTo>
                    <a:pt x="171" y="172"/>
                  </a:lnTo>
                  <a:lnTo>
                    <a:pt x="175" y="174"/>
                  </a:lnTo>
                  <a:close/>
                  <a:moveTo>
                    <a:pt x="97" y="150"/>
                  </a:moveTo>
                  <a:lnTo>
                    <a:pt x="97" y="150"/>
                  </a:lnTo>
                  <a:lnTo>
                    <a:pt x="100" y="152"/>
                  </a:lnTo>
                  <a:lnTo>
                    <a:pt x="96" y="152"/>
                  </a:lnTo>
                  <a:lnTo>
                    <a:pt x="95" y="153"/>
                  </a:lnTo>
                  <a:lnTo>
                    <a:pt x="92" y="152"/>
                  </a:lnTo>
                  <a:lnTo>
                    <a:pt x="88" y="152"/>
                  </a:lnTo>
                  <a:lnTo>
                    <a:pt x="85" y="150"/>
                  </a:lnTo>
                  <a:lnTo>
                    <a:pt x="85" y="148"/>
                  </a:lnTo>
                  <a:lnTo>
                    <a:pt x="86" y="146"/>
                  </a:lnTo>
                  <a:lnTo>
                    <a:pt x="89" y="146"/>
                  </a:lnTo>
                  <a:lnTo>
                    <a:pt x="97" y="150"/>
                  </a:lnTo>
                  <a:close/>
                  <a:moveTo>
                    <a:pt x="82" y="147"/>
                  </a:moveTo>
                  <a:lnTo>
                    <a:pt x="82" y="147"/>
                  </a:lnTo>
                  <a:lnTo>
                    <a:pt x="79" y="147"/>
                  </a:lnTo>
                  <a:lnTo>
                    <a:pt x="76" y="144"/>
                  </a:lnTo>
                  <a:lnTo>
                    <a:pt x="80" y="143"/>
                  </a:lnTo>
                  <a:lnTo>
                    <a:pt x="82" y="144"/>
                  </a:lnTo>
                  <a:lnTo>
                    <a:pt x="83" y="145"/>
                  </a:lnTo>
                  <a:lnTo>
                    <a:pt x="83" y="146"/>
                  </a:lnTo>
                  <a:lnTo>
                    <a:pt x="82" y="147"/>
                  </a:lnTo>
                  <a:close/>
                  <a:moveTo>
                    <a:pt x="109" y="146"/>
                  </a:moveTo>
                  <a:lnTo>
                    <a:pt x="109" y="146"/>
                  </a:lnTo>
                  <a:lnTo>
                    <a:pt x="107" y="147"/>
                  </a:lnTo>
                  <a:lnTo>
                    <a:pt x="99" y="143"/>
                  </a:lnTo>
                  <a:lnTo>
                    <a:pt x="96" y="142"/>
                  </a:lnTo>
                  <a:lnTo>
                    <a:pt x="92" y="139"/>
                  </a:lnTo>
                  <a:lnTo>
                    <a:pt x="103" y="143"/>
                  </a:lnTo>
                  <a:lnTo>
                    <a:pt x="109" y="146"/>
                  </a:lnTo>
                  <a:close/>
                  <a:moveTo>
                    <a:pt x="131" y="143"/>
                  </a:moveTo>
                  <a:lnTo>
                    <a:pt x="131" y="143"/>
                  </a:lnTo>
                  <a:lnTo>
                    <a:pt x="130" y="143"/>
                  </a:lnTo>
                  <a:lnTo>
                    <a:pt x="124" y="142"/>
                  </a:lnTo>
                  <a:lnTo>
                    <a:pt x="122" y="140"/>
                  </a:lnTo>
                  <a:lnTo>
                    <a:pt x="121" y="138"/>
                  </a:lnTo>
                  <a:lnTo>
                    <a:pt x="122" y="137"/>
                  </a:lnTo>
                  <a:lnTo>
                    <a:pt x="125" y="136"/>
                  </a:lnTo>
                  <a:lnTo>
                    <a:pt x="129" y="137"/>
                  </a:lnTo>
                  <a:lnTo>
                    <a:pt x="132" y="139"/>
                  </a:lnTo>
                  <a:lnTo>
                    <a:pt x="132" y="141"/>
                  </a:lnTo>
                  <a:lnTo>
                    <a:pt x="131" y="143"/>
                  </a:lnTo>
                  <a:close/>
                  <a:moveTo>
                    <a:pt x="4" y="112"/>
                  </a:moveTo>
                  <a:lnTo>
                    <a:pt x="4" y="112"/>
                  </a:lnTo>
                  <a:lnTo>
                    <a:pt x="3" y="114"/>
                  </a:lnTo>
                  <a:lnTo>
                    <a:pt x="0" y="113"/>
                  </a:lnTo>
                  <a:lnTo>
                    <a:pt x="0" y="113"/>
                  </a:lnTo>
                  <a:lnTo>
                    <a:pt x="0" y="108"/>
                  </a:lnTo>
                  <a:lnTo>
                    <a:pt x="2" y="107"/>
                  </a:lnTo>
                  <a:lnTo>
                    <a:pt x="4" y="109"/>
                  </a:lnTo>
                  <a:lnTo>
                    <a:pt x="4" y="112"/>
                  </a:lnTo>
                  <a:close/>
                  <a:moveTo>
                    <a:pt x="720" y="13"/>
                  </a:moveTo>
                  <a:lnTo>
                    <a:pt x="720" y="13"/>
                  </a:lnTo>
                  <a:lnTo>
                    <a:pt x="721" y="14"/>
                  </a:lnTo>
                  <a:lnTo>
                    <a:pt x="723" y="14"/>
                  </a:lnTo>
                  <a:lnTo>
                    <a:pt x="726" y="12"/>
                  </a:lnTo>
                  <a:lnTo>
                    <a:pt x="728" y="11"/>
                  </a:lnTo>
                  <a:lnTo>
                    <a:pt x="729" y="11"/>
                  </a:lnTo>
                  <a:lnTo>
                    <a:pt x="735" y="10"/>
                  </a:lnTo>
                  <a:lnTo>
                    <a:pt x="737" y="11"/>
                  </a:lnTo>
                  <a:lnTo>
                    <a:pt x="738" y="12"/>
                  </a:lnTo>
                  <a:lnTo>
                    <a:pt x="741" y="13"/>
                  </a:lnTo>
                  <a:lnTo>
                    <a:pt x="744" y="13"/>
                  </a:lnTo>
                  <a:lnTo>
                    <a:pt x="748" y="11"/>
                  </a:lnTo>
                  <a:lnTo>
                    <a:pt x="750" y="10"/>
                  </a:lnTo>
                  <a:lnTo>
                    <a:pt x="751" y="9"/>
                  </a:lnTo>
                  <a:lnTo>
                    <a:pt x="751" y="8"/>
                  </a:lnTo>
                  <a:lnTo>
                    <a:pt x="751" y="7"/>
                  </a:lnTo>
                  <a:lnTo>
                    <a:pt x="752" y="7"/>
                  </a:lnTo>
                  <a:lnTo>
                    <a:pt x="754" y="7"/>
                  </a:lnTo>
                  <a:lnTo>
                    <a:pt x="756" y="8"/>
                  </a:lnTo>
                  <a:lnTo>
                    <a:pt x="761" y="8"/>
                  </a:lnTo>
                  <a:lnTo>
                    <a:pt x="762" y="7"/>
                  </a:lnTo>
                  <a:lnTo>
                    <a:pt x="764" y="8"/>
                  </a:lnTo>
                  <a:lnTo>
                    <a:pt x="766" y="9"/>
                  </a:lnTo>
                  <a:lnTo>
                    <a:pt x="769" y="8"/>
                  </a:lnTo>
                  <a:lnTo>
                    <a:pt x="770" y="9"/>
                  </a:lnTo>
                  <a:lnTo>
                    <a:pt x="771" y="11"/>
                  </a:lnTo>
                  <a:lnTo>
                    <a:pt x="771" y="15"/>
                  </a:lnTo>
                  <a:lnTo>
                    <a:pt x="771" y="18"/>
                  </a:lnTo>
                  <a:lnTo>
                    <a:pt x="771" y="19"/>
                  </a:lnTo>
                  <a:lnTo>
                    <a:pt x="773" y="20"/>
                  </a:lnTo>
                  <a:lnTo>
                    <a:pt x="776" y="20"/>
                  </a:lnTo>
                  <a:lnTo>
                    <a:pt x="778" y="21"/>
                  </a:lnTo>
                  <a:lnTo>
                    <a:pt x="780" y="22"/>
                  </a:lnTo>
                  <a:lnTo>
                    <a:pt x="781" y="24"/>
                  </a:lnTo>
                  <a:lnTo>
                    <a:pt x="781" y="25"/>
                  </a:lnTo>
                  <a:lnTo>
                    <a:pt x="780" y="26"/>
                  </a:lnTo>
                  <a:lnTo>
                    <a:pt x="779" y="28"/>
                  </a:lnTo>
                  <a:lnTo>
                    <a:pt x="775" y="32"/>
                  </a:lnTo>
                  <a:lnTo>
                    <a:pt x="770" y="35"/>
                  </a:lnTo>
                  <a:lnTo>
                    <a:pt x="767" y="38"/>
                  </a:lnTo>
                  <a:lnTo>
                    <a:pt x="764" y="43"/>
                  </a:lnTo>
                  <a:lnTo>
                    <a:pt x="761" y="45"/>
                  </a:lnTo>
                  <a:lnTo>
                    <a:pt x="759" y="46"/>
                  </a:lnTo>
                  <a:lnTo>
                    <a:pt x="759" y="47"/>
                  </a:lnTo>
                  <a:lnTo>
                    <a:pt x="761" y="52"/>
                  </a:lnTo>
                  <a:lnTo>
                    <a:pt x="762" y="56"/>
                  </a:lnTo>
                  <a:lnTo>
                    <a:pt x="763" y="61"/>
                  </a:lnTo>
                  <a:lnTo>
                    <a:pt x="762" y="63"/>
                  </a:lnTo>
                  <a:lnTo>
                    <a:pt x="762" y="68"/>
                  </a:lnTo>
                  <a:lnTo>
                    <a:pt x="761" y="70"/>
                  </a:lnTo>
                  <a:lnTo>
                    <a:pt x="762" y="71"/>
                  </a:lnTo>
                  <a:lnTo>
                    <a:pt x="762" y="73"/>
                  </a:lnTo>
                  <a:lnTo>
                    <a:pt x="763" y="74"/>
                  </a:lnTo>
                  <a:lnTo>
                    <a:pt x="761" y="76"/>
                  </a:lnTo>
                  <a:lnTo>
                    <a:pt x="758" y="78"/>
                  </a:lnTo>
                  <a:lnTo>
                    <a:pt x="756" y="80"/>
                  </a:lnTo>
                  <a:lnTo>
                    <a:pt x="756" y="81"/>
                  </a:lnTo>
                  <a:lnTo>
                    <a:pt x="756" y="82"/>
                  </a:lnTo>
                  <a:lnTo>
                    <a:pt x="759" y="86"/>
                  </a:lnTo>
                  <a:lnTo>
                    <a:pt x="760" y="87"/>
                  </a:lnTo>
                  <a:lnTo>
                    <a:pt x="760" y="91"/>
                  </a:lnTo>
                  <a:lnTo>
                    <a:pt x="758" y="96"/>
                  </a:lnTo>
                  <a:lnTo>
                    <a:pt x="756" y="100"/>
                  </a:lnTo>
                  <a:lnTo>
                    <a:pt x="755" y="100"/>
                  </a:lnTo>
                  <a:lnTo>
                    <a:pt x="753" y="101"/>
                  </a:lnTo>
                  <a:lnTo>
                    <a:pt x="743" y="101"/>
                  </a:lnTo>
                  <a:lnTo>
                    <a:pt x="740" y="102"/>
                  </a:lnTo>
                  <a:lnTo>
                    <a:pt x="741" y="102"/>
                  </a:lnTo>
                  <a:lnTo>
                    <a:pt x="743" y="107"/>
                  </a:lnTo>
                  <a:lnTo>
                    <a:pt x="746" y="109"/>
                  </a:lnTo>
                  <a:lnTo>
                    <a:pt x="746" y="110"/>
                  </a:lnTo>
                  <a:lnTo>
                    <a:pt x="747" y="115"/>
                  </a:lnTo>
                  <a:lnTo>
                    <a:pt x="752" y="123"/>
                  </a:lnTo>
                  <a:lnTo>
                    <a:pt x="756" y="124"/>
                  </a:lnTo>
                  <a:lnTo>
                    <a:pt x="757" y="126"/>
                  </a:lnTo>
                  <a:lnTo>
                    <a:pt x="757" y="129"/>
                  </a:lnTo>
                  <a:lnTo>
                    <a:pt x="755" y="132"/>
                  </a:lnTo>
                  <a:lnTo>
                    <a:pt x="753" y="135"/>
                  </a:lnTo>
                  <a:lnTo>
                    <a:pt x="750" y="137"/>
                  </a:lnTo>
                  <a:lnTo>
                    <a:pt x="748" y="140"/>
                  </a:lnTo>
                  <a:lnTo>
                    <a:pt x="748" y="142"/>
                  </a:lnTo>
                  <a:lnTo>
                    <a:pt x="747" y="146"/>
                  </a:lnTo>
                  <a:lnTo>
                    <a:pt x="746" y="148"/>
                  </a:lnTo>
                  <a:lnTo>
                    <a:pt x="746" y="150"/>
                  </a:lnTo>
                  <a:lnTo>
                    <a:pt x="754" y="161"/>
                  </a:lnTo>
                  <a:lnTo>
                    <a:pt x="758" y="160"/>
                  </a:lnTo>
                  <a:lnTo>
                    <a:pt x="758" y="161"/>
                  </a:lnTo>
                  <a:lnTo>
                    <a:pt x="757" y="163"/>
                  </a:lnTo>
                  <a:lnTo>
                    <a:pt x="756" y="166"/>
                  </a:lnTo>
                  <a:lnTo>
                    <a:pt x="755" y="167"/>
                  </a:lnTo>
                  <a:lnTo>
                    <a:pt x="751" y="168"/>
                  </a:lnTo>
                  <a:lnTo>
                    <a:pt x="748" y="172"/>
                  </a:lnTo>
                  <a:lnTo>
                    <a:pt x="745" y="176"/>
                  </a:lnTo>
                  <a:lnTo>
                    <a:pt x="743" y="179"/>
                  </a:lnTo>
                  <a:lnTo>
                    <a:pt x="741" y="184"/>
                  </a:lnTo>
                  <a:lnTo>
                    <a:pt x="741" y="187"/>
                  </a:lnTo>
                  <a:lnTo>
                    <a:pt x="742" y="190"/>
                  </a:lnTo>
                  <a:lnTo>
                    <a:pt x="744" y="200"/>
                  </a:lnTo>
                  <a:lnTo>
                    <a:pt x="741" y="201"/>
                  </a:lnTo>
                  <a:lnTo>
                    <a:pt x="731" y="207"/>
                  </a:lnTo>
                  <a:lnTo>
                    <a:pt x="728" y="207"/>
                  </a:lnTo>
                  <a:lnTo>
                    <a:pt x="721" y="204"/>
                  </a:lnTo>
                  <a:lnTo>
                    <a:pt x="711" y="203"/>
                  </a:lnTo>
                  <a:lnTo>
                    <a:pt x="707" y="202"/>
                  </a:lnTo>
                  <a:lnTo>
                    <a:pt x="703" y="204"/>
                  </a:lnTo>
                  <a:lnTo>
                    <a:pt x="699" y="204"/>
                  </a:lnTo>
                  <a:lnTo>
                    <a:pt x="696" y="206"/>
                  </a:lnTo>
                  <a:lnTo>
                    <a:pt x="695" y="206"/>
                  </a:lnTo>
                  <a:lnTo>
                    <a:pt x="697" y="201"/>
                  </a:lnTo>
                  <a:lnTo>
                    <a:pt x="700" y="190"/>
                  </a:lnTo>
                  <a:lnTo>
                    <a:pt x="700" y="184"/>
                  </a:lnTo>
                  <a:lnTo>
                    <a:pt x="701" y="178"/>
                  </a:lnTo>
                  <a:lnTo>
                    <a:pt x="700" y="173"/>
                  </a:lnTo>
                  <a:lnTo>
                    <a:pt x="698" y="170"/>
                  </a:lnTo>
                  <a:lnTo>
                    <a:pt x="701" y="161"/>
                  </a:lnTo>
                  <a:lnTo>
                    <a:pt x="700" y="156"/>
                  </a:lnTo>
                  <a:lnTo>
                    <a:pt x="698" y="150"/>
                  </a:lnTo>
                  <a:lnTo>
                    <a:pt x="705" y="151"/>
                  </a:lnTo>
                  <a:lnTo>
                    <a:pt x="703" y="149"/>
                  </a:lnTo>
                  <a:lnTo>
                    <a:pt x="701" y="147"/>
                  </a:lnTo>
                  <a:lnTo>
                    <a:pt x="699" y="148"/>
                  </a:lnTo>
                  <a:lnTo>
                    <a:pt x="697" y="148"/>
                  </a:lnTo>
                  <a:lnTo>
                    <a:pt x="692" y="150"/>
                  </a:lnTo>
                  <a:lnTo>
                    <a:pt x="689" y="151"/>
                  </a:lnTo>
                  <a:lnTo>
                    <a:pt x="688" y="150"/>
                  </a:lnTo>
                  <a:lnTo>
                    <a:pt x="688" y="147"/>
                  </a:lnTo>
                  <a:lnTo>
                    <a:pt x="687" y="142"/>
                  </a:lnTo>
                  <a:lnTo>
                    <a:pt x="689" y="141"/>
                  </a:lnTo>
                  <a:lnTo>
                    <a:pt x="692" y="140"/>
                  </a:lnTo>
                  <a:lnTo>
                    <a:pt x="694" y="138"/>
                  </a:lnTo>
                  <a:lnTo>
                    <a:pt x="695" y="136"/>
                  </a:lnTo>
                  <a:lnTo>
                    <a:pt x="694" y="132"/>
                  </a:lnTo>
                  <a:lnTo>
                    <a:pt x="696" y="128"/>
                  </a:lnTo>
                  <a:lnTo>
                    <a:pt x="701" y="125"/>
                  </a:lnTo>
                  <a:lnTo>
                    <a:pt x="699" y="126"/>
                  </a:lnTo>
                  <a:lnTo>
                    <a:pt x="696" y="128"/>
                  </a:lnTo>
                  <a:lnTo>
                    <a:pt x="692" y="135"/>
                  </a:lnTo>
                  <a:lnTo>
                    <a:pt x="690" y="139"/>
                  </a:lnTo>
                  <a:lnTo>
                    <a:pt x="687" y="140"/>
                  </a:lnTo>
                  <a:lnTo>
                    <a:pt x="683" y="140"/>
                  </a:lnTo>
                  <a:lnTo>
                    <a:pt x="682" y="140"/>
                  </a:lnTo>
                  <a:lnTo>
                    <a:pt x="680" y="139"/>
                  </a:lnTo>
                  <a:lnTo>
                    <a:pt x="680" y="136"/>
                  </a:lnTo>
                  <a:lnTo>
                    <a:pt x="680" y="134"/>
                  </a:lnTo>
                  <a:lnTo>
                    <a:pt x="681" y="130"/>
                  </a:lnTo>
                  <a:lnTo>
                    <a:pt x="682" y="124"/>
                  </a:lnTo>
                  <a:lnTo>
                    <a:pt x="683" y="118"/>
                  </a:lnTo>
                  <a:lnTo>
                    <a:pt x="683" y="117"/>
                  </a:lnTo>
                  <a:lnTo>
                    <a:pt x="683" y="115"/>
                  </a:lnTo>
                  <a:lnTo>
                    <a:pt x="685" y="113"/>
                  </a:lnTo>
                  <a:lnTo>
                    <a:pt x="687" y="111"/>
                  </a:lnTo>
                  <a:lnTo>
                    <a:pt x="690" y="107"/>
                  </a:lnTo>
                  <a:lnTo>
                    <a:pt x="694" y="95"/>
                  </a:lnTo>
                  <a:lnTo>
                    <a:pt x="700" y="83"/>
                  </a:lnTo>
                  <a:lnTo>
                    <a:pt x="699" y="82"/>
                  </a:lnTo>
                  <a:lnTo>
                    <a:pt x="698" y="81"/>
                  </a:lnTo>
                  <a:lnTo>
                    <a:pt x="699" y="78"/>
                  </a:lnTo>
                  <a:lnTo>
                    <a:pt x="702" y="63"/>
                  </a:lnTo>
                  <a:lnTo>
                    <a:pt x="703" y="62"/>
                  </a:lnTo>
                  <a:lnTo>
                    <a:pt x="704" y="57"/>
                  </a:lnTo>
                  <a:lnTo>
                    <a:pt x="705" y="51"/>
                  </a:lnTo>
                  <a:lnTo>
                    <a:pt x="705" y="46"/>
                  </a:lnTo>
                  <a:lnTo>
                    <a:pt x="705" y="44"/>
                  </a:lnTo>
                  <a:lnTo>
                    <a:pt x="705" y="41"/>
                  </a:lnTo>
                  <a:lnTo>
                    <a:pt x="703" y="35"/>
                  </a:lnTo>
                  <a:lnTo>
                    <a:pt x="701" y="24"/>
                  </a:lnTo>
                  <a:lnTo>
                    <a:pt x="700" y="20"/>
                  </a:lnTo>
                  <a:lnTo>
                    <a:pt x="702" y="18"/>
                  </a:lnTo>
                  <a:lnTo>
                    <a:pt x="699" y="18"/>
                  </a:lnTo>
                  <a:lnTo>
                    <a:pt x="698" y="16"/>
                  </a:lnTo>
                  <a:lnTo>
                    <a:pt x="698" y="13"/>
                  </a:lnTo>
                  <a:lnTo>
                    <a:pt x="701" y="8"/>
                  </a:lnTo>
                  <a:lnTo>
                    <a:pt x="704" y="5"/>
                  </a:lnTo>
                  <a:lnTo>
                    <a:pt x="707" y="4"/>
                  </a:lnTo>
                  <a:lnTo>
                    <a:pt x="709" y="3"/>
                  </a:lnTo>
                  <a:lnTo>
                    <a:pt x="716" y="1"/>
                  </a:lnTo>
                  <a:lnTo>
                    <a:pt x="717" y="0"/>
                  </a:lnTo>
                  <a:lnTo>
                    <a:pt x="719" y="0"/>
                  </a:lnTo>
                  <a:lnTo>
                    <a:pt x="719" y="1"/>
                  </a:lnTo>
                  <a:lnTo>
                    <a:pt x="720" y="3"/>
                  </a:lnTo>
                  <a:lnTo>
                    <a:pt x="721" y="4"/>
                  </a:lnTo>
                  <a:lnTo>
                    <a:pt x="722" y="5"/>
                  </a:lnTo>
                  <a:lnTo>
                    <a:pt x="719" y="9"/>
                  </a:lnTo>
                  <a:lnTo>
                    <a:pt x="719" y="10"/>
                  </a:lnTo>
                  <a:lnTo>
                    <a:pt x="720" y="13"/>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34" name="Ireland">
              <a:extLst>
                <a:ext uri="{FF2B5EF4-FFF2-40B4-BE49-F238E27FC236}">
                  <a16:creationId xmlns:a16="http://schemas.microsoft.com/office/drawing/2014/main" id="{EE8DF78A-424C-4E1B-BC39-BD8B06FB82D3}"/>
                </a:ext>
              </a:extLst>
            </p:cNvPr>
            <p:cNvSpPr>
              <a:spLocks noEditPoints="1"/>
            </p:cNvSpPr>
            <p:nvPr/>
          </p:nvSpPr>
          <p:spPr bwMode="auto">
            <a:xfrm>
              <a:off x="4643178" y="2971240"/>
              <a:ext cx="661706" cy="857527"/>
            </a:xfrm>
            <a:custGeom>
              <a:avLst/>
              <a:gdLst>
                <a:gd name="T0" fmla="*/ 92 w 136"/>
                <a:gd name="T1" fmla="*/ 25 h 203"/>
                <a:gd name="T2" fmla="*/ 84 w 136"/>
                <a:gd name="T3" fmla="*/ 35 h 203"/>
                <a:gd name="T4" fmla="*/ 78 w 136"/>
                <a:gd name="T5" fmla="*/ 37 h 203"/>
                <a:gd name="T6" fmla="*/ 81 w 136"/>
                <a:gd name="T7" fmla="*/ 43 h 203"/>
                <a:gd name="T8" fmla="*/ 77 w 136"/>
                <a:gd name="T9" fmla="*/ 58 h 203"/>
                <a:gd name="T10" fmla="*/ 89 w 136"/>
                <a:gd name="T11" fmla="*/ 67 h 203"/>
                <a:gd name="T12" fmla="*/ 100 w 136"/>
                <a:gd name="T13" fmla="*/ 62 h 203"/>
                <a:gd name="T14" fmla="*/ 104 w 136"/>
                <a:gd name="T15" fmla="*/ 52 h 203"/>
                <a:gd name="T16" fmla="*/ 110 w 136"/>
                <a:gd name="T17" fmla="*/ 59 h 203"/>
                <a:gd name="T18" fmla="*/ 116 w 136"/>
                <a:gd name="T19" fmla="*/ 69 h 203"/>
                <a:gd name="T20" fmla="*/ 126 w 136"/>
                <a:gd name="T21" fmla="*/ 70 h 203"/>
                <a:gd name="T22" fmla="*/ 130 w 136"/>
                <a:gd name="T23" fmla="*/ 73 h 203"/>
                <a:gd name="T24" fmla="*/ 129 w 136"/>
                <a:gd name="T25" fmla="*/ 82 h 203"/>
                <a:gd name="T26" fmla="*/ 133 w 136"/>
                <a:gd name="T27" fmla="*/ 102 h 203"/>
                <a:gd name="T28" fmla="*/ 136 w 136"/>
                <a:gd name="T29" fmla="*/ 121 h 203"/>
                <a:gd name="T30" fmla="*/ 131 w 136"/>
                <a:gd name="T31" fmla="*/ 143 h 203"/>
                <a:gd name="T32" fmla="*/ 127 w 136"/>
                <a:gd name="T33" fmla="*/ 165 h 203"/>
                <a:gd name="T34" fmla="*/ 110 w 136"/>
                <a:gd name="T35" fmla="*/ 168 h 203"/>
                <a:gd name="T36" fmla="*/ 103 w 136"/>
                <a:gd name="T37" fmla="*/ 170 h 203"/>
                <a:gd name="T38" fmla="*/ 87 w 136"/>
                <a:gd name="T39" fmla="*/ 176 h 203"/>
                <a:gd name="T40" fmla="*/ 76 w 136"/>
                <a:gd name="T41" fmla="*/ 184 h 203"/>
                <a:gd name="T42" fmla="*/ 66 w 136"/>
                <a:gd name="T43" fmla="*/ 183 h 203"/>
                <a:gd name="T44" fmla="*/ 64 w 136"/>
                <a:gd name="T45" fmla="*/ 190 h 203"/>
                <a:gd name="T46" fmla="*/ 49 w 136"/>
                <a:gd name="T47" fmla="*/ 198 h 203"/>
                <a:gd name="T48" fmla="*/ 27 w 136"/>
                <a:gd name="T49" fmla="*/ 201 h 203"/>
                <a:gd name="T50" fmla="*/ 27 w 136"/>
                <a:gd name="T51" fmla="*/ 193 h 203"/>
                <a:gd name="T52" fmla="*/ 10 w 136"/>
                <a:gd name="T53" fmla="*/ 194 h 203"/>
                <a:gd name="T54" fmla="*/ 25 w 136"/>
                <a:gd name="T55" fmla="*/ 183 h 203"/>
                <a:gd name="T56" fmla="*/ 1 w 136"/>
                <a:gd name="T57" fmla="*/ 184 h 203"/>
                <a:gd name="T58" fmla="*/ 15 w 136"/>
                <a:gd name="T59" fmla="*/ 171 h 203"/>
                <a:gd name="T60" fmla="*/ 1 w 136"/>
                <a:gd name="T61" fmla="*/ 167 h 203"/>
                <a:gd name="T62" fmla="*/ 14 w 136"/>
                <a:gd name="T63" fmla="*/ 165 h 203"/>
                <a:gd name="T64" fmla="*/ 17 w 136"/>
                <a:gd name="T65" fmla="*/ 155 h 203"/>
                <a:gd name="T66" fmla="*/ 42 w 136"/>
                <a:gd name="T67" fmla="*/ 145 h 203"/>
                <a:gd name="T68" fmla="*/ 38 w 136"/>
                <a:gd name="T69" fmla="*/ 145 h 203"/>
                <a:gd name="T70" fmla="*/ 24 w 136"/>
                <a:gd name="T71" fmla="*/ 145 h 203"/>
                <a:gd name="T72" fmla="*/ 29 w 136"/>
                <a:gd name="T73" fmla="*/ 135 h 203"/>
                <a:gd name="T74" fmla="*/ 36 w 136"/>
                <a:gd name="T75" fmla="*/ 120 h 203"/>
                <a:gd name="T76" fmla="*/ 46 w 136"/>
                <a:gd name="T77" fmla="*/ 115 h 203"/>
                <a:gd name="T78" fmla="*/ 26 w 136"/>
                <a:gd name="T79" fmla="*/ 113 h 203"/>
                <a:gd name="T80" fmla="*/ 19 w 136"/>
                <a:gd name="T81" fmla="*/ 109 h 203"/>
                <a:gd name="T82" fmla="*/ 12 w 136"/>
                <a:gd name="T83" fmla="*/ 105 h 203"/>
                <a:gd name="T84" fmla="*/ 9 w 136"/>
                <a:gd name="T85" fmla="*/ 97 h 203"/>
                <a:gd name="T86" fmla="*/ 17 w 136"/>
                <a:gd name="T87" fmla="*/ 93 h 203"/>
                <a:gd name="T88" fmla="*/ 25 w 136"/>
                <a:gd name="T89" fmla="*/ 84 h 203"/>
                <a:gd name="T90" fmla="*/ 16 w 136"/>
                <a:gd name="T91" fmla="*/ 77 h 203"/>
                <a:gd name="T92" fmla="*/ 14 w 136"/>
                <a:gd name="T93" fmla="*/ 66 h 203"/>
                <a:gd name="T94" fmla="*/ 12 w 136"/>
                <a:gd name="T95" fmla="*/ 59 h 203"/>
                <a:gd name="T96" fmla="*/ 34 w 136"/>
                <a:gd name="T97" fmla="*/ 58 h 203"/>
                <a:gd name="T98" fmla="*/ 51 w 136"/>
                <a:gd name="T99" fmla="*/ 60 h 203"/>
                <a:gd name="T100" fmla="*/ 57 w 136"/>
                <a:gd name="T101" fmla="*/ 52 h 203"/>
                <a:gd name="T102" fmla="*/ 69 w 136"/>
                <a:gd name="T103" fmla="*/ 43 h 203"/>
                <a:gd name="T104" fmla="*/ 54 w 136"/>
                <a:gd name="T105" fmla="*/ 33 h 203"/>
                <a:gd name="T106" fmla="*/ 62 w 136"/>
                <a:gd name="T107" fmla="*/ 22 h 203"/>
                <a:gd name="T108" fmla="*/ 70 w 136"/>
                <a:gd name="T109" fmla="*/ 11 h 203"/>
                <a:gd name="T110" fmla="*/ 82 w 136"/>
                <a:gd name="T111" fmla="*/ 7 h 203"/>
                <a:gd name="T112" fmla="*/ 88 w 136"/>
                <a:gd name="T113" fmla="*/ 13 h 203"/>
                <a:gd name="T114" fmla="*/ 88 w 136"/>
                <a:gd name="T115" fmla="*/ 20 h 203"/>
                <a:gd name="T116" fmla="*/ 90 w 136"/>
                <a:gd name="T117" fmla="*/ 7 h 203"/>
                <a:gd name="T118" fmla="*/ 98 w 136"/>
                <a:gd name="T119" fmla="*/ 1 h 203"/>
                <a:gd name="T120" fmla="*/ 100 w 136"/>
                <a:gd name="T121" fmla="*/ 13 h 203"/>
                <a:gd name="T122" fmla="*/ 11 w 136"/>
                <a:gd name="T123" fmla="*/ 78 h 203"/>
                <a:gd name="T124" fmla="*/ 12 w 136"/>
                <a:gd name="T125" fmla="*/ 7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203">
                  <a:moveTo>
                    <a:pt x="99" y="15"/>
                  </a:moveTo>
                  <a:lnTo>
                    <a:pt x="99" y="15"/>
                  </a:lnTo>
                  <a:lnTo>
                    <a:pt x="94" y="19"/>
                  </a:lnTo>
                  <a:lnTo>
                    <a:pt x="93" y="20"/>
                  </a:lnTo>
                  <a:lnTo>
                    <a:pt x="92" y="25"/>
                  </a:lnTo>
                  <a:lnTo>
                    <a:pt x="92" y="27"/>
                  </a:lnTo>
                  <a:lnTo>
                    <a:pt x="90" y="29"/>
                  </a:lnTo>
                  <a:lnTo>
                    <a:pt x="89" y="33"/>
                  </a:lnTo>
                  <a:lnTo>
                    <a:pt x="87" y="34"/>
                  </a:lnTo>
                  <a:lnTo>
                    <a:pt x="84" y="35"/>
                  </a:lnTo>
                  <a:lnTo>
                    <a:pt x="83" y="36"/>
                  </a:lnTo>
                  <a:lnTo>
                    <a:pt x="81" y="35"/>
                  </a:lnTo>
                  <a:lnTo>
                    <a:pt x="79" y="35"/>
                  </a:lnTo>
                  <a:lnTo>
                    <a:pt x="77" y="36"/>
                  </a:lnTo>
                  <a:lnTo>
                    <a:pt x="78" y="37"/>
                  </a:lnTo>
                  <a:lnTo>
                    <a:pt x="78" y="38"/>
                  </a:lnTo>
                  <a:lnTo>
                    <a:pt x="80" y="40"/>
                  </a:lnTo>
                  <a:lnTo>
                    <a:pt x="83" y="41"/>
                  </a:lnTo>
                  <a:lnTo>
                    <a:pt x="82" y="42"/>
                  </a:lnTo>
                  <a:lnTo>
                    <a:pt x="81" y="43"/>
                  </a:lnTo>
                  <a:lnTo>
                    <a:pt x="73" y="46"/>
                  </a:lnTo>
                  <a:lnTo>
                    <a:pt x="71" y="48"/>
                  </a:lnTo>
                  <a:lnTo>
                    <a:pt x="70" y="50"/>
                  </a:lnTo>
                  <a:lnTo>
                    <a:pt x="71" y="52"/>
                  </a:lnTo>
                  <a:lnTo>
                    <a:pt x="77" y="58"/>
                  </a:lnTo>
                  <a:lnTo>
                    <a:pt x="78" y="59"/>
                  </a:lnTo>
                  <a:lnTo>
                    <a:pt x="79" y="62"/>
                  </a:lnTo>
                  <a:lnTo>
                    <a:pt x="85" y="64"/>
                  </a:lnTo>
                  <a:lnTo>
                    <a:pt x="87" y="66"/>
                  </a:lnTo>
                  <a:lnTo>
                    <a:pt x="89" y="67"/>
                  </a:lnTo>
                  <a:lnTo>
                    <a:pt x="93" y="66"/>
                  </a:lnTo>
                  <a:lnTo>
                    <a:pt x="95" y="67"/>
                  </a:lnTo>
                  <a:lnTo>
                    <a:pt x="96" y="67"/>
                  </a:lnTo>
                  <a:lnTo>
                    <a:pt x="96" y="65"/>
                  </a:lnTo>
                  <a:lnTo>
                    <a:pt x="100" y="62"/>
                  </a:lnTo>
                  <a:lnTo>
                    <a:pt x="101" y="61"/>
                  </a:lnTo>
                  <a:lnTo>
                    <a:pt x="100" y="59"/>
                  </a:lnTo>
                  <a:lnTo>
                    <a:pt x="100" y="58"/>
                  </a:lnTo>
                  <a:lnTo>
                    <a:pt x="102" y="55"/>
                  </a:lnTo>
                  <a:lnTo>
                    <a:pt x="104" y="52"/>
                  </a:lnTo>
                  <a:lnTo>
                    <a:pt x="106" y="52"/>
                  </a:lnTo>
                  <a:lnTo>
                    <a:pt x="108" y="54"/>
                  </a:lnTo>
                  <a:lnTo>
                    <a:pt x="110" y="56"/>
                  </a:lnTo>
                  <a:lnTo>
                    <a:pt x="110" y="58"/>
                  </a:lnTo>
                  <a:lnTo>
                    <a:pt x="110" y="59"/>
                  </a:lnTo>
                  <a:lnTo>
                    <a:pt x="112" y="62"/>
                  </a:lnTo>
                  <a:lnTo>
                    <a:pt x="113" y="63"/>
                  </a:lnTo>
                  <a:lnTo>
                    <a:pt x="116" y="64"/>
                  </a:lnTo>
                  <a:lnTo>
                    <a:pt x="117" y="65"/>
                  </a:lnTo>
                  <a:lnTo>
                    <a:pt x="116" y="69"/>
                  </a:lnTo>
                  <a:lnTo>
                    <a:pt x="117" y="71"/>
                  </a:lnTo>
                  <a:lnTo>
                    <a:pt x="120" y="71"/>
                  </a:lnTo>
                  <a:lnTo>
                    <a:pt x="123" y="70"/>
                  </a:lnTo>
                  <a:lnTo>
                    <a:pt x="124" y="70"/>
                  </a:lnTo>
                  <a:lnTo>
                    <a:pt x="126" y="70"/>
                  </a:lnTo>
                  <a:lnTo>
                    <a:pt x="128" y="69"/>
                  </a:lnTo>
                  <a:lnTo>
                    <a:pt x="130" y="69"/>
                  </a:lnTo>
                  <a:lnTo>
                    <a:pt x="132" y="71"/>
                  </a:lnTo>
                  <a:lnTo>
                    <a:pt x="132" y="73"/>
                  </a:lnTo>
                  <a:lnTo>
                    <a:pt x="130" y="73"/>
                  </a:lnTo>
                  <a:lnTo>
                    <a:pt x="127" y="73"/>
                  </a:lnTo>
                  <a:lnTo>
                    <a:pt x="126" y="74"/>
                  </a:lnTo>
                  <a:lnTo>
                    <a:pt x="126" y="77"/>
                  </a:lnTo>
                  <a:lnTo>
                    <a:pt x="127" y="80"/>
                  </a:lnTo>
                  <a:lnTo>
                    <a:pt x="129" y="82"/>
                  </a:lnTo>
                  <a:lnTo>
                    <a:pt x="130" y="87"/>
                  </a:lnTo>
                  <a:lnTo>
                    <a:pt x="131" y="93"/>
                  </a:lnTo>
                  <a:lnTo>
                    <a:pt x="133" y="96"/>
                  </a:lnTo>
                  <a:lnTo>
                    <a:pt x="133" y="100"/>
                  </a:lnTo>
                  <a:lnTo>
                    <a:pt x="133" y="102"/>
                  </a:lnTo>
                  <a:lnTo>
                    <a:pt x="133" y="106"/>
                  </a:lnTo>
                  <a:lnTo>
                    <a:pt x="132" y="107"/>
                  </a:lnTo>
                  <a:lnTo>
                    <a:pt x="133" y="110"/>
                  </a:lnTo>
                  <a:lnTo>
                    <a:pt x="135" y="117"/>
                  </a:lnTo>
                  <a:lnTo>
                    <a:pt x="136" y="121"/>
                  </a:lnTo>
                  <a:lnTo>
                    <a:pt x="136" y="130"/>
                  </a:lnTo>
                  <a:lnTo>
                    <a:pt x="135" y="133"/>
                  </a:lnTo>
                  <a:lnTo>
                    <a:pt x="133" y="136"/>
                  </a:lnTo>
                  <a:lnTo>
                    <a:pt x="132" y="139"/>
                  </a:lnTo>
                  <a:lnTo>
                    <a:pt x="131" y="143"/>
                  </a:lnTo>
                  <a:lnTo>
                    <a:pt x="130" y="149"/>
                  </a:lnTo>
                  <a:lnTo>
                    <a:pt x="126" y="157"/>
                  </a:lnTo>
                  <a:lnTo>
                    <a:pt x="125" y="158"/>
                  </a:lnTo>
                  <a:lnTo>
                    <a:pt x="123" y="160"/>
                  </a:lnTo>
                  <a:lnTo>
                    <a:pt x="127" y="165"/>
                  </a:lnTo>
                  <a:lnTo>
                    <a:pt x="123" y="167"/>
                  </a:lnTo>
                  <a:lnTo>
                    <a:pt x="120" y="168"/>
                  </a:lnTo>
                  <a:lnTo>
                    <a:pt x="115" y="166"/>
                  </a:lnTo>
                  <a:lnTo>
                    <a:pt x="113" y="166"/>
                  </a:lnTo>
                  <a:lnTo>
                    <a:pt x="110" y="168"/>
                  </a:lnTo>
                  <a:lnTo>
                    <a:pt x="109" y="169"/>
                  </a:lnTo>
                  <a:lnTo>
                    <a:pt x="109" y="169"/>
                  </a:lnTo>
                  <a:lnTo>
                    <a:pt x="107" y="164"/>
                  </a:lnTo>
                  <a:lnTo>
                    <a:pt x="106" y="169"/>
                  </a:lnTo>
                  <a:lnTo>
                    <a:pt x="103" y="170"/>
                  </a:lnTo>
                  <a:lnTo>
                    <a:pt x="99" y="170"/>
                  </a:lnTo>
                  <a:lnTo>
                    <a:pt x="92" y="171"/>
                  </a:lnTo>
                  <a:lnTo>
                    <a:pt x="89" y="172"/>
                  </a:lnTo>
                  <a:lnTo>
                    <a:pt x="88" y="174"/>
                  </a:lnTo>
                  <a:lnTo>
                    <a:pt x="87" y="176"/>
                  </a:lnTo>
                  <a:lnTo>
                    <a:pt x="86" y="177"/>
                  </a:lnTo>
                  <a:lnTo>
                    <a:pt x="85" y="178"/>
                  </a:lnTo>
                  <a:lnTo>
                    <a:pt x="80" y="180"/>
                  </a:lnTo>
                  <a:lnTo>
                    <a:pt x="79" y="180"/>
                  </a:lnTo>
                  <a:lnTo>
                    <a:pt x="76" y="184"/>
                  </a:lnTo>
                  <a:lnTo>
                    <a:pt x="73" y="186"/>
                  </a:lnTo>
                  <a:lnTo>
                    <a:pt x="70" y="186"/>
                  </a:lnTo>
                  <a:lnTo>
                    <a:pt x="68" y="184"/>
                  </a:lnTo>
                  <a:lnTo>
                    <a:pt x="67" y="183"/>
                  </a:lnTo>
                  <a:lnTo>
                    <a:pt x="66" y="183"/>
                  </a:lnTo>
                  <a:lnTo>
                    <a:pt x="62" y="183"/>
                  </a:lnTo>
                  <a:lnTo>
                    <a:pt x="63" y="183"/>
                  </a:lnTo>
                  <a:lnTo>
                    <a:pt x="64" y="185"/>
                  </a:lnTo>
                  <a:lnTo>
                    <a:pt x="64" y="188"/>
                  </a:lnTo>
                  <a:lnTo>
                    <a:pt x="64" y="190"/>
                  </a:lnTo>
                  <a:lnTo>
                    <a:pt x="62" y="192"/>
                  </a:lnTo>
                  <a:lnTo>
                    <a:pt x="60" y="192"/>
                  </a:lnTo>
                  <a:lnTo>
                    <a:pt x="56" y="195"/>
                  </a:lnTo>
                  <a:lnTo>
                    <a:pt x="52" y="195"/>
                  </a:lnTo>
                  <a:lnTo>
                    <a:pt x="49" y="198"/>
                  </a:lnTo>
                  <a:lnTo>
                    <a:pt x="34" y="202"/>
                  </a:lnTo>
                  <a:lnTo>
                    <a:pt x="33" y="202"/>
                  </a:lnTo>
                  <a:lnTo>
                    <a:pt x="31" y="201"/>
                  </a:lnTo>
                  <a:lnTo>
                    <a:pt x="29" y="201"/>
                  </a:lnTo>
                  <a:lnTo>
                    <a:pt x="27" y="201"/>
                  </a:lnTo>
                  <a:lnTo>
                    <a:pt x="20" y="203"/>
                  </a:lnTo>
                  <a:lnTo>
                    <a:pt x="17" y="203"/>
                  </a:lnTo>
                  <a:lnTo>
                    <a:pt x="21" y="197"/>
                  </a:lnTo>
                  <a:lnTo>
                    <a:pt x="27" y="194"/>
                  </a:lnTo>
                  <a:lnTo>
                    <a:pt x="27" y="193"/>
                  </a:lnTo>
                  <a:lnTo>
                    <a:pt x="25" y="193"/>
                  </a:lnTo>
                  <a:lnTo>
                    <a:pt x="15" y="195"/>
                  </a:lnTo>
                  <a:lnTo>
                    <a:pt x="12" y="197"/>
                  </a:lnTo>
                  <a:lnTo>
                    <a:pt x="9" y="197"/>
                  </a:lnTo>
                  <a:lnTo>
                    <a:pt x="10" y="194"/>
                  </a:lnTo>
                  <a:lnTo>
                    <a:pt x="15" y="191"/>
                  </a:lnTo>
                  <a:lnTo>
                    <a:pt x="17" y="189"/>
                  </a:lnTo>
                  <a:lnTo>
                    <a:pt x="18" y="188"/>
                  </a:lnTo>
                  <a:lnTo>
                    <a:pt x="20" y="186"/>
                  </a:lnTo>
                  <a:lnTo>
                    <a:pt x="25" y="183"/>
                  </a:lnTo>
                  <a:lnTo>
                    <a:pt x="10" y="189"/>
                  </a:lnTo>
                  <a:lnTo>
                    <a:pt x="6" y="188"/>
                  </a:lnTo>
                  <a:lnTo>
                    <a:pt x="5" y="187"/>
                  </a:lnTo>
                  <a:lnTo>
                    <a:pt x="2" y="187"/>
                  </a:lnTo>
                  <a:lnTo>
                    <a:pt x="1" y="184"/>
                  </a:lnTo>
                  <a:lnTo>
                    <a:pt x="5" y="178"/>
                  </a:lnTo>
                  <a:lnTo>
                    <a:pt x="8" y="176"/>
                  </a:lnTo>
                  <a:lnTo>
                    <a:pt x="11" y="175"/>
                  </a:lnTo>
                  <a:lnTo>
                    <a:pt x="14" y="173"/>
                  </a:lnTo>
                  <a:lnTo>
                    <a:pt x="15" y="171"/>
                  </a:lnTo>
                  <a:lnTo>
                    <a:pt x="14" y="170"/>
                  </a:lnTo>
                  <a:lnTo>
                    <a:pt x="5" y="171"/>
                  </a:lnTo>
                  <a:lnTo>
                    <a:pt x="0" y="170"/>
                  </a:lnTo>
                  <a:lnTo>
                    <a:pt x="0" y="168"/>
                  </a:lnTo>
                  <a:lnTo>
                    <a:pt x="1" y="167"/>
                  </a:lnTo>
                  <a:lnTo>
                    <a:pt x="6" y="163"/>
                  </a:lnTo>
                  <a:lnTo>
                    <a:pt x="8" y="163"/>
                  </a:lnTo>
                  <a:lnTo>
                    <a:pt x="10" y="163"/>
                  </a:lnTo>
                  <a:lnTo>
                    <a:pt x="13" y="164"/>
                  </a:lnTo>
                  <a:lnTo>
                    <a:pt x="14" y="165"/>
                  </a:lnTo>
                  <a:lnTo>
                    <a:pt x="19" y="164"/>
                  </a:lnTo>
                  <a:lnTo>
                    <a:pt x="17" y="162"/>
                  </a:lnTo>
                  <a:lnTo>
                    <a:pt x="17" y="158"/>
                  </a:lnTo>
                  <a:lnTo>
                    <a:pt x="15" y="157"/>
                  </a:lnTo>
                  <a:lnTo>
                    <a:pt x="17" y="155"/>
                  </a:lnTo>
                  <a:lnTo>
                    <a:pt x="20" y="153"/>
                  </a:lnTo>
                  <a:lnTo>
                    <a:pt x="24" y="149"/>
                  </a:lnTo>
                  <a:lnTo>
                    <a:pt x="25" y="149"/>
                  </a:lnTo>
                  <a:lnTo>
                    <a:pt x="33" y="148"/>
                  </a:lnTo>
                  <a:lnTo>
                    <a:pt x="42" y="145"/>
                  </a:lnTo>
                  <a:lnTo>
                    <a:pt x="50" y="142"/>
                  </a:lnTo>
                  <a:lnTo>
                    <a:pt x="46" y="141"/>
                  </a:lnTo>
                  <a:lnTo>
                    <a:pt x="44" y="139"/>
                  </a:lnTo>
                  <a:lnTo>
                    <a:pt x="40" y="143"/>
                  </a:lnTo>
                  <a:lnTo>
                    <a:pt x="38" y="145"/>
                  </a:lnTo>
                  <a:lnTo>
                    <a:pt x="31" y="146"/>
                  </a:lnTo>
                  <a:lnTo>
                    <a:pt x="29" y="145"/>
                  </a:lnTo>
                  <a:lnTo>
                    <a:pt x="26" y="144"/>
                  </a:lnTo>
                  <a:lnTo>
                    <a:pt x="25" y="144"/>
                  </a:lnTo>
                  <a:lnTo>
                    <a:pt x="24" y="145"/>
                  </a:lnTo>
                  <a:lnTo>
                    <a:pt x="20" y="148"/>
                  </a:lnTo>
                  <a:lnTo>
                    <a:pt x="15" y="148"/>
                  </a:lnTo>
                  <a:lnTo>
                    <a:pt x="20" y="144"/>
                  </a:lnTo>
                  <a:lnTo>
                    <a:pt x="27" y="137"/>
                  </a:lnTo>
                  <a:lnTo>
                    <a:pt x="29" y="135"/>
                  </a:lnTo>
                  <a:lnTo>
                    <a:pt x="31" y="131"/>
                  </a:lnTo>
                  <a:lnTo>
                    <a:pt x="31" y="130"/>
                  </a:lnTo>
                  <a:lnTo>
                    <a:pt x="29" y="129"/>
                  </a:lnTo>
                  <a:lnTo>
                    <a:pt x="34" y="121"/>
                  </a:lnTo>
                  <a:lnTo>
                    <a:pt x="36" y="120"/>
                  </a:lnTo>
                  <a:lnTo>
                    <a:pt x="39" y="119"/>
                  </a:lnTo>
                  <a:lnTo>
                    <a:pt x="42" y="118"/>
                  </a:lnTo>
                  <a:lnTo>
                    <a:pt x="43" y="118"/>
                  </a:lnTo>
                  <a:lnTo>
                    <a:pt x="44" y="118"/>
                  </a:lnTo>
                  <a:lnTo>
                    <a:pt x="46" y="115"/>
                  </a:lnTo>
                  <a:lnTo>
                    <a:pt x="42" y="114"/>
                  </a:lnTo>
                  <a:lnTo>
                    <a:pt x="39" y="113"/>
                  </a:lnTo>
                  <a:lnTo>
                    <a:pt x="29" y="114"/>
                  </a:lnTo>
                  <a:lnTo>
                    <a:pt x="27" y="114"/>
                  </a:lnTo>
                  <a:lnTo>
                    <a:pt x="26" y="113"/>
                  </a:lnTo>
                  <a:lnTo>
                    <a:pt x="25" y="112"/>
                  </a:lnTo>
                  <a:lnTo>
                    <a:pt x="25" y="109"/>
                  </a:lnTo>
                  <a:lnTo>
                    <a:pt x="24" y="109"/>
                  </a:lnTo>
                  <a:lnTo>
                    <a:pt x="22" y="109"/>
                  </a:lnTo>
                  <a:lnTo>
                    <a:pt x="19" y="109"/>
                  </a:lnTo>
                  <a:lnTo>
                    <a:pt x="18" y="109"/>
                  </a:lnTo>
                  <a:lnTo>
                    <a:pt x="16" y="108"/>
                  </a:lnTo>
                  <a:lnTo>
                    <a:pt x="19" y="105"/>
                  </a:lnTo>
                  <a:lnTo>
                    <a:pt x="15" y="105"/>
                  </a:lnTo>
                  <a:lnTo>
                    <a:pt x="12" y="105"/>
                  </a:lnTo>
                  <a:lnTo>
                    <a:pt x="9" y="104"/>
                  </a:lnTo>
                  <a:lnTo>
                    <a:pt x="9" y="103"/>
                  </a:lnTo>
                  <a:lnTo>
                    <a:pt x="11" y="101"/>
                  </a:lnTo>
                  <a:lnTo>
                    <a:pt x="9" y="99"/>
                  </a:lnTo>
                  <a:lnTo>
                    <a:pt x="9" y="97"/>
                  </a:lnTo>
                  <a:lnTo>
                    <a:pt x="10" y="96"/>
                  </a:lnTo>
                  <a:lnTo>
                    <a:pt x="12" y="97"/>
                  </a:lnTo>
                  <a:lnTo>
                    <a:pt x="16" y="95"/>
                  </a:lnTo>
                  <a:lnTo>
                    <a:pt x="21" y="94"/>
                  </a:lnTo>
                  <a:lnTo>
                    <a:pt x="17" y="93"/>
                  </a:lnTo>
                  <a:lnTo>
                    <a:pt x="15" y="92"/>
                  </a:lnTo>
                  <a:lnTo>
                    <a:pt x="15" y="90"/>
                  </a:lnTo>
                  <a:lnTo>
                    <a:pt x="15" y="88"/>
                  </a:lnTo>
                  <a:lnTo>
                    <a:pt x="20" y="85"/>
                  </a:lnTo>
                  <a:lnTo>
                    <a:pt x="25" y="84"/>
                  </a:lnTo>
                  <a:lnTo>
                    <a:pt x="25" y="82"/>
                  </a:lnTo>
                  <a:lnTo>
                    <a:pt x="25" y="80"/>
                  </a:lnTo>
                  <a:lnTo>
                    <a:pt x="20" y="79"/>
                  </a:lnTo>
                  <a:lnTo>
                    <a:pt x="15" y="81"/>
                  </a:lnTo>
                  <a:lnTo>
                    <a:pt x="16" y="77"/>
                  </a:lnTo>
                  <a:lnTo>
                    <a:pt x="17" y="73"/>
                  </a:lnTo>
                  <a:lnTo>
                    <a:pt x="17" y="71"/>
                  </a:lnTo>
                  <a:lnTo>
                    <a:pt x="17" y="69"/>
                  </a:lnTo>
                  <a:lnTo>
                    <a:pt x="14" y="70"/>
                  </a:lnTo>
                  <a:lnTo>
                    <a:pt x="14" y="66"/>
                  </a:lnTo>
                  <a:lnTo>
                    <a:pt x="13" y="64"/>
                  </a:lnTo>
                  <a:lnTo>
                    <a:pt x="9" y="65"/>
                  </a:lnTo>
                  <a:lnTo>
                    <a:pt x="10" y="62"/>
                  </a:lnTo>
                  <a:lnTo>
                    <a:pt x="11" y="60"/>
                  </a:lnTo>
                  <a:lnTo>
                    <a:pt x="12" y="59"/>
                  </a:lnTo>
                  <a:lnTo>
                    <a:pt x="14" y="59"/>
                  </a:lnTo>
                  <a:lnTo>
                    <a:pt x="18" y="59"/>
                  </a:lnTo>
                  <a:lnTo>
                    <a:pt x="21" y="58"/>
                  </a:lnTo>
                  <a:lnTo>
                    <a:pt x="26" y="57"/>
                  </a:lnTo>
                  <a:lnTo>
                    <a:pt x="34" y="58"/>
                  </a:lnTo>
                  <a:lnTo>
                    <a:pt x="39" y="62"/>
                  </a:lnTo>
                  <a:lnTo>
                    <a:pt x="40" y="62"/>
                  </a:lnTo>
                  <a:lnTo>
                    <a:pt x="42" y="59"/>
                  </a:lnTo>
                  <a:lnTo>
                    <a:pt x="43" y="58"/>
                  </a:lnTo>
                  <a:lnTo>
                    <a:pt x="51" y="60"/>
                  </a:lnTo>
                  <a:lnTo>
                    <a:pt x="56" y="61"/>
                  </a:lnTo>
                  <a:lnTo>
                    <a:pt x="58" y="61"/>
                  </a:lnTo>
                  <a:lnTo>
                    <a:pt x="57" y="57"/>
                  </a:lnTo>
                  <a:lnTo>
                    <a:pt x="55" y="55"/>
                  </a:lnTo>
                  <a:lnTo>
                    <a:pt x="57" y="52"/>
                  </a:lnTo>
                  <a:lnTo>
                    <a:pt x="60" y="50"/>
                  </a:lnTo>
                  <a:lnTo>
                    <a:pt x="62" y="49"/>
                  </a:lnTo>
                  <a:lnTo>
                    <a:pt x="66" y="48"/>
                  </a:lnTo>
                  <a:lnTo>
                    <a:pt x="68" y="47"/>
                  </a:lnTo>
                  <a:lnTo>
                    <a:pt x="69" y="43"/>
                  </a:lnTo>
                  <a:lnTo>
                    <a:pt x="71" y="39"/>
                  </a:lnTo>
                  <a:lnTo>
                    <a:pt x="60" y="41"/>
                  </a:lnTo>
                  <a:lnTo>
                    <a:pt x="51" y="37"/>
                  </a:lnTo>
                  <a:lnTo>
                    <a:pt x="52" y="35"/>
                  </a:lnTo>
                  <a:lnTo>
                    <a:pt x="54" y="33"/>
                  </a:lnTo>
                  <a:lnTo>
                    <a:pt x="58" y="32"/>
                  </a:lnTo>
                  <a:lnTo>
                    <a:pt x="58" y="30"/>
                  </a:lnTo>
                  <a:lnTo>
                    <a:pt x="60" y="29"/>
                  </a:lnTo>
                  <a:lnTo>
                    <a:pt x="63" y="26"/>
                  </a:lnTo>
                  <a:lnTo>
                    <a:pt x="62" y="22"/>
                  </a:lnTo>
                  <a:lnTo>
                    <a:pt x="62" y="19"/>
                  </a:lnTo>
                  <a:lnTo>
                    <a:pt x="64" y="17"/>
                  </a:lnTo>
                  <a:lnTo>
                    <a:pt x="65" y="14"/>
                  </a:lnTo>
                  <a:lnTo>
                    <a:pt x="66" y="12"/>
                  </a:lnTo>
                  <a:lnTo>
                    <a:pt x="70" y="11"/>
                  </a:lnTo>
                  <a:lnTo>
                    <a:pt x="74" y="9"/>
                  </a:lnTo>
                  <a:lnTo>
                    <a:pt x="76" y="10"/>
                  </a:lnTo>
                  <a:lnTo>
                    <a:pt x="81" y="9"/>
                  </a:lnTo>
                  <a:lnTo>
                    <a:pt x="82" y="10"/>
                  </a:lnTo>
                  <a:lnTo>
                    <a:pt x="82" y="7"/>
                  </a:lnTo>
                  <a:lnTo>
                    <a:pt x="85" y="6"/>
                  </a:lnTo>
                  <a:lnTo>
                    <a:pt x="86" y="7"/>
                  </a:lnTo>
                  <a:lnTo>
                    <a:pt x="87" y="9"/>
                  </a:lnTo>
                  <a:lnTo>
                    <a:pt x="88" y="11"/>
                  </a:lnTo>
                  <a:lnTo>
                    <a:pt x="88" y="13"/>
                  </a:lnTo>
                  <a:lnTo>
                    <a:pt x="88" y="15"/>
                  </a:lnTo>
                  <a:lnTo>
                    <a:pt x="86" y="17"/>
                  </a:lnTo>
                  <a:lnTo>
                    <a:pt x="87" y="19"/>
                  </a:lnTo>
                  <a:lnTo>
                    <a:pt x="85" y="22"/>
                  </a:lnTo>
                  <a:lnTo>
                    <a:pt x="88" y="20"/>
                  </a:lnTo>
                  <a:lnTo>
                    <a:pt x="91" y="18"/>
                  </a:lnTo>
                  <a:lnTo>
                    <a:pt x="91" y="15"/>
                  </a:lnTo>
                  <a:lnTo>
                    <a:pt x="90" y="12"/>
                  </a:lnTo>
                  <a:lnTo>
                    <a:pt x="89" y="10"/>
                  </a:lnTo>
                  <a:lnTo>
                    <a:pt x="90" y="7"/>
                  </a:lnTo>
                  <a:lnTo>
                    <a:pt x="92" y="5"/>
                  </a:lnTo>
                  <a:lnTo>
                    <a:pt x="96" y="4"/>
                  </a:lnTo>
                  <a:lnTo>
                    <a:pt x="94" y="0"/>
                  </a:lnTo>
                  <a:lnTo>
                    <a:pt x="96" y="0"/>
                  </a:lnTo>
                  <a:lnTo>
                    <a:pt x="98" y="1"/>
                  </a:lnTo>
                  <a:lnTo>
                    <a:pt x="101" y="3"/>
                  </a:lnTo>
                  <a:lnTo>
                    <a:pt x="104" y="6"/>
                  </a:lnTo>
                  <a:lnTo>
                    <a:pt x="107" y="7"/>
                  </a:lnTo>
                  <a:lnTo>
                    <a:pt x="104" y="10"/>
                  </a:lnTo>
                  <a:lnTo>
                    <a:pt x="100" y="13"/>
                  </a:lnTo>
                  <a:lnTo>
                    <a:pt x="99" y="15"/>
                  </a:lnTo>
                  <a:close/>
                  <a:moveTo>
                    <a:pt x="14" y="78"/>
                  </a:moveTo>
                  <a:lnTo>
                    <a:pt x="14" y="78"/>
                  </a:lnTo>
                  <a:lnTo>
                    <a:pt x="14" y="80"/>
                  </a:lnTo>
                  <a:lnTo>
                    <a:pt x="11" y="78"/>
                  </a:lnTo>
                  <a:lnTo>
                    <a:pt x="10" y="76"/>
                  </a:lnTo>
                  <a:lnTo>
                    <a:pt x="4" y="75"/>
                  </a:lnTo>
                  <a:lnTo>
                    <a:pt x="7" y="73"/>
                  </a:lnTo>
                  <a:lnTo>
                    <a:pt x="8" y="73"/>
                  </a:lnTo>
                  <a:lnTo>
                    <a:pt x="12" y="73"/>
                  </a:lnTo>
                  <a:lnTo>
                    <a:pt x="14" y="74"/>
                  </a:lnTo>
                  <a:lnTo>
                    <a:pt x="14" y="78"/>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35" name="Belgium">
              <a:extLst>
                <a:ext uri="{FF2B5EF4-FFF2-40B4-BE49-F238E27FC236}">
                  <a16:creationId xmlns:a16="http://schemas.microsoft.com/office/drawing/2014/main" id="{B13EE486-A487-4FA3-964A-B99BFB120363}"/>
                </a:ext>
              </a:extLst>
            </p:cNvPr>
            <p:cNvSpPr>
              <a:spLocks/>
            </p:cNvSpPr>
            <p:nvPr/>
          </p:nvSpPr>
          <p:spPr bwMode="auto">
            <a:xfrm>
              <a:off x="6601783" y="3838132"/>
              <a:ext cx="578211" cy="410438"/>
            </a:xfrm>
            <a:custGeom>
              <a:avLst/>
              <a:gdLst>
                <a:gd name="T0" fmla="*/ 71 w 120"/>
                <a:gd name="T1" fmla="*/ 4 h 96"/>
                <a:gd name="T2" fmla="*/ 77 w 120"/>
                <a:gd name="T3" fmla="*/ 2 h 96"/>
                <a:gd name="T4" fmla="*/ 79 w 120"/>
                <a:gd name="T5" fmla="*/ 4 h 96"/>
                <a:gd name="T6" fmla="*/ 87 w 120"/>
                <a:gd name="T7" fmla="*/ 11 h 96"/>
                <a:gd name="T8" fmla="*/ 93 w 120"/>
                <a:gd name="T9" fmla="*/ 10 h 96"/>
                <a:gd name="T10" fmla="*/ 101 w 120"/>
                <a:gd name="T11" fmla="*/ 16 h 96"/>
                <a:gd name="T12" fmla="*/ 103 w 120"/>
                <a:gd name="T13" fmla="*/ 20 h 96"/>
                <a:gd name="T14" fmla="*/ 100 w 120"/>
                <a:gd name="T15" fmla="*/ 26 h 96"/>
                <a:gd name="T16" fmla="*/ 97 w 120"/>
                <a:gd name="T17" fmla="*/ 32 h 96"/>
                <a:gd name="T18" fmla="*/ 103 w 120"/>
                <a:gd name="T19" fmla="*/ 33 h 96"/>
                <a:gd name="T20" fmla="*/ 108 w 120"/>
                <a:gd name="T21" fmla="*/ 37 h 96"/>
                <a:gd name="T22" fmla="*/ 116 w 120"/>
                <a:gd name="T23" fmla="*/ 44 h 96"/>
                <a:gd name="T24" fmla="*/ 115 w 120"/>
                <a:gd name="T25" fmla="*/ 49 h 96"/>
                <a:gd name="T26" fmla="*/ 119 w 120"/>
                <a:gd name="T27" fmla="*/ 53 h 96"/>
                <a:gd name="T28" fmla="*/ 112 w 120"/>
                <a:gd name="T29" fmla="*/ 66 h 96"/>
                <a:gd name="T30" fmla="*/ 111 w 120"/>
                <a:gd name="T31" fmla="*/ 65 h 96"/>
                <a:gd name="T32" fmla="*/ 104 w 120"/>
                <a:gd name="T33" fmla="*/ 69 h 96"/>
                <a:gd name="T34" fmla="*/ 100 w 120"/>
                <a:gd name="T35" fmla="*/ 77 h 96"/>
                <a:gd name="T36" fmla="*/ 100 w 120"/>
                <a:gd name="T37" fmla="*/ 81 h 96"/>
                <a:gd name="T38" fmla="*/ 102 w 120"/>
                <a:gd name="T39" fmla="*/ 86 h 96"/>
                <a:gd name="T40" fmla="*/ 103 w 120"/>
                <a:gd name="T41" fmla="*/ 93 h 96"/>
                <a:gd name="T42" fmla="*/ 99 w 120"/>
                <a:gd name="T43" fmla="*/ 95 h 96"/>
                <a:gd name="T44" fmla="*/ 93 w 120"/>
                <a:gd name="T45" fmla="*/ 96 h 96"/>
                <a:gd name="T46" fmla="*/ 86 w 120"/>
                <a:gd name="T47" fmla="*/ 90 h 96"/>
                <a:gd name="T48" fmla="*/ 81 w 120"/>
                <a:gd name="T49" fmla="*/ 86 h 96"/>
                <a:gd name="T50" fmla="*/ 75 w 120"/>
                <a:gd name="T51" fmla="*/ 83 h 96"/>
                <a:gd name="T52" fmla="*/ 72 w 120"/>
                <a:gd name="T53" fmla="*/ 77 h 96"/>
                <a:gd name="T54" fmla="*/ 71 w 120"/>
                <a:gd name="T55" fmla="*/ 65 h 96"/>
                <a:gd name="T56" fmla="*/ 67 w 120"/>
                <a:gd name="T57" fmla="*/ 71 h 96"/>
                <a:gd name="T58" fmla="*/ 57 w 120"/>
                <a:gd name="T59" fmla="*/ 76 h 96"/>
                <a:gd name="T60" fmla="*/ 50 w 120"/>
                <a:gd name="T61" fmla="*/ 74 h 96"/>
                <a:gd name="T62" fmla="*/ 52 w 120"/>
                <a:gd name="T63" fmla="*/ 70 h 96"/>
                <a:gd name="T64" fmla="*/ 50 w 120"/>
                <a:gd name="T65" fmla="*/ 66 h 96"/>
                <a:gd name="T66" fmla="*/ 51 w 120"/>
                <a:gd name="T67" fmla="*/ 61 h 96"/>
                <a:gd name="T68" fmla="*/ 41 w 120"/>
                <a:gd name="T69" fmla="*/ 56 h 96"/>
                <a:gd name="T70" fmla="*/ 37 w 120"/>
                <a:gd name="T71" fmla="*/ 57 h 96"/>
                <a:gd name="T72" fmla="*/ 34 w 120"/>
                <a:gd name="T73" fmla="*/ 51 h 96"/>
                <a:gd name="T74" fmla="*/ 25 w 120"/>
                <a:gd name="T75" fmla="*/ 48 h 96"/>
                <a:gd name="T76" fmla="*/ 22 w 120"/>
                <a:gd name="T77" fmla="*/ 41 h 96"/>
                <a:gd name="T78" fmla="*/ 18 w 120"/>
                <a:gd name="T79" fmla="*/ 35 h 96"/>
                <a:gd name="T80" fmla="*/ 10 w 120"/>
                <a:gd name="T81" fmla="*/ 38 h 96"/>
                <a:gd name="T82" fmla="*/ 4 w 120"/>
                <a:gd name="T83" fmla="*/ 33 h 96"/>
                <a:gd name="T84" fmla="*/ 2 w 120"/>
                <a:gd name="T85" fmla="*/ 26 h 96"/>
                <a:gd name="T86" fmla="*/ 0 w 120"/>
                <a:gd name="T87" fmla="*/ 19 h 96"/>
                <a:gd name="T88" fmla="*/ 26 w 120"/>
                <a:gd name="T89" fmla="*/ 5 h 96"/>
                <a:gd name="T90" fmla="*/ 28 w 120"/>
                <a:gd name="T91" fmla="*/ 12 h 96"/>
                <a:gd name="T92" fmla="*/ 33 w 120"/>
                <a:gd name="T93" fmla="*/ 10 h 96"/>
                <a:gd name="T94" fmla="*/ 39 w 120"/>
                <a:gd name="T95" fmla="*/ 12 h 96"/>
                <a:gd name="T96" fmla="*/ 47 w 120"/>
                <a:gd name="T97" fmla="*/ 12 h 96"/>
                <a:gd name="T98" fmla="*/ 53 w 120"/>
                <a:gd name="T99" fmla="*/ 5 h 96"/>
                <a:gd name="T100" fmla="*/ 58 w 120"/>
                <a:gd name="T101" fmla="*/ 6 h 96"/>
                <a:gd name="T102" fmla="*/ 62 w 120"/>
                <a:gd name="T103" fmla="*/ 0 h 96"/>
                <a:gd name="T104" fmla="*/ 66 w 120"/>
                <a:gd name="T105" fmla="*/ 3 h 96"/>
                <a:gd name="T106" fmla="*/ 71 w 120"/>
                <a:gd name="T10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96">
                  <a:moveTo>
                    <a:pt x="71" y="3"/>
                  </a:moveTo>
                  <a:lnTo>
                    <a:pt x="71" y="3"/>
                  </a:lnTo>
                  <a:lnTo>
                    <a:pt x="71" y="4"/>
                  </a:lnTo>
                  <a:lnTo>
                    <a:pt x="72" y="4"/>
                  </a:lnTo>
                  <a:lnTo>
                    <a:pt x="75" y="4"/>
                  </a:lnTo>
                  <a:lnTo>
                    <a:pt x="77" y="2"/>
                  </a:lnTo>
                  <a:lnTo>
                    <a:pt x="78" y="1"/>
                  </a:lnTo>
                  <a:lnTo>
                    <a:pt x="79" y="2"/>
                  </a:lnTo>
                  <a:lnTo>
                    <a:pt x="79" y="4"/>
                  </a:lnTo>
                  <a:lnTo>
                    <a:pt x="80" y="7"/>
                  </a:lnTo>
                  <a:lnTo>
                    <a:pt x="84" y="10"/>
                  </a:lnTo>
                  <a:lnTo>
                    <a:pt x="87" y="11"/>
                  </a:lnTo>
                  <a:lnTo>
                    <a:pt x="90" y="10"/>
                  </a:lnTo>
                  <a:lnTo>
                    <a:pt x="92" y="10"/>
                  </a:lnTo>
                  <a:lnTo>
                    <a:pt x="93" y="10"/>
                  </a:lnTo>
                  <a:lnTo>
                    <a:pt x="94" y="12"/>
                  </a:lnTo>
                  <a:lnTo>
                    <a:pt x="96" y="14"/>
                  </a:lnTo>
                  <a:lnTo>
                    <a:pt x="101" y="16"/>
                  </a:lnTo>
                  <a:lnTo>
                    <a:pt x="102" y="16"/>
                  </a:lnTo>
                  <a:lnTo>
                    <a:pt x="103" y="18"/>
                  </a:lnTo>
                  <a:lnTo>
                    <a:pt x="103" y="20"/>
                  </a:lnTo>
                  <a:lnTo>
                    <a:pt x="100" y="25"/>
                  </a:lnTo>
                  <a:lnTo>
                    <a:pt x="100" y="26"/>
                  </a:lnTo>
                  <a:lnTo>
                    <a:pt x="100" y="26"/>
                  </a:lnTo>
                  <a:lnTo>
                    <a:pt x="100" y="27"/>
                  </a:lnTo>
                  <a:lnTo>
                    <a:pt x="97" y="31"/>
                  </a:lnTo>
                  <a:lnTo>
                    <a:pt x="97" y="32"/>
                  </a:lnTo>
                  <a:lnTo>
                    <a:pt x="98" y="34"/>
                  </a:lnTo>
                  <a:lnTo>
                    <a:pt x="99" y="35"/>
                  </a:lnTo>
                  <a:lnTo>
                    <a:pt x="103" y="33"/>
                  </a:lnTo>
                  <a:lnTo>
                    <a:pt x="105" y="36"/>
                  </a:lnTo>
                  <a:lnTo>
                    <a:pt x="108" y="36"/>
                  </a:lnTo>
                  <a:lnTo>
                    <a:pt x="108" y="37"/>
                  </a:lnTo>
                  <a:lnTo>
                    <a:pt x="112" y="40"/>
                  </a:lnTo>
                  <a:lnTo>
                    <a:pt x="113" y="42"/>
                  </a:lnTo>
                  <a:lnTo>
                    <a:pt x="116" y="44"/>
                  </a:lnTo>
                  <a:lnTo>
                    <a:pt x="113" y="46"/>
                  </a:lnTo>
                  <a:lnTo>
                    <a:pt x="114" y="47"/>
                  </a:lnTo>
                  <a:lnTo>
                    <a:pt x="115" y="49"/>
                  </a:lnTo>
                  <a:lnTo>
                    <a:pt x="117" y="49"/>
                  </a:lnTo>
                  <a:lnTo>
                    <a:pt x="119" y="51"/>
                  </a:lnTo>
                  <a:lnTo>
                    <a:pt x="119" y="53"/>
                  </a:lnTo>
                  <a:lnTo>
                    <a:pt x="120" y="58"/>
                  </a:lnTo>
                  <a:lnTo>
                    <a:pt x="114" y="62"/>
                  </a:lnTo>
                  <a:lnTo>
                    <a:pt x="112" y="66"/>
                  </a:lnTo>
                  <a:lnTo>
                    <a:pt x="112" y="67"/>
                  </a:lnTo>
                  <a:lnTo>
                    <a:pt x="112" y="67"/>
                  </a:lnTo>
                  <a:lnTo>
                    <a:pt x="111" y="65"/>
                  </a:lnTo>
                  <a:lnTo>
                    <a:pt x="110" y="65"/>
                  </a:lnTo>
                  <a:lnTo>
                    <a:pt x="108" y="65"/>
                  </a:lnTo>
                  <a:lnTo>
                    <a:pt x="104" y="69"/>
                  </a:lnTo>
                  <a:lnTo>
                    <a:pt x="103" y="72"/>
                  </a:lnTo>
                  <a:lnTo>
                    <a:pt x="102" y="75"/>
                  </a:lnTo>
                  <a:lnTo>
                    <a:pt x="100" y="77"/>
                  </a:lnTo>
                  <a:lnTo>
                    <a:pt x="100" y="79"/>
                  </a:lnTo>
                  <a:lnTo>
                    <a:pt x="100" y="80"/>
                  </a:lnTo>
                  <a:lnTo>
                    <a:pt x="100" y="81"/>
                  </a:lnTo>
                  <a:lnTo>
                    <a:pt x="100" y="82"/>
                  </a:lnTo>
                  <a:lnTo>
                    <a:pt x="102" y="85"/>
                  </a:lnTo>
                  <a:lnTo>
                    <a:pt x="102" y="86"/>
                  </a:lnTo>
                  <a:lnTo>
                    <a:pt x="104" y="90"/>
                  </a:lnTo>
                  <a:lnTo>
                    <a:pt x="104" y="92"/>
                  </a:lnTo>
                  <a:lnTo>
                    <a:pt x="103" y="93"/>
                  </a:lnTo>
                  <a:lnTo>
                    <a:pt x="102" y="94"/>
                  </a:lnTo>
                  <a:lnTo>
                    <a:pt x="102" y="95"/>
                  </a:lnTo>
                  <a:lnTo>
                    <a:pt x="99" y="95"/>
                  </a:lnTo>
                  <a:lnTo>
                    <a:pt x="96" y="96"/>
                  </a:lnTo>
                  <a:lnTo>
                    <a:pt x="94" y="96"/>
                  </a:lnTo>
                  <a:lnTo>
                    <a:pt x="93" y="96"/>
                  </a:lnTo>
                  <a:lnTo>
                    <a:pt x="91" y="94"/>
                  </a:lnTo>
                  <a:lnTo>
                    <a:pt x="88" y="91"/>
                  </a:lnTo>
                  <a:lnTo>
                    <a:pt x="86" y="90"/>
                  </a:lnTo>
                  <a:lnTo>
                    <a:pt x="86" y="88"/>
                  </a:lnTo>
                  <a:lnTo>
                    <a:pt x="84" y="88"/>
                  </a:lnTo>
                  <a:lnTo>
                    <a:pt x="81" y="86"/>
                  </a:lnTo>
                  <a:lnTo>
                    <a:pt x="79" y="85"/>
                  </a:lnTo>
                  <a:lnTo>
                    <a:pt x="77" y="84"/>
                  </a:lnTo>
                  <a:lnTo>
                    <a:pt x="75" y="83"/>
                  </a:lnTo>
                  <a:lnTo>
                    <a:pt x="73" y="83"/>
                  </a:lnTo>
                  <a:lnTo>
                    <a:pt x="72" y="80"/>
                  </a:lnTo>
                  <a:lnTo>
                    <a:pt x="72" y="77"/>
                  </a:lnTo>
                  <a:lnTo>
                    <a:pt x="71" y="75"/>
                  </a:lnTo>
                  <a:lnTo>
                    <a:pt x="73" y="66"/>
                  </a:lnTo>
                  <a:lnTo>
                    <a:pt x="71" y="65"/>
                  </a:lnTo>
                  <a:lnTo>
                    <a:pt x="70" y="66"/>
                  </a:lnTo>
                  <a:lnTo>
                    <a:pt x="68" y="68"/>
                  </a:lnTo>
                  <a:lnTo>
                    <a:pt x="67" y="71"/>
                  </a:lnTo>
                  <a:lnTo>
                    <a:pt x="66" y="73"/>
                  </a:lnTo>
                  <a:lnTo>
                    <a:pt x="63" y="75"/>
                  </a:lnTo>
                  <a:lnTo>
                    <a:pt x="57" y="76"/>
                  </a:lnTo>
                  <a:lnTo>
                    <a:pt x="51" y="75"/>
                  </a:lnTo>
                  <a:lnTo>
                    <a:pt x="51" y="74"/>
                  </a:lnTo>
                  <a:lnTo>
                    <a:pt x="50" y="74"/>
                  </a:lnTo>
                  <a:lnTo>
                    <a:pt x="50" y="73"/>
                  </a:lnTo>
                  <a:lnTo>
                    <a:pt x="51" y="72"/>
                  </a:lnTo>
                  <a:lnTo>
                    <a:pt x="52" y="70"/>
                  </a:lnTo>
                  <a:lnTo>
                    <a:pt x="52" y="68"/>
                  </a:lnTo>
                  <a:lnTo>
                    <a:pt x="51" y="67"/>
                  </a:lnTo>
                  <a:lnTo>
                    <a:pt x="50" y="66"/>
                  </a:lnTo>
                  <a:lnTo>
                    <a:pt x="50" y="64"/>
                  </a:lnTo>
                  <a:lnTo>
                    <a:pt x="51" y="62"/>
                  </a:lnTo>
                  <a:lnTo>
                    <a:pt x="51" y="61"/>
                  </a:lnTo>
                  <a:lnTo>
                    <a:pt x="47" y="57"/>
                  </a:lnTo>
                  <a:lnTo>
                    <a:pt x="44" y="57"/>
                  </a:lnTo>
                  <a:lnTo>
                    <a:pt x="41" y="56"/>
                  </a:lnTo>
                  <a:lnTo>
                    <a:pt x="39" y="56"/>
                  </a:lnTo>
                  <a:lnTo>
                    <a:pt x="38" y="56"/>
                  </a:lnTo>
                  <a:lnTo>
                    <a:pt x="37" y="57"/>
                  </a:lnTo>
                  <a:lnTo>
                    <a:pt x="36" y="58"/>
                  </a:lnTo>
                  <a:lnTo>
                    <a:pt x="35" y="57"/>
                  </a:lnTo>
                  <a:lnTo>
                    <a:pt x="34" y="51"/>
                  </a:lnTo>
                  <a:lnTo>
                    <a:pt x="33" y="50"/>
                  </a:lnTo>
                  <a:lnTo>
                    <a:pt x="30" y="49"/>
                  </a:lnTo>
                  <a:lnTo>
                    <a:pt x="25" y="48"/>
                  </a:lnTo>
                  <a:lnTo>
                    <a:pt x="23" y="47"/>
                  </a:lnTo>
                  <a:lnTo>
                    <a:pt x="22" y="44"/>
                  </a:lnTo>
                  <a:lnTo>
                    <a:pt x="22" y="41"/>
                  </a:lnTo>
                  <a:lnTo>
                    <a:pt x="20" y="37"/>
                  </a:lnTo>
                  <a:lnTo>
                    <a:pt x="20" y="36"/>
                  </a:lnTo>
                  <a:lnTo>
                    <a:pt x="18" y="35"/>
                  </a:lnTo>
                  <a:lnTo>
                    <a:pt x="15" y="35"/>
                  </a:lnTo>
                  <a:lnTo>
                    <a:pt x="12" y="37"/>
                  </a:lnTo>
                  <a:lnTo>
                    <a:pt x="10" y="38"/>
                  </a:lnTo>
                  <a:lnTo>
                    <a:pt x="10" y="38"/>
                  </a:lnTo>
                  <a:lnTo>
                    <a:pt x="7" y="36"/>
                  </a:lnTo>
                  <a:lnTo>
                    <a:pt x="4" y="33"/>
                  </a:lnTo>
                  <a:lnTo>
                    <a:pt x="2" y="30"/>
                  </a:lnTo>
                  <a:lnTo>
                    <a:pt x="2" y="28"/>
                  </a:lnTo>
                  <a:lnTo>
                    <a:pt x="2" y="26"/>
                  </a:lnTo>
                  <a:lnTo>
                    <a:pt x="1" y="25"/>
                  </a:lnTo>
                  <a:lnTo>
                    <a:pt x="0" y="22"/>
                  </a:lnTo>
                  <a:lnTo>
                    <a:pt x="0" y="19"/>
                  </a:lnTo>
                  <a:lnTo>
                    <a:pt x="13" y="11"/>
                  </a:lnTo>
                  <a:lnTo>
                    <a:pt x="22" y="7"/>
                  </a:lnTo>
                  <a:lnTo>
                    <a:pt x="26" y="5"/>
                  </a:lnTo>
                  <a:lnTo>
                    <a:pt x="27" y="10"/>
                  </a:lnTo>
                  <a:lnTo>
                    <a:pt x="27" y="11"/>
                  </a:lnTo>
                  <a:lnTo>
                    <a:pt x="28" y="12"/>
                  </a:lnTo>
                  <a:lnTo>
                    <a:pt x="29" y="12"/>
                  </a:lnTo>
                  <a:lnTo>
                    <a:pt x="31" y="11"/>
                  </a:lnTo>
                  <a:lnTo>
                    <a:pt x="33" y="10"/>
                  </a:lnTo>
                  <a:lnTo>
                    <a:pt x="36" y="10"/>
                  </a:lnTo>
                  <a:lnTo>
                    <a:pt x="38" y="11"/>
                  </a:lnTo>
                  <a:lnTo>
                    <a:pt x="39" y="12"/>
                  </a:lnTo>
                  <a:lnTo>
                    <a:pt x="41" y="14"/>
                  </a:lnTo>
                  <a:lnTo>
                    <a:pt x="43" y="14"/>
                  </a:lnTo>
                  <a:lnTo>
                    <a:pt x="47" y="12"/>
                  </a:lnTo>
                  <a:lnTo>
                    <a:pt x="51" y="9"/>
                  </a:lnTo>
                  <a:lnTo>
                    <a:pt x="52" y="7"/>
                  </a:lnTo>
                  <a:lnTo>
                    <a:pt x="53" y="5"/>
                  </a:lnTo>
                  <a:lnTo>
                    <a:pt x="55" y="6"/>
                  </a:lnTo>
                  <a:lnTo>
                    <a:pt x="57" y="6"/>
                  </a:lnTo>
                  <a:lnTo>
                    <a:pt x="58" y="6"/>
                  </a:lnTo>
                  <a:lnTo>
                    <a:pt x="58" y="3"/>
                  </a:lnTo>
                  <a:lnTo>
                    <a:pt x="60" y="1"/>
                  </a:lnTo>
                  <a:lnTo>
                    <a:pt x="62" y="0"/>
                  </a:lnTo>
                  <a:lnTo>
                    <a:pt x="62" y="2"/>
                  </a:lnTo>
                  <a:lnTo>
                    <a:pt x="64" y="3"/>
                  </a:lnTo>
                  <a:lnTo>
                    <a:pt x="66" y="3"/>
                  </a:lnTo>
                  <a:lnTo>
                    <a:pt x="69" y="0"/>
                  </a:lnTo>
                  <a:lnTo>
                    <a:pt x="70" y="0"/>
                  </a:lnTo>
                  <a:lnTo>
                    <a:pt x="71" y="2"/>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36" name="Netherlands">
              <a:extLst>
                <a:ext uri="{FF2B5EF4-FFF2-40B4-BE49-F238E27FC236}">
                  <a16:creationId xmlns:a16="http://schemas.microsoft.com/office/drawing/2014/main" id="{59205ADE-D178-4414-A288-11F5FA5AD761}"/>
                </a:ext>
              </a:extLst>
            </p:cNvPr>
            <p:cNvSpPr>
              <a:spLocks noEditPoints="1"/>
            </p:cNvSpPr>
            <p:nvPr/>
          </p:nvSpPr>
          <p:spPr bwMode="auto">
            <a:xfrm>
              <a:off x="6735221" y="3378838"/>
              <a:ext cx="578211" cy="615659"/>
            </a:xfrm>
            <a:custGeom>
              <a:avLst/>
              <a:gdLst>
                <a:gd name="T0" fmla="*/ 64 w 120"/>
                <a:gd name="T1" fmla="*/ 11 h 146"/>
                <a:gd name="T2" fmla="*/ 58 w 120"/>
                <a:gd name="T3" fmla="*/ 13 h 146"/>
                <a:gd name="T4" fmla="*/ 80 w 120"/>
                <a:gd name="T5" fmla="*/ 9 h 146"/>
                <a:gd name="T6" fmla="*/ 72 w 120"/>
                <a:gd name="T7" fmla="*/ 9 h 146"/>
                <a:gd name="T8" fmla="*/ 91 w 120"/>
                <a:gd name="T9" fmla="*/ 6 h 146"/>
                <a:gd name="T10" fmla="*/ 93 w 120"/>
                <a:gd name="T11" fmla="*/ 6 h 146"/>
                <a:gd name="T12" fmla="*/ 48 w 120"/>
                <a:gd name="T13" fmla="*/ 20 h 146"/>
                <a:gd name="T14" fmla="*/ 107 w 120"/>
                <a:gd name="T15" fmla="*/ 0 h 146"/>
                <a:gd name="T16" fmla="*/ 105 w 120"/>
                <a:gd name="T17" fmla="*/ 3 h 146"/>
                <a:gd name="T18" fmla="*/ 16 w 120"/>
                <a:gd name="T19" fmla="*/ 116 h 146"/>
                <a:gd name="T20" fmla="*/ 0 w 120"/>
                <a:gd name="T21" fmla="*/ 115 h 146"/>
                <a:gd name="T22" fmla="*/ 3 w 120"/>
                <a:gd name="T23" fmla="*/ 122 h 146"/>
                <a:gd name="T24" fmla="*/ 12 w 120"/>
                <a:gd name="T25" fmla="*/ 121 h 146"/>
                <a:gd name="T26" fmla="*/ 21 w 120"/>
                <a:gd name="T27" fmla="*/ 122 h 146"/>
                <a:gd name="T28" fmla="*/ 23 w 120"/>
                <a:gd name="T29" fmla="*/ 116 h 146"/>
                <a:gd name="T30" fmla="*/ 115 w 120"/>
                <a:gd name="T31" fmla="*/ 17 h 146"/>
                <a:gd name="T32" fmla="*/ 100 w 120"/>
                <a:gd name="T33" fmla="*/ 10 h 146"/>
                <a:gd name="T34" fmla="*/ 68 w 120"/>
                <a:gd name="T35" fmla="*/ 19 h 146"/>
                <a:gd name="T36" fmla="*/ 48 w 120"/>
                <a:gd name="T37" fmla="*/ 38 h 146"/>
                <a:gd name="T38" fmla="*/ 41 w 120"/>
                <a:gd name="T39" fmla="*/ 43 h 146"/>
                <a:gd name="T40" fmla="*/ 26 w 120"/>
                <a:gd name="T41" fmla="*/ 81 h 146"/>
                <a:gd name="T42" fmla="*/ 19 w 120"/>
                <a:gd name="T43" fmla="*/ 92 h 146"/>
                <a:gd name="T44" fmla="*/ 26 w 120"/>
                <a:gd name="T45" fmla="*/ 104 h 146"/>
                <a:gd name="T46" fmla="*/ 27 w 120"/>
                <a:gd name="T47" fmla="*/ 109 h 146"/>
                <a:gd name="T48" fmla="*/ 16 w 120"/>
                <a:gd name="T49" fmla="*/ 105 h 146"/>
                <a:gd name="T50" fmla="*/ 3 w 120"/>
                <a:gd name="T51" fmla="*/ 107 h 146"/>
                <a:gd name="T52" fmla="*/ 14 w 120"/>
                <a:gd name="T53" fmla="*/ 114 h 146"/>
                <a:gd name="T54" fmla="*/ 29 w 120"/>
                <a:gd name="T55" fmla="*/ 116 h 146"/>
                <a:gd name="T56" fmla="*/ 34 w 120"/>
                <a:gd name="T57" fmla="*/ 111 h 146"/>
                <a:gd name="T58" fmla="*/ 40 w 120"/>
                <a:gd name="T59" fmla="*/ 113 h 146"/>
                <a:gd name="T60" fmla="*/ 45 w 120"/>
                <a:gd name="T61" fmla="*/ 112 h 146"/>
                <a:gd name="T62" fmla="*/ 51 w 120"/>
                <a:gd name="T63" fmla="*/ 112 h 146"/>
                <a:gd name="T64" fmla="*/ 54 w 120"/>
                <a:gd name="T65" fmla="*/ 117 h 146"/>
                <a:gd name="T66" fmla="*/ 66 w 120"/>
                <a:gd name="T67" fmla="*/ 120 h 146"/>
                <a:gd name="T68" fmla="*/ 75 w 120"/>
                <a:gd name="T69" fmla="*/ 126 h 146"/>
                <a:gd name="T70" fmla="*/ 74 w 120"/>
                <a:gd name="T71" fmla="*/ 135 h 146"/>
                <a:gd name="T72" fmla="*/ 71 w 120"/>
                <a:gd name="T73" fmla="*/ 141 h 146"/>
                <a:gd name="T74" fmla="*/ 77 w 120"/>
                <a:gd name="T75" fmla="*/ 143 h 146"/>
                <a:gd name="T76" fmla="*/ 82 w 120"/>
                <a:gd name="T77" fmla="*/ 136 h 146"/>
                <a:gd name="T78" fmla="*/ 78 w 120"/>
                <a:gd name="T79" fmla="*/ 133 h 146"/>
                <a:gd name="T80" fmla="*/ 86 w 120"/>
                <a:gd name="T81" fmla="*/ 127 h 146"/>
                <a:gd name="T82" fmla="*/ 85 w 120"/>
                <a:gd name="T83" fmla="*/ 124 h 146"/>
                <a:gd name="T84" fmla="*/ 88 w 120"/>
                <a:gd name="T85" fmla="*/ 112 h 146"/>
                <a:gd name="T86" fmla="*/ 85 w 120"/>
                <a:gd name="T87" fmla="*/ 102 h 146"/>
                <a:gd name="T88" fmla="*/ 82 w 120"/>
                <a:gd name="T89" fmla="*/ 92 h 146"/>
                <a:gd name="T90" fmla="*/ 92 w 120"/>
                <a:gd name="T91" fmla="*/ 92 h 146"/>
                <a:gd name="T92" fmla="*/ 98 w 120"/>
                <a:gd name="T93" fmla="*/ 91 h 146"/>
                <a:gd name="T94" fmla="*/ 107 w 120"/>
                <a:gd name="T95" fmla="*/ 85 h 146"/>
                <a:gd name="T96" fmla="*/ 106 w 120"/>
                <a:gd name="T97" fmla="*/ 79 h 146"/>
                <a:gd name="T98" fmla="*/ 114 w 120"/>
                <a:gd name="T99" fmla="*/ 71 h 146"/>
                <a:gd name="T100" fmla="*/ 112 w 120"/>
                <a:gd name="T101" fmla="*/ 62 h 146"/>
                <a:gd name="T102" fmla="*/ 104 w 120"/>
                <a:gd name="T103" fmla="*/ 59 h 146"/>
                <a:gd name="T104" fmla="*/ 104 w 120"/>
                <a:gd name="T105" fmla="*/ 54 h 146"/>
                <a:gd name="T106" fmla="*/ 114 w 120"/>
                <a:gd name="T107" fmla="*/ 51 h 146"/>
                <a:gd name="T108" fmla="*/ 119 w 120"/>
                <a:gd name="T109" fmla="*/ 33 h 146"/>
                <a:gd name="T110" fmla="*/ 12 w 120"/>
                <a:gd name="T111" fmla="*/ 100 h 146"/>
                <a:gd name="T112" fmla="*/ 22 w 120"/>
                <a:gd name="T113" fmla="*/ 101 h 146"/>
                <a:gd name="T114" fmla="*/ 10 w 120"/>
                <a:gd name="T115" fmla="*/ 98 h 146"/>
                <a:gd name="T116" fmla="*/ 44 w 120"/>
                <a:gd name="T117" fmla="*/ 33 h 146"/>
                <a:gd name="T118" fmla="*/ 42 w 120"/>
                <a:gd name="T119"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6">
                  <a:moveTo>
                    <a:pt x="58" y="13"/>
                  </a:moveTo>
                  <a:lnTo>
                    <a:pt x="58" y="13"/>
                  </a:lnTo>
                  <a:lnTo>
                    <a:pt x="57" y="13"/>
                  </a:lnTo>
                  <a:lnTo>
                    <a:pt x="64" y="11"/>
                  </a:lnTo>
                  <a:lnTo>
                    <a:pt x="68" y="10"/>
                  </a:lnTo>
                  <a:lnTo>
                    <a:pt x="69" y="10"/>
                  </a:lnTo>
                  <a:lnTo>
                    <a:pt x="61" y="13"/>
                  </a:lnTo>
                  <a:lnTo>
                    <a:pt x="58" y="13"/>
                  </a:lnTo>
                  <a:close/>
                  <a:moveTo>
                    <a:pt x="74" y="10"/>
                  </a:moveTo>
                  <a:lnTo>
                    <a:pt x="74" y="10"/>
                  </a:lnTo>
                  <a:lnTo>
                    <a:pt x="80" y="9"/>
                  </a:lnTo>
                  <a:lnTo>
                    <a:pt x="80" y="9"/>
                  </a:lnTo>
                  <a:lnTo>
                    <a:pt x="78" y="8"/>
                  </a:lnTo>
                  <a:lnTo>
                    <a:pt x="73" y="8"/>
                  </a:lnTo>
                  <a:lnTo>
                    <a:pt x="71" y="9"/>
                  </a:lnTo>
                  <a:lnTo>
                    <a:pt x="72" y="9"/>
                  </a:lnTo>
                  <a:lnTo>
                    <a:pt x="74" y="10"/>
                  </a:lnTo>
                  <a:close/>
                  <a:moveTo>
                    <a:pt x="93" y="6"/>
                  </a:moveTo>
                  <a:lnTo>
                    <a:pt x="93" y="6"/>
                  </a:lnTo>
                  <a:lnTo>
                    <a:pt x="91" y="6"/>
                  </a:lnTo>
                  <a:lnTo>
                    <a:pt x="87" y="7"/>
                  </a:lnTo>
                  <a:lnTo>
                    <a:pt x="87" y="8"/>
                  </a:lnTo>
                  <a:lnTo>
                    <a:pt x="88" y="8"/>
                  </a:lnTo>
                  <a:lnTo>
                    <a:pt x="93" y="6"/>
                  </a:lnTo>
                  <a:close/>
                  <a:moveTo>
                    <a:pt x="54" y="17"/>
                  </a:moveTo>
                  <a:lnTo>
                    <a:pt x="54" y="17"/>
                  </a:lnTo>
                  <a:lnTo>
                    <a:pt x="52" y="17"/>
                  </a:lnTo>
                  <a:lnTo>
                    <a:pt x="48" y="20"/>
                  </a:lnTo>
                  <a:lnTo>
                    <a:pt x="49" y="21"/>
                  </a:lnTo>
                  <a:lnTo>
                    <a:pt x="54" y="17"/>
                  </a:lnTo>
                  <a:close/>
                  <a:moveTo>
                    <a:pt x="107" y="0"/>
                  </a:moveTo>
                  <a:lnTo>
                    <a:pt x="107" y="0"/>
                  </a:lnTo>
                  <a:lnTo>
                    <a:pt x="106" y="0"/>
                  </a:lnTo>
                  <a:lnTo>
                    <a:pt x="103" y="1"/>
                  </a:lnTo>
                  <a:lnTo>
                    <a:pt x="102" y="3"/>
                  </a:lnTo>
                  <a:lnTo>
                    <a:pt x="105" y="3"/>
                  </a:lnTo>
                  <a:lnTo>
                    <a:pt x="107" y="0"/>
                  </a:lnTo>
                  <a:close/>
                  <a:moveTo>
                    <a:pt x="20" y="114"/>
                  </a:moveTo>
                  <a:lnTo>
                    <a:pt x="20" y="114"/>
                  </a:lnTo>
                  <a:lnTo>
                    <a:pt x="16" y="116"/>
                  </a:lnTo>
                  <a:lnTo>
                    <a:pt x="11" y="116"/>
                  </a:lnTo>
                  <a:lnTo>
                    <a:pt x="7" y="114"/>
                  </a:lnTo>
                  <a:lnTo>
                    <a:pt x="2" y="115"/>
                  </a:lnTo>
                  <a:lnTo>
                    <a:pt x="0" y="115"/>
                  </a:lnTo>
                  <a:lnTo>
                    <a:pt x="1" y="120"/>
                  </a:lnTo>
                  <a:lnTo>
                    <a:pt x="1" y="121"/>
                  </a:lnTo>
                  <a:lnTo>
                    <a:pt x="2" y="122"/>
                  </a:lnTo>
                  <a:lnTo>
                    <a:pt x="3" y="122"/>
                  </a:lnTo>
                  <a:lnTo>
                    <a:pt x="5" y="121"/>
                  </a:lnTo>
                  <a:lnTo>
                    <a:pt x="7" y="120"/>
                  </a:lnTo>
                  <a:lnTo>
                    <a:pt x="10" y="120"/>
                  </a:lnTo>
                  <a:lnTo>
                    <a:pt x="12" y="121"/>
                  </a:lnTo>
                  <a:lnTo>
                    <a:pt x="13" y="122"/>
                  </a:lnTo>
                  <a:lnTo>
                    <a:pt x="15" y="124"/>
                  </a:lnTo>
                  <a:lnTo>
                    <a:pt x="17" y="124"/>
                  </a:lnTo>
                  <a:lnTo>
                    <a:pt x="21" y="122"/>
                  </a:lnTo>
                  <a:lnTo>
                    <a:pt x="25" y="119"/>
                  </a:lnTo>
                  <a:lnTo>
                    <a:pt x="26" y="117"/>
                  </a:lnTo>
                  <a:lnTo>
                    <a:pt x="27" y="115"/>
                  </a:lnTo>
                  <a:lnTo>
                    <a:pt x="23" y="116"/>
                  </a:lnTo>
                  <a:lnTo>
                    <a:pt x="20" y="114"/>
                  </a:lnTo>
                  <a:close/>
                  <a:moveTo>
                    <a:pt x="120" y="18"/>
                  </a:moveTo>
                  <a:lnTo>
                    <a:pt x="120" y="18"/>
                  </a:lnTo>
                  <a:lnTo>
                    <a:pt x="115" y="17"/>
                  </a:lnTo>
                  <a:lnTo>
                    <a:pt x="112" y="16"/>
                  </a:lnTo>
                  <a:lnTo>
                    <a:pt x="111" y="13"/>
                  </a:lnTo>
                  <a:lnTo>
                    <a:pt x="108" y="10"/>
                  </a:lnTo>
                  <a:lnTo>
                    <a:pt x="100" y="10"/>
                  </a:lnTo>
                  <a:lnTo>
                    <a:pt x="93" y="11"/>
                  </a:lnTo>
                  <a:lnTo>
                    <a:pt x="84" y="12"/>
                  </a:lnTo>
                  <a:lnTo>
                    <a:pt x="78" y="13"/>
                  </a:lnTo>
                  <a:lnTo>
                    <a:pt x="68" y="19"/>
                  </a:lnTo>
                  <a:lnTo>
                    <a:pt x="65" y="22"/>
                  </a:lnTo>
                  <a:lnTo>
                    <a:pt x="62" y="28"/>
                  </a:lnTo>
                  <a:lnTo>
                    <a:pt x="53" y="35"/>
                  </a:lnTo>
                  <a:lnTo>
                    <a:pt x="48" y="38"/>
                  </a:lnTo>
                  <a:lnTo>
                    <a:pt x="46" y="37"/>
                  </a:lnTo>
                  <a:lnTo>
                    <a:pt x="44" y="36"/>
                  </a:lnTo>
                  <a:lnTo>
                    <a:pt x="42" y="40"/>
                  </a:lnTo>
                  <a:lnTo>
                    <a:pt x="41" y="43"/>
                  </a:lnTo>
                  <a:lnTo>
                    <a:pt x="37" y="62"/>
                  </a:lnTo>
                  <a:lnTo>
                    <a:pt x="35" y="68"/>
                  </a:lnTo>
                  <a:lnTo>
                    <a:pt x="32" y="74"/>
                  </a:lnTo>
                  <a:lnTo>
                    <a:pt x="26" y="81"/>
                  </a:lnTo>
                  <a:lnTo>
                    <a:pt x="24" y="83"/>
                  </a:lnTo>
                  <a:lnTo>
                    <a:pt x="23" y="84"/>
                  </a:lnTo>
                  <a:lnTo>
                    <a:pt x="21" y="88"/>
                  </a:lnTo>
                  <a:lnTo>
                    <a:pt x="19" y="92"/>
                  </a:lnTo>
                  <a:lnTo>
                    <a:pt x="18" y="94"/>
                  </a:lnTo>
                  <a:lnTo>
                    <a:pt x="24" y="100"/>
                  </a:lnTo>
                  <a:lnTo>
                    <a:pt x="25" y="102"/>
                  </a:lnTo>
                  <a:lnTo>
                    <a:pt x="26" y="104"/>
                  </a:lnTo>
                  <a:lnTo>
                    <a:pt x="20" y="104"/>
                  </a:lnTo>
                  <a:lnTo>
                    <a:pt x="22" y="107"/>
                  </a:lnTo>
                  <a:lnTo>
                    <a:pt x="25" y="108"/>
                  </a:lnTo>
                  <a:lnTo>
                    <a:pt x="27" y="109"/>
                  </a:lnTo>
                  <a:lnTo>
                    <a:pt x="28" y="111"/>
                  </a:lnTo>
                  <a:lnTo>
                    <a:pt x="26" y="111"/>
                  </a:lnTo>
                  <a:lnTo>
                    <a:pt x="24" y="111"/>
                  </a:lnTo>
                  <a:lnTo>
                    <a:pt x="16" y="105"/>
                  </a:lnTo>
                  <a:lnTo>
                    <a:pt x="12" y="104"/>
                  </a:lnTo>
                  <a:lnTo>
                    <a:pt x="6" y="105"/>
                  </a:lnTo>
                  <a:lnTo>
                    <a:pt x="4" y="105"/>
                  </a:lnTo>
                  <a:lnTo>
                    <a:pt x="3" y="107"/>
                  </a:lnTo>
                  <a:lnTo>
                    <a:pt x="5" y="110"/>
                  </a:lnTo>
                  <a:lnTo>
                    <a:pt x="7" y="111"/>
                  </a:lnTo>
                  <a:lnTo>
                    <a:pt x="10" y="112"/>
                  </a:lnTo>
                  <a:lnTo>
                    <a:pt x="14" y="114"/>
                  </a:lnTo>
                  <a:lnTo>
                    <a:pt x="20" y="112"/>
                  </a:lnTo>
                  <a:lnTo>
                    <a:pt x="24" y="114"/>
                  </a:lnTo>
                  <a:lnTo>
                    <a:pt x="27" y="115"/>
                  </a:lnTo>
                  <a:lnTo>
                    <a:pt x="29" y="116"/>
                  </a:lnTo>
                  <a:lnTo>
                    <a:pt x="32" y="116"/>
                  </a:lnTo>
                  <a:lnTo>
                    <a:pt x="33" y="116"/>
                  </a:lnTo>
                  <a:lnTo>
                    <a:pt x="32" y="113"/>
                  </a:lnTo>
                  <a:lnTo>
                    <a:pt x="34" y="111"/>
                  </a:lnTo>
                  <a:lnTo>
                    <a:pt x="36" y="110"/>
                  </a:lnTo>
                  <a:lnTo>
                    <a:pt x="36" y="112"/>
                  </a:lnTo>
                  <a:lnTo>
                    <a:pt x="38" y="113"/>
                  </a:lnTo>
                  <a:lnTo>
                    <a:pt x="40" y="113"/>
                  </a:lnTo>
                  <a:lnTo>
                    <a:pt x="43" y="110"/>
                  </a:lnTo>
                  <a:lnTo>
                    <a:pt x="44" y="110"/>
                  </a:lnTo>
                  <a:lnTo>
                    <a:pt x="45" y="112"/>
                  </a:lnTo>
                  <a:lnTo>
                    <a:pt x="45" y="112"/>
                  </a:lnTo>
                  <a:lnTo>
                    <a:pt x="45" y="114"/>
                  </a:lnTo>
                  <a:lnTo>
                    <a:pt x="46" y="114"/>
                  </a:lnTo>
                  <a:lnTo>
                    <a:pt x="49" y="114"/>
                  </a:lnTo>
                  <a:lnTo>
                    <a:pt x="51" y="112"/>
                  </a:lnTo>
                  <a:lnTo>
                    <a:pt x="52" y="111"/>
                  </a:lnTo>
                  <a:lnTo>
                    <a:pt x="53" y="112"/>
                  </a:lnTo>
                  <a:lnTo>
                    <a:pt x="53" y="114"/>
                  </a:lnTo>
                  <a:lnTo>
                    <a:pt x="54" y="117"/>
                  </a:lnTo>
                  <a:lnTo>
                    <a:pt x="58" y="120"/>
                  </a:lnTo>
                  <a:lnTo>
                    <a:pt x="61" y="121"/>
                  </a:lnTo>
                  <a:lnTo>
                    <a:pt x="64" y="120"/>
                  </a:lnTo>
                  <a:lnTo>
                    <a:pt x="66" y="120"/>
                  </a:lnTo>
                  <a:lnTo>
                    <a:pt x="67" y="120"/>
                  </a:lnTo>
                  <a:lnTo>
                    <a:pt x="68" y="122"/>
                  </a:lnTo>
                  <a:lnTo>
                    <a:pt x="70" y="124"/>
                  </a:lnTo>
                  <a:lnTo>
                    <a:pt x="75" y="126"/>
                  </a:lnTo>
                  <a:lnTo>
                    <a:pt x="76" y="126"/>
                  </a:lnTo>
                  <a:lnTo>
                    <a:pt x="77" y="128"/>
                  </a:lnTo>
                  <a:lnTo>
                    <a:pt x="77" y="130"/>
                  </a:lnTo>
                  <a:lnTo>
                    <a:pt x="74" y="135"/>
                  </a:lnTo>
                  <a:lnTo>
                    <a:pt x="74" y="136"/>
                  </a:lnTo>
                  <a:lnTo>
                    <a:pt x="74" y="136"/>
                  </a:lnTo>
                  <a:lnTo>
                    <a:pt x="74" y="137"/>
                  </a:lnTo>
                  <a:lnTo>
                    <a:pt x="71" y="141"/>
                  </a:lnTo>
                  <a:lnTo>
                    <a:pt x="71" y="142"/>
                  </a:lnTo>
                  <a:lnTo>
                    <a:pt x="72" y="144"/>
                  </a:lnTo>
                  <a:lnTo>
                    <a:pt x="73" y="145"/>
                  </a:lnTo>
                  <a:lnTo>
                    <a:pt x="77" y="143"/>
                  </a:lnTo>
                  <a:lnTo>
                    <a:pt x="79" y="146"/>
                  </a:lnTo>
                  <a:lnTo>
                    <a:pt x="82" y="146"/>
                  </a:lnTo>
                  <a:lnTo>
                    <a:pt x="84" y="139"/>
                  </a:lnTo>
                  <a:lnTo>
                    <a:pt x="82" y="136"/>
                  </a:lnTo>
                  <a:lnTo>
                    <a:pt x="81" y="135"/>
                  </a:lnTo>
                  <a:lnTo>
                    <a:pt x="79" y="135"/>
                  </a:lnTo>
                  <a:lnTo>
                    <a:pt x="78" y="134"/>
                  </a:lnTo>
                  <a:lnTo>
                    <a:pt x="78" y="133"/>
                  </a:lnTo>
                  <a:lnTo>
                    <a:pt x="78" y="132"/>
                  </a:lnTo>
                  <a:lnTo>
                    <a:pt x="80" y="132"/>
                  </a:lnTo>
                  <a:lnTo>
                    <a:pt x="81" y="131"/>
                  </a:lnTo>
                  <a:lnTo>
                    <a:pt x="86" y="127"/>
                  </a:lnTo>
                  <a:lnTo>
                    <a:pt x="87" y="126"/>
                  </a:lnTo>
                  <a:lnTo>
                    <a:pt x="86" y="125"/>
                  </a:lnTo>
                  <a:lnTo>
                    <a:pt x="85" y="125"/>
                  </a:lnTo>
                  <a:lnTo>
                    <a:pt x="85" y="124"/>
                  </a:lnTo>
                  <a:lnTo>
                    <a:pt x="85" y="123"/>
                  </a:lnTo>
                  <a:lnTo>
                    <a:pt x="87" y="116"/>
                  </a:lnTo>
                  <a:lnTo>
                    <a:pt x="88" y="114"/>
                  </a:lnTo>
                  <a:lnTo>
                    <a:pt x="88" y="112"/>
                  </a:lnTo>
                  <a:lnTo>
                    <a:pt x="88" y="110"/>
                  </a:lnTo>
                  <a:lnTo>
                    <a:pt x="87" y="107"/>
                  </a:lnTo>
                  <a:lnTo>
                    <a:pt x="85" y="104"/>
                  </a:lnTo>
                  <a:lnTo>
                    <a:pt x="85" y="102"/>
                  </a:lnTo>
                  <a:lnTo>
                    <a:pt x="84" y="101"/>
                  </a:lnTo>
                  <a:lnTo>
                    <a:pt x="81" y="96"/>
                  </a:lnTo>
                  <a:lnTo>
                    <a:pt x="81" y="94"/>
                  </a:lnTo>
                  <a:lnTo>
                    <a:pt x="82" y="92"/>
                  </a:lnTo>
                  <a:lnTo>
                    <a:pt x="85" y="91"/>
                  </a:lnTo>
                  <a:lnTo>
                    <a:pt x="86" y="91"/>
                  </a:lnTo>
                  <a:lnTo>
                    <a:pt x="87" y="90"/>
                  </a:lnTo>
                  <a:lnTo>
                    <a:pt x="92" y="92"/>
                  </a:lnTo>
                  <a:lnTo>
                    <a:pt x="93" y="93"/>
                  </a:lnTo>
                  <a:lnTo>
                    <a:pt x="94" y="93"/>
                  </a:lnTo>
                  <a:lnTo>
                    <a:pt x="96" y="91"/>
                  </a:lnTo>
                  <a:lnTo>
                    <a:pt x="98" y="91"/>
                  </a:lnTo>
                  <a:lnTo>
                    <a:pt x="105" y="89"/>
                  </a:lnTo>
                  <a:lnTo>
                    <a:pt x="106" y="87"/>
                  </a:lnTo>
                  <a:lnTo>
                    <a:pt x="107" y="86"/>
                  </a:lnTo>
                  <a:lnTo>
                    <a:pt x="107" y="85"/>
                  </a:lnTo>
                  <a:lnTo>
                    <a:pt x="105" y="82"/>
                  </a:lnTo>
                  <a:lnTo>
                    <a:pt x="104" y="81"/>
                  </a:lnTo>
                  <a:lnTo>
                    <a:pt x="105" y="80"/>
                  </a:lnTo>
                  <a:lnTo>
                    <a:pt x="106" y="79"/>
                  </a:lnTo>
                  <a:lnTo>
                    <a:pt x="107" y="78"/>
                  </a:lnTo>
                  <a:lnTo>
                    <a:pt x="109" y="77"/>
                  </a:lnTo>
                  <a:lnTo>
                    <a:pt x="113" y="74"/>
                  </a:lnTo>
                  <a:lnTo>
                    <a:pt x="114" y="71"/>
                  </a:lnTo>
                  <a:lnTo>
                    <a:pt x="114" y="67"/>
                  </a:lnTo>
                  <a:lnTo>
                    <a:pt x="115" y="65"/>
                  </a:lnTo>
                  <a:lnTo>
                    <a:pt x="113" y="63"/>
                  </a:lnTo>
                  <a:lnTo>
                    <a:pt x="112" y="62"/>
                  </a:lnTo>
                  <a:lnTo>
                    <a:pt x="111" y="62"/>
                  </a:lnTo>
                  <a:lnTo>
                    <a:pt x="108" y="62"/>
                  </a:lnTo>
                  <a:lnTo>
                    <a:pt x="106" y="61"/>
                  </a:lnTo>
                  <a:lnTo>
                    <a:pt x="104" y="59"/>
                  </a:lnTo>
                  <a:lnTo>
                    <a:pt x="104" y="57"/>
                  </a:lnTo>
                  <a:lnTo>
                    <a:pt x="104" y="56"/>
                  </a:lnTo>
                  <a:lnTo>
                    <a:pt x="105" y="55"/>
                  </a:lnTo>
                  <a:lnTo>
                    <a:pt x="104" y="54"/>
                  </a:lnTo>
                  <a:lnTo>
                    <a:pt x="104" y="53"/>
                  </a:lnTo>
                  <a:lnTo>
                    <a:pt x="106" y="52"/>
                  </a:lnTo>
                  <a:lnTo>
                    <a:pt x="114" y="52"/>
                  </a:lnTo>
                  <a:lnTo>
                    <a:pt x="114" y="51"/>
                  </a:lnTo>
                  <a:lnTo>
                    <a:pt x="115" y="46"/>
                  </a:lnTo>
                  <a:lnTo>
                    <a:pt x="117" y="39"/>
                  </a:lnTo>
                  <a:lnTo>
                    <a:pt x="119" y="35"/>
                  </a:lnTo>
                  <a:lnTo>
                    <a:pt x="119" y="33"/>
                  </a:lnTo>
                  <a:lnTo>
                    <a:pt x="119" y="23"/>
                  </a:lnTo>
                  <a:lnTo>
                    <a:pt x="120" y="18"/>
                  </a:lnTo>
                  <a:close/>
                  <a:moveTo>
                    <a:pt x="12" y="100"/>
                  </a:moveTo>
                  <a:lnTo>
                    <a:pt x="12" y="100"/>
                  </a:lnTo>
                  <a:lnTo>
                    <a:pt x="14" y="99"/>
                  </a:lnTo>
                  <a:lnTo>
                    <a:pt x="18" y="103"/>
                  </a:lnTo>
                  <a:lnTo>
                    <a:pt x="22" y="102"/>
                  </a:lnTo>
                  <a:lnTo>
                    <a:pt x="22" y="101"/>
                  </a:lnTo>
                  <a:lnTo>
                    <a:pt x="21" y="100"/>
                  </a:lnTo>
                  <a:lnTo>
                    <a:pt x="18" y="97"/>
                  </a:lnTo>
                  <a:lnTo>
                    <a:pt x="13" y="97"/>
                  </a:lnTo>
                  <a:lnTo>
                    <a:pt x="10" y="98"/>
                  </a:lnTo>
                  <a:lnTo>
                    <a:pt x="10" y="99"/>
                  </a:lnTo>
                  <a:lnTo>
                    <a:pt x="12" y="100"/>
                  </a:lnTo>
                  <a:close/>
                  <a:moveTo>
                    <a:pt x="44" y="33"/>
                  </a:moveTo>
                  <a:lnTo>
                    <a:pt x="44" y="33"/>
                  </a:lnTo>
                  <a:lnTo>
                    <a:pt x="47" y="29"/>
                  </a:lnTo>
                  <a:lnTo>
                    <a:pt x="47" y="23"/>
                  </a:lnTo>
                  <a:lnTo>
                    <a:pt x="43" y="28"/>
                  </a:lnTo>
                  <a:lnTo>
                    <a:pt x="42" y="31"/>
                  </a:lnTo>
                  <a:lnTo>
                    <a:pt x="42" y="32"/>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37" name="Luxembourg">
              <a:extLst>
                <a:ext uri="{FF2B5EF4-FFF2-40B4-BE49-F238E27FC236}">
                  <a16:creationId xmlns:a16="http://schemas.microsoft.com/office/drawing/2014/main" id="{A9864EF0-B2C4-431D-906C-1418887E1BD2}"/>
                </a:ext>
              </a:extLst>
            </p:cNvPr>
            <p:cNvSpPr>
              <a:spLocks/>
            </p:cNvSpPr>
            <p:nvPr/>
          </p:nvSpPr>
          <p:spPr bwMode="auto">
            <a:xfrm>
              <a:off x="7088114" y="4104750"/>
              <a:ext cx="112156" cy="157710"/>
            </a:xfrm>
            <a:custGeom>
              <a:avLst/>
              <a:gdLst>
                <a:gd name="T0" fmla="*/ 12 w 24"/>
                <a:gd name="T1" fmla="*/ 2 h 35"/>
                <a:gd name="T2" fmla="*/ 12 w 24"/>
                <a:gd name="T3" fmla="*/ 2 h 35"/>
                <a:gd name="T4" fmla="*/ 12 w 24"/>
                <a:gd name="T5" fmla="*/ 3 h 35"/>
                <a:gd name="T6" fmla="*/ 12 w 24"/>
                <a:gd name="T7" fmla="*/ 6 h 35"/>
                <a:gd name="T8" fmla="*/ 13 w 24"/>
                <a:gd name="T9" fmla="*/ 9 h 35"/>
                <a:gd name="T10" fmla="*/ 15 w 24"/>
                <a:gd name="T11" fmla="*/ 12 h 35"/>
                <a:gd name="T12" fmla="*/ 16 w 24"/>
                <a:gd name="T13" fmla="*/ 14 h 35"/>
                <a:gd name="T14" fmla="*/ 18 w 24"/>
                <a:gd name="T15" fmla="*/ 16 h 35"/>
                <a:gd name="T16" fmla="*/ 22 w 24"/>
                <a:gd name="T17" fmla="*/ 17 h 35"/>
                <a:gd name="T18" fmla="*/ 23 w 24"/>
                <a:gd name="T19" fmla="*/ 18 h 35"/>
                <a:gd name="T20" fmla="*/ 24 w 24"/>
                <a:gd name="T21" fmla="*/ 20 h 35"/>
                <a:gd name="T22" fmla="*/ 23 w 24"/>
                <a:gd name="T23" fmla="*/ 22 h 35"/>
                <a:gd name="T24" fmla="*/ 22 w 24"/>
                <a:gd name="T25" fmla="*/ 23 h 35"/>
                <a:gd name="T26" fmla="*/ 21 w 24"/>
                <a:gd name="T27" fmla="*/ 25 h 35"/>
                <a:gd name="T28" fmla="*/ 20 w 24"/>
                <a:gd name="T29" fmla="*/ 27 h 35"/>
                <a:gd name="T30" fmla="*/ 19 w 24"/>
                <a:gd name="T31" fmla="*/ 31 h 35"/>
                <a:gd name="T32" fmla="*/ 19 w 24"/>
                <a:gd name="T33" fmla="*/ 34 h 35"/>
                <a:gd name="T34" fmla="*/ 17 w 24"/>
                <a:gd name="T35" fmla="*/ 33 h 35"/>
                <a:gd name="T36" fmla="*/ 16 w 24"/>
                <a:gd name="T37" fmla="*/ 32 h 35"/>
                <a:gd name="T38" fmla="*/ 14 w 24"/>
                <a:gd name="T39" fmla="*/ 32 h 35"/>
                <a:gd name="T40" fmla="*/ 12 w 24"/>
                <a:gd name="T41" fmla="*/ 33 h 35"/>
                <a:gd name="T42" fmla="*/ 11 w 24"/>
                <a:gd name="T43" fmla="*/ 34 h 35"/>
                <a:gd name="T44" fmla="*/ 9 w 24"/>
                <a:gd name="T45" fmla="*/ 35 h 35"/>
                <a:gd name="T46" fmla="*/ 7 w 24"/>
                <a:gd name="T47" fmla="*/ 34 h 35"/>
                <a:gd name="T48" fmla="*/ 6 w 24"/>
                <a:gd name="T49" fmla="*/ 33 h 35"/>
                <a:gd name="T50" fmla="*/ 5 w 24"/>
                <a:gd name="T51" fmla="*/ 32 h 35"/>
                <a:gd name="T52" fmla="*/ 3 w 24"/>
                <a:gd name="T53" fmla="*/ 32 h 35"/>
                <a:gd name="T54" fmla="*/ 2 w 24"/>
                <a:gd name="T55" fmla="*/ 30 h 35"/>
                <a:gd name="T56" fmla="*/ 2 w 24"/>
                <a:gd name="T57" fmla="*/ 29 h 35"/>
                <a:gd name="T58" fmla="*/ 3 w 24"/>
                <a:gd name="T59" fmla="*/ 28 h 35"/>
                <a:gd name="T60" fmla="*/ 4 w 24"/>
                <a:gd name="T61" fmla="*/ 27 h 35"/>
                <a:gd name="T62" fmla="*/ 4 w 24"/>
                <a:gd name="T63" fmla="*/ 25 h 35"/>
                <a:gd name="T64" fmla="*/ 2 w 24"/>
                <a:gd name="T65" fmla="*/ 21 h 35"/>
                <a:gd name="T66" fmla="*/ 2 w 24"/>
                <a:gd name="T67" fmla="*/ 20 h 35"/>
                <a:gd name="T68" fmla="*/ 0 w 24"/>
                <a:gd name="T69" fmla="*/ 17 h 35"/>
                <a:gd name="T70" fmla="*/ 0 w 24"/>
                <a:gd name="T71" fmla="*/ 16 h 35"/>
                <a:gd name="T72" fmla="*/ 0 w 24"/>
                <a:gd name="T73" fmla="*/ 15 h 35"/>
                <a:gd name="T74" fmla="*/ 0 w 24"/>
                <a:gd name="T75" fmla="*/ 14 h 35"/>
                <a:gd name="T76" fmla="*/ 0 w 24"/>
                <a:gd name="T77" fmla="*/ 12 h 35"/>
                <a:gd name="T78" fmla="*/ 2 w 24"/>
                <a:gd name="T79" fmla="*/ 10 h 35"/>
                <a:gd name="T80" fmla="*/ 3 w 24"/>
                <a:gd name="T81" fmla="*/ 7 h 35"/>
                <a:gd name="T82" fmla="*/ 4 w 24"/>
                <a:gd name="T83" fmla="*/ 4 h 35"/>
                <a:gd name="T84" fmla="*/ 8 w 24"/>
                <a:gd name="T85" fmla="*/ 0 h 35"/>
                <a:gd name="T86" fmla="*/ 10 w 24"/>
                <a:gd name="T87" fmla="*/ 0 h 35"/>
                <a:gd name="T88" fmla="*/ 11 w 24"/>
                <a:gd name="T89" fmla="*/ 0 h 35"/>
                <a:gd name="T90" fmla="*/ 12 w 24"/>
                <a:gd name="T9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5">
                  <a:moveTo>
                    <a:pt x="12" y="2"/>
                  </a:moveTo>
                  <a:lnTo>
                    <a:pt x="12" y="2"/>
                  </a:lnTo>
                  <a:lnTo>
                    <a:pt x="12" y="3"/>
                  </a:lnTo>
                  <a:lnTo>
                    <a:pt x="12" y="6"/>
                  </a:lnTo>
                  <a:lnTo>
                    <a:pt x="13" y="9"/>
                  </a:lnTo>
                  <a:lnTo>
                    <a:pt x="15" y="12"/>
                  </a:lnTo>
                  <a:lnTo>
                    <a:pt x="16" y="14"/>
                  </a:lnTo>
                  <a:lnTo>
                    <a:pt x="18" y="16"/>
                  </a:lnTo>
                  <a:lnTo>
                    <a:pt x="22" y="17"/>
                  </a:lnTo>
                  <a:lnTo>
                    <a:pt x="23" y="18"/>
                  </a:lnTo>
                  <a:lnTo>
                    <a:pt x="24" y="20"/>
                  </a:lnTo>
                  <a:lnTo>
                    <a:pt x="23" y="22"/>
                  </a:lnTo>
                  <a:lnTo>
                    <a:pt x="22" y="23"/>
                  </a:lnTo>
                  <a:lnTo>
                    <a:pt x="21" y="25"/>
                  </a:lnTo>
                  <a:lnTo>
                    <a:pt x="20" y="27"/>
                  </a:lnTo>
                  <a:lnTo>
                    <a:pt x="19" y="31"/>
                  </a:lnTo>
                  <a:lnTo>
                    <a:pt x="19" y="34"/>
                  </a:lnTo>
                  <a:lnTo>
                    <a:pt x="17" y="33"/>
                  </a:lnTo>
                  <a:lnTo>
                    <a:pt x="16" y="32"/>
                  </a:lnTo>
                  <a:lnTo>
                    <a:pt x="14" y="32"/>
                  </a:lnTo>
                  <a:lnTo>
                    <a:pt x="12" y="33"/>
                  </a:lnTo>
                  <a:lnTo>
                    <a:pt x="11" y="34"/>
                  </a:lnTo>
                  <a:lnTo>
                    <a:pt x="9" y="35"/>
                  </a:lnTo>
                  <a:lnTo>
                    <a:pt x="7" y="34"/>
                  </a:lnTo>
                  <a:lnTo>
                    <a:pt x="6" y="33"/>
                  </a:lnTo>
                  <a:lnTo>
                    <a:pt x="5" y="32"/>
                  </a:lnTo>
                  <a:lnTo>
                    <a:pt x="3" y="32"/>
                  </a:lnTo>
                  <a:lnTo>
                    <a:pt x="2" y="30"/>
                  </a:lnTo>
                  <a:lnTo>
                    <a:pt x="2" y="29"/>
                  </a:lnTo>
                  <a:lnTo>
                    <a:pt x="3" y="28"/>
                  </a:lnTo>
                  <a:lnTo>
                    <a:pt x="4" y="27"/>
                  </a:lnTo>
                  <a:lnTo>
                    <a:pt x="4" y="25"/>
                  </a:lnTo>
                  <a:lnTo>
                    <a:pt x="2" y="21"/>
                  </a:lnTo>
                  <a:lnTo>
                    <a:pt x="2" y="20"/>
                  </a:lnTo>
                  <a:lnTo>
                    <a:pt x="0" y="17"/>
                  </a:lnTo>
                  <a:lnTo>
                    <a:pt x="0" y="16"/>
                  </a:lnTo>
                  <a:lnTo>
                    <a:pt x="0" y="15"/>
                  </a:lnTo>
                  <a:lnTo>
                    <a:pt x="0" y="14"/>
                  </a:lnTo>
                  <a:lnTo>
                    <a:pt x="0" y="12"/>
                  </a:lnTo>
                  <a:lnTo>
                    <a:pt x="2" y="10"/>
                  </a:lnTo>
                  <a:lnTo>
                    <a:pt x="3" y="7"/>
                  </a:lnTo>
                  <a:lnTo>
                    <a:pt x="4" y="4"/>
                  </a:lnTo>
                  <a:lnTo>
                    <a:pt x="8" y="0"/>
                  </a:lnTo>
                  <a:lnTo>
                    <a:pt x="10" y="0"/>
                  </a:lnTo>
                  <a:lnTo>
                    <a:pt x="11" y="0"/>
                  </a:lnTo>
                  <a:lnTo>
                    <a:pt x="12" y="2"/>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38" name="Andorra">
              <a:extLst>
                <a:ext uri="{FF2B5EF4-FFF2-40B4-BE49-F238E27FC236}">
                  <a16:creationId xmlns:a16="http://schemas.microsoft.com/office/drawing/2014/main" id="{4E56B694-FEB2-4172-95E4-E4B436D6BD12}"/>
                </a:ext>
              </a:extLst>
            </p:cNvPr>
            <p:cNvSpPr>
              <a:spLocks/>
            </p:cNvSpPr>
            <p:nvPr/>
          </p:nvSpPr>
          <p:spPr bwMode="auto">
            <a:xfrm>
              <a:off x="6434991" y="5548298"/>
              <a:ext cx="55602" cy="39087"/>
            </a:xfrm>
            <a:custGeom>
              <a:avLst/>
              <a:gdLst>
                <a:gd name="T0" fmla="*/ 9 w 10"/>
                <a:gd name="T1" fmla="*/ 6 h 9"/>
                <a:gd name="T2" fmla="*/ 9 w 10"/>
                <a:gd name="T3" fmla="*/ 6 h 9"/>
                <a:gd name="T4" fmla="*/ 8 w 10"/>
                <a:gd name="T5" fmla="*/ 6 h 9"/>
                <a:gd name="T6" fmla="*/ 6 w 10"/>
                <a:gd name="T7" fmla="*/ 8 h 9"/>
                <a:gd name="T8" fmla="*/ 4 w 10"/>
                <a:gd name="T9" fmla="*/ 8 h 9"/>
                <a:gd name="T10" fmla="*/ 2 w 10"/>
                <a:gd name="T11" fmla="*/ 9 h 9"/>
                <a:gd name="T12" fmla="*/ 1 w 10"/>
                <a:gd name="T13" fmla="*/ 8 h 9"/>
                <a:gd name="T14" fmla="*/ 1 w 10"/>
                <a:gd name="T15" fmla="*/ 7 h 9"/>
                <a:gd name="T16" fmla="*/ 1 w 10"/>
                <a:gd name="T17" fmla="*/ 6 h 9"/>
                <a:gd name="T18" fmla="*/ 0 w 10"/>
                <a:gd name="T19" fmla="*/ 4 h 9"/>
                <a:gd name="T20" fmla="*/ 0 w 10"/>
                <a:gd name="T21" fmla="*/ 4 h 9"/>
                <a:gd name="T22" fmla="*/ 1 w 10"/>
                <a:gd name="T23" fmla="*/ 2 h 9"/>
                <a:gd name="T24" fmla="*/ 2 w 10"/>
                <a:gd name="T25" fmla="*/ 1 h 9"/>
                <a:gd name="T26" fmla="*/ 3 w 10"/>
                <a:gd name="T27" fmla="*/ 0 h 9"/>
                <a:gd name="T28" fmla="*/ 5 w 10"/>
                <a:gd name="T29" fmla="*/ 0 h 9"/>
                <a:gd name="T30" fmla="*/ 9 w 10"/>
                <a:gd name="T31" fmla="*/ 1 h 9"/>
                <a:gd name="T32" fmla="*/ 10 w 10"/>
                <a:gd name="T33" fmla="*/ 3 h 9"/>
                <a:gd name="T34" fmla="*/ 10 w 10"/>
                <a:gd name="T35" fmla="*/ 3 h 9"/>
                <a:gd name="T36" fmla="*/ 10 w 10"/>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9" y="6"/>
                  </a:moveTo>
                  <a:lnTo>
                    <a:pt x="9" y="6"/>
                  </a:lnTo>
                  <a:lnTo>
                    <a:pt x="8" y="6"/>
                  </a:lnTo>
                  <a:lnTo>
                    <a:pt x="6" y="8"/>
                  </a:lnTo>
                  <a:lnTo>
                    <a:pt x="4" y="8"/>
                  </a:lnTo>
                  <a:lnTo>
                    <a:pt x="2" y="9"/>
                  </a:lnTo>
                  <a:lnTo>
                    <a:pt x="1" y="8"/>
                  </a:lnTo>
                  <a:lnTo>
                    <a:pt x="1" y="7"/>
                  </a:lnTo>
                  <a:lnTo>
                    <a:pt x="1" y="6"/>
                  </a:lnTo>
                  <a:lnTo>
                    <a:pt x="0" y="4"/>
                  </a:lnTo>
                  <a:lnTo>
                    <a:pt x="0" y="4"/>
                  </a:lnTo>
                  <a:lnTo>
                    <a:pt x="1" y="2"/>
                  </a:lnTo>
                  <a:lnTo>
                    <a:pt x="2" y="1"/>
                  </a:lnTo>
                  <a:lnTo>
                    <a:pt x="3" y="0"/>
                  </a:lnTo>
                  <a:lnTo>
                    <a:pt x="5" y="0"/>
                  </a:lnTo>
                  <a:lnTo>
                    <a:pt x="9" y="1"/>
                  </a:lnTo>
                  <a:lnTo>
                    <a:pt x="10" y="3"/>
                  </a:lnTo>
                  <a:lnTo>
                    <a:pt x="10" y="3"/>
                  </a:lnTo>
                  <a:lnTo>
                    <a:pt x="10" y="5"/>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39" name="Albania">
              <a:extLst>
                <a:ext uri="{FF2B5EF4-FFF2-40B4-BE49-F238E27FC236}">
                  <a16:creationId xmlns:a16="http://schemas.microsoft.com/office/drawing/2014/main" id="{165C6542-E7A7-4BA5-AA0A-E11B4F5A492A}"/>
                </a:ext>
              </a:extLst>
            </p:cNvPr>
            <p:cNvSpPr>
              <a:spLocks/>
            </p:cNvSpPr>
            <p:nvPr/>
          </p:nvSpPr>
          <p:spPr bwMode="auto">
            <a:xfrm>
              <a:off x="9114775" y="5548298"/>
              <a:ext cx="266866" cy="527705"/>
            </a:xfrm>
            <a:custGeom>
              <a:avLst/>
              <a:gdLst>
                <a:gd name="T0" fmla="*/ 25 w 55"/>
                <a:gd name="T1" fmla="*/ 4 h 123"/>
                <a:gd name="T2" fmla="*/ 29 w 55"/>
                <a:gd name="T3" fmla="*/ 9 h 123"/>
                <a:gd name="T4" fmla="*/ 34 w 55"/>
                <a:gd name="T5" fmla="*/ 14 h 123"/>
                <a:gd name="T6" fmla="*/ 38 w 55"/>
                <a:gd name="T7" fmla="*/ 17 h 123"/>
                <a:gd name="T8" fmla="*/ 41 w 55"/>
                <a:gd name="T9" fmla="*/ 26 h 123"/>
                <a:gd name="T10" fmla="*/ 40 w 55"/>
                <a:gd name="T11" fmla="*/ 32 h 123"/>
                <a:gd name="T12" fmla="*/ 39 w 55"/>
                <a:gd name="T13" fmla="*/ 39 h 123"/>
                <a:gd name="T14" fmla="*/ 39 w 55"/>
                <a:gd name="T15" fmla="*/ 44 h 123"/>
                <a:gd name="T16" fmla="*/ 37 w 55"/>
                <a:gd name="T17" fmla="*/ 47 h 123"/>
                <a:gd name="T18" fmla="*/ 38 w 55"/>
                <a:gd name="T19" fmla="*/ 54 h 123"/>
                <a:gd name="T20" fmla="*/ 40 w 55"/>
                <a:gd name="T21" fmla="*/ 63 h 123"/>
                <a:gd name="T22" fmla="*/ 43 w 55"/>
                <a:gd name="T23" fmla="*/ 66 h 123"/>
                <a:gd name="T24" fmla="*/ 46 w 55"/>
                <a:gd name="T25" fmla="*/ 72 h 123"/>
                <a:gd name="T26" fmla="*/ 52 w 55"/>
                <a:gd name="T27" fmla="*/ 72 h 123"/>
                <a:gd name="T28" fmla="*/ 53 w 55"/>
                <a:gd name="T29" fmla="*/ 74 h 123"/>
                <a:gd name="T30" fmla="*/ 54 w 55"/>
                <a:gd name="T31" fmla="*/ 80 h 123"/>
                <a:gd name="T32" fmla="*/ 55 w 55"/>
                <a:gd name="T33" fmla="*/ 84 h 123"/>
                <a:gd name="T34" fmla="*/ 52 w 55"/>
                <a:gd name="T35" fmla="*/ 89 h 123"/>
                <a:gd name="T36" fmla="*/ 48 w 55"/>
                <a:gd name="T37" fmla="*/ 91 h 123"/>
                <a:gd name="T38" fmla="*/ 46 w 55"/>
                <a:gd name="T39" fmla="*/ 95 h 123"/>
                <a:gd name="T40" fmla="*/ 45 w 55"/>
                <a:gd name="T41" fmla="*/ 99 h 123"/>
                <a:gd name="T42" fmla="*/ 43 w 55"/>
                <a:gd name="T43" fmla="*/ 104 h 123"/>
                <a:gd name="T44" fmla="*/ 39 w 55"/>
                <a:gd name="T45" fmla="*/ 106 h 123"/>
                <a:gd name="T46" fmla="*/ 36 w 55"/>
                <a:gd name="T47" fmla="*/ 107 h 123"/>
                <a:gd name="T48" fmla="*/ 33 w 55"/>
                <a:gd name="T49" fmla="*/ 109 h 123"/>
                <a:gd name="T50" fmla="*/ 33 w 55"/>
                <a:gd name="T51" fmla="*/ 111 h 123"/>
                <a:gd name="T52" fmla="*/ 35 w 55"/>
                <a:gd name="T53" fmla="*/ 116 h 123"/>
                <a:gd name="T54" fmla="*/ 34 w 55"/>
                <a:gd name="T55" fmla="*/ 118 h 123"/>
                <a:gd name="T56" fmla="*/ 32 w 55"/>
                <a:gd name="T57" fmla="*/ 118 h 123"/>
                <a:gd name="T58" fmla="*/ 31 w 55"/>
                <a:gd name="T59" fmla="*/ 121 h 123"/>
                <a:gd name="T60" fmla="*/ 29 w 55"/>
                <a:gd name="T61" fmla="*/ 123 h 123"/>
                <a:gd name="T62" fmla="*/ 25 w 55"/>
                <a:gd name="T63" fmla="*/ 121 h 123"/>
                <a:gd name="T64" fmla="*/ 23 w 55"/>
                <a:gd name="T65" fmla="*/ 121 h 123"/>
                <a:gd name="T66" fmla="*/ 22 w 55"/>
                <a:gd name="T67" fmla="*/ 114 h 123"/>
                <a:gd name="T68" fmla="*/ 7 w 55"/>
                <a:gd name="T69" fmla="*/ 101 h 123"/>
                <a:gd name="T70" fmla="*/ 3 w 55"/>
                <a:gd name="T71" fmla="*/ 95 h 123"/>
                <a:gd name="T72" fmla="*/ 3 w 55"/>
                <a:gd name="T73" fmla="*/ 92 h 123"/>
                <a:gd name="T74" fmla="*/ 5 w 55"/>
                <a:gd name="T75" fmla="*/ 94 h 123"/>
                <a:gd name="T76" fmla="*/ 5 w 55"/>
                <a:gd name="T77" fmla="*/ 90 h 123"/>
                <a:gd name="T78" fmla="*/ 2 w 55"/>
                <a:gd name="T79" fmla="*/ 82 h 123"/>
                <a:gd name="T80" fmla="*/ 6 w 55"/>
                <a:gd name="T81" fmla="*/ 71 h 123"/>
                <a:gd name="T82" fmla="*/ 7 w 55"/>
                <a:gd name="T83" fmla="*/ 59 h 123"/>
                <a:gd name="T84" fmla="*/ 5 w 55"/>
                <a:gd name="T85" fmla="*/ 51 h 123"/>
                <a:gd name="T86" fmla="*/ 9 w 55"/>
                <a:gd name="T87" fmla="*/ 44 h 123"/>
                <a:gd name="T88" fmla="*/ 10 w 55"/>
                <a:gd name="T89" fmla="*/ 36 h 123"/>
                <a:gd name="T90" fmla="*/ 2 w 55"/>
                <a:gd name="T91" fmla="*/ 32 h 123"/>
                <a:gd name="T92" fmla="*/ 3 w 55"/>
                <a:gd name="T93" fmla="*/ 27 h 123"/>
                <a:gd name="T94" fmla="*/ 3 w 55"/>
                <a:gd name="T95" fmla="*/ 24 h 123"/>
                <a:gd name="T96" fmla="*/ 0 w 55"/>
                <a:gd name="T97" fmla="*/ 20 h 123"/>
                <a:gd name="T98" fmla="*/ 4 w 55"/>
                <a:gd name="T99" fmla="*/ 12 h 123"/>
                <a:gd name="T100" fmla="*/ 9 w 55"/>
                <a:gd name="T101" fmla="*/ 6 h 123"/>
                <a:gd name="T102" fmla="*/ 12 w 55"/>
                <a:gd name="T103" fmla="*/ 0 h 123"/>
                <a:gd name="T104" fmla="*/ 14 w 55"/>
                <a:gd name="T105" fmla="*/ 0 h 123"/>
                <a:gd name="T106" fmla="*/ 15 w 55"/>
                <a:gd name="T107" fmla="*/ 5 h 123"/>
                <a:gd name="T108" fmla="*/ 16 w 55"/>
                <a:gd name="T109" fmla="*/ 7 h 123"/>
                <a:gd name="T110" fmla="*/ 21 w 55"/>
                <a:gd name="T11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123">
                  <a:moveTo>
                    <a:pt x="25" y="4"/>
                  </a:moveTo>
                  <a:lnTo>
                    <a:pt x="25" y="4"/>
                  </a:lnTo>
                  <a:lnTo>
                    <a:pt x="26" y="5"/>
                  </a:lnTo>
                  <a:lnTo>
                    <a:pt x="29" y="9"/>
                  </a:lnTo>
                  <a:lnTo>
                    <a:pt x="30" y="13"/>
                  </a:lnTo>
                  <a:lnTo>
                    <a:pt x="34" y="14"/>
                  </a:lnTo>
                  <a:lnTo>
                    <a:pt x="36" y="15"/>
                  </a:lnTo>
                  <a:lnTo>
                    <a:pt x="38" y="17"/>
                  </a:lnTo>
                  <a:lnTo>
                    <a:pt x="39" y="20"/>
                  </a:lnTo>
                  <a:lnTo>
                    <a:pt x="41" y="26"/>
                  </a:lnTo>
                  <a:lnTo>
                    <a:pt x="41" y="30"/>
                  </a:lnTo>
                  <a:lnTo>
                    <a:pt x="40" y="32"/>
                  </a:lnTo>
                  <a:lnTo>
                    <a:pt x="40" y="33"/>
                  </a:lnTo>
                  <a:lnTo>
                    <a:pt x="39" y="39"/>
                  </a:lnTo>
                  <a:lnTo>
                    <a:pt x="39" y="42"/>
                  </a:lnTo>
                  <a:lnTo>
                    <a:pt x="39" y="44"/>
                  </a:lnTo>
                  <a:lnTo>
                    <a:pt x="38" y="45"/>
                  </a:lnTo>
                  <a:lnTo>
                    <a:pt x="37" y="47"/>
                  </a:lnTo>
                  <a:lnTo>
                    <a:pt x="38" y="52"/>
                  </a:lnTo>
                  <a:lnTo>
                    <a:pt x="38" y="54"/>
                  </a:lnTo>
                  <a:lnTo>
                    <a:pt x="38" y="57"/>
                  </a:lnTo>
                  <a:lnTo>
                    <a:pt x="40" y="63"/>
                  </a:lnTo>
                  <a:lnTo>
                    <a:pt x="42" y="65"/>
                  </a:lnTo>
                  <a:lnTo>
                    <a:pt x="43" y="66"/>
                  </a:lnTo>
                  <a:lnTo>
                    <a:pt x="45" y="71"/>
                  </a:lnTo>
                  <a:lnTo>
                    <a:pt x="46" y="72"/>
                  </a:lnTo>
                  <a:lnTo>
                    <a:pt x="50" y="72"/>
                  </a:lnTo>
                  <a:lnTo>
                    <a:pt x="52" y="72"/>
                  </a:lnTo>
                  <a:lnTo>
                    <a:pt x="53" y="74"/>
                  </a:lnTo>
                  <a:lnTo>
                    <a:pt x="53" y="74"/>
                  </a:lnTo>
                  <a:lnTo>
                    <a:pt x="53" y="78"/>
                  </a:lnTo>
                  <a:lnTo>
                    <a:pt x="54" y="80"/>
                  </a:lnTo>
                  <a:lnTo>
                    <a:pt x="55" y="82"/>
                  </a:lnTo>
                  <a:lnTo>
                    <a:pt x="55" y="84"/>
                  </a:lnTo>
                  <a:lnTo>
                    <a:pt x="54" y="86"/>
                  </a:lnTo>
                  <a:lnTo>
                    <a:pt x="52" y="89"/>
                  </a:lnTo>
                  <a:lnTo>
                    <a:pt x="50" y="90"/>
                  </a:lnTo>
                  <a:lnTo>
                    <a:pt x="48" y="91"/>
                  </a:lnTo>
                  <a:lnTo>
                    <a:pt x="47" y="93"/>
                  </a:lnTo>
                  <a:lnTo>
                    <a:pt x="46" y="95"/>
                  </a:lnTo>
                  <a:lnTo>
                    <a:pt x="45" y="97"/>
                  </a:lnTo>
                  <a:lnTo>
                    <a:pt x="45" y="99"/>
                  </a:lnTo>
                  <a:lnTo>
                    <a:pt x="44" y="103"/>
                  </a:lnTo>
                  <a:lnTo>
                    <a:pt x="43" y="104"/>
                  </a:lnTo>
                  <a:lnTo>
                    <a:pt x="42" y="106"/>
                  </a:lnTo>
                  <a:lnTo>
                    <a:pt x="39" y="106"/>
                  </a:lnTo>
                  <a:lnTo>
                    <a:pt x="37" y="106"/>
                  </a:lnTo>
                  <a:lnTo>
                    <a:pt x="36" y="107"/>
                  </a:lnTo>
                  <a:lnTo>
                    <a:pt x="35" y="108"/>
                  </a:lnTo>
                  <a:lnTo>
                    <a:pt x="33" y="109"/>
                  </a:lnTo>
                  <a:lnTo>
                    <a:pt x="33" y="110"/>
                  </a:lnTo>
                  <a:lnTo>
                    <a:pt x="33" y="111"/>
                  </a:lnTo>
                  <a:lnTo>
                    <a:pt x="34" y="114"/>
                  </a:lnTo>
                  <a:lnTo>
                    <a:pt x="35" y="116"/>
                  </a:lnTo>
                  <a:lnTo>
                    <a:pt x="35" y="117"/>
                  </a:lnTo>
                  <a:lnTo>
                    <a:pt x="34" y="118"/>
                  </a:lnTo>
                  <a:lnTo>
                    <a:pt x="32" y="117"/>
                  </a:lnTo>
                  <a:lnTo>
                    <a:pt x="32" y="118"/>
                  </a:lnTo>
                  <a:lnTo>
                    <a:pt x="32" y="120"/>
                  </a:lnTo>
                  <a:lnTo>
                    <a:pt x="31" y="121"/>
                  </a:lnTo>
                  <a:lnTo>
                    <a:pt x="31" y="122"/>
                  </a:lnTo>
                  <a:lnTo>
                    <a:pt x="29" y="123"/>
                  </a:lnTo>
                  <a:lnTo>
                    <a:pt x="27" y="123"/>
                  </a:lnTo>
                  <a:lnTo>
                    <a:pt x="25" y="121"/>
                  </a:lnTo>
                  <a:lnTo>
                    <a:pt x="23" y="121"/>
                  </a:lnTo>
                  <a:lnTo>
                    <a:pt x="23" y="121"/>
                  </a:lnTo>
                  <a:lnTo>
                    <a:pt x="23" y="117"/>
                  </a:lnTo>
                  <a:lnTo>
                    <a:pt x="22" y="114"/>
                  </a:lnTo>
                  <a:lnTo>
                    <a:pt x="18" y="107"/>
                  </a:lnTo>
                  <a:lnTo>
                    <a:pt x="7" y="101"/>
                  </a:lnTo>
                  <a:lnTo>
                    <a:pt x="4" y="98"/>
                  </a:lnTo>
                  <a:lnTo>
                    <a:pt x="3" y="95"/>
                  </a:lnTo>
                  <a:lnTo>
                    <a:pt x="2" y="93"/>
                  </a:lnTo>
                  <a:lnTo>
                    <a:pt x="3" y="92"/>
                  </a:lnTo>
                  <a:lnTo>
                    <a:pt x="4" y="93"/>
                  </a:lnTo>
                  <a:lnTo>
                    <a:pt x="5" y="94"/>
                  </a:lnTo>
                  <a:lnTo>
                    <a:pt x="6" y="93"/>
                  </a:lnTo>
                  <a:lnTo>
                    <a:pt x="5" y="90"/>
                  </a:lnTo>
                  <a:lnTo>
                    <a:pt x="2" y="84"/>
                  </a:lnTo>
                  <a:lnTo>
                    <a:pt x="2" y="82"/>
                  </a:lnTo>
                  <a:lnTo>
                    <a:pt x="4" y="77"/>
                  </a:lnTo>
                  <a:lnTo>
                    <a:pt x="6" y="71"/>
                  </a:lnTo>
                  <a:lnTo>
                    <a:pt x="6" y="64"/>
                  </a:lnTo>
                  <a:lnTo>
                    <a:pt x="7" y="59"/>
                  </a:lnTo>
                  <a:lnTo>
                    <a:pt x="6" y="55"/>
                  </a:lnTo>
                  <a:lnTo>
                    <a:pt x="5" y="51"/>
                  </a:lnTo>
                  <a:lnTo>
                    <a:pt x="7" y="45"/>
                  </a:lnTo>
                  <a:lnTo>
                    <a:pt x="9" y="44"/>
                  </a:lnTo>
                  <a:lnTo>
                    <a:pt x="10" y="42"/>
                  </a:lnTo>
                  <a:lnTo>
                    <a:pt x="10" y="36"/>
                  </a:lnTo>
                  <a:lnTo>
                    <a:pt x="6" y="33"/>
                  </a:lnTo>
                  <a:lnTo>
                    <a:pt x="2" y="32"/>
                  </a:lnTo>
                  <a:lnTo>
                    <a:pt x="2" y="30"/>
                  </a:lnTo>
                  <a:lnTo>
                    <a:pt x="3" y="27"/>
                  </a:lnTo>
                  <a:lnTo>
                    <a:pt x="3" y="26"/>
                  </a:lnTo>
                  <a:lnTo>
                    <a:pt x="3" y="24"/>
                  </a:lnTo>
                  <a:lnTo>
                    <a:pt x="2" y="21"/>
                  </a:lnTo>
                  <a:lnTo>
                    <a:pt x="0" y="20"/>
                  </a:lnTo>
                  <a:lnTo>
                    <a:pt x="2" y="16"/>
                  </a:lnTo>
                  <a:lnTo>
                    <a:pt x="4" y="12"/>
                  </a:lnTo>
                  <a:lnTo>
                    <a:pt x="6" y="9"/>
                  </a:lnTo>
                  <a:lnTo>
                    <a:pt x="9" y="6"/>
                  </a:lnTo>
                  <a:lnTo>
                    <a:pt x="10" y="3"/>
                  </a:lnTo>
                  <a:lnTo>
                    <a:pt x="12" y="0"/>
                  </a:lnTo>
                  <a:lnTo>
                    <a:pt x="14" y="0"/>
                  </a:lnTo>
                  <a:lnTo>
                    <a:pt x="14" y="0"/>
                  </a:lnTo>
                  <a:lnTo>
                    <a:pt x="15" y="1"/>
                  </a:lnTo>
                  <a:lnTo>
                    <a:pt x="15" y="5"/>
                  </a:lnTo>
                  <a:lnTo>
                    <a:pt x="15" y="6"/>
                  </a:lnTo>
                  <a:lnTo>
                    <a:pt x="16" y="7"/>
                  </a:lnTo>
                  <a:lnTo>
                    <a:pt x="18" y="6"/>
                  </a:lnTo>
                  <a:lnTo>
                    <a:pt x="21" y="6"/>
                  </a:lnTo>
                  <a:lnTo>
                    <a:pt x="24" y="4"/>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0" name="Austria">
              <a:extLst>
                <a:ext uri="{FF2B5EF4-FFF2-40B4-BE49-F238E27FC236}">
                  <a16:creationId xmlns:a16="http://schemas.microsoft.com/office/drawing/2014/main" id="{D6FF1495-5C49-4402-89DD-E60503C444C7}"/>
                </a:ext>
              </a:extLst>
            </p:cNvPr>
            <p:cNvSpPr>
              <a:spLocks/>
            </p:cNvSpPr>
            <p:nvPr/>
          </p:nvSpPr>
          <p:spPr bwMode="auto">
            <a:xfrm>
              <a:off x="7658124" y="4356073"/>
              <a:ext cx="1134183" cy="508161"/>
            </a:xfrm>
            <a:custGeom>
              <a:avLst/>
              <a:gdLst>
                <a:gd name="T0" fmla="*/ 230 w 238"/>
                <a:gd name="T1" fmla="*/ 23 h 120"/>
                <a:gd name="T2" fmla="*/ 236 w 238"/>
                <a:gd name="T3" fmla="*/ 45 h 120"/>
                <a:gd name="T4" fmla="*/ 234 w 238"/>
                <a:gd name="T5" fmla="*/ 54 h 120"/>
                <a:gd name="T6" fmla="*/ 229 w 238"/>
                <a:gd name="T7" fmla="*/ 61 h 120"/>
                <a:gd name="T8" fmla="*/ 221 w 238"/>
                <a:gd name="T9" fmla="*/ 58 h 120"/>
                <a:gd name="T10" fmla="*/ 216 w 238"/>
                <a:gd name="T11" fmla="*/ 63 h 120"/>
                <a:gd name="T12" fmla="*/ 220 w 238"/>
                <a:gd name="T13" fmla="*/ 73 h 120"/>
                <a:gd name="T14" fmla="*/ 216 w 238"/>
                <a:gd name="T15" fmla="*/ 81 h 120"/>
                <a:gd name="T16" fmla="*/ 217 w 238"/>
                <a:gd name="T17" fmla="*/ 89 h 120"/>
                <a:gd name="T18" fmla="*/ 212 w 238"/>
                <a:gd name="T19" fmla="*/ 93 h 120"/>
                <a:gd name="T20" fmla="*/ 201 w 238"/>
                <a:gd name="T21" fmla="*/ 106 h 120"/>
                <a:gd name="T22" fmla="*/ 191 w 238"/>
                <a:gd name="T23" fmla="*/ 106 h 120"/>
                <a:gd name="T24" fmla="*/ 169 w 238"/>
                <a:gd name="T25" fmla="*/ 110 h 120"/>
                <a:gd name="T26" fmla="*/ 161 w 238"/>
                <a:gd name="T27" fmla="*/ 117 h 120"/>
                <a:gd name="T28" fmla="*/ 154 w 238"/>
                <a:gd name="T29" fmla="*/ 119 h 120"/>
                <a:gd name="T30" fmla="*/ 137 w 238"/>
                <a:gd name="T31" fmla="*/ 115 h 120"/>
                <a:gd name="T32" fmla="*/ 119 w 238"/>
                <a:gd name="T33" fmla="*/ 113 h 120"/>
                <a:gd name="T34" fmla="*/ 92 w 238"/>
                <a:gd name="T35" fmla="*/ 108 h 120"/>
                <a:gd name="T36" fmla="*/ 81 w 238"/>
                <a:gd name="T37" fmla="*/ 93 h 120"/>
                <a:gd name="T38" fmla="*/ 76 w 238"/>
                <a:gd name="T39" fmla="*/ 91 h 120"/>
                <a:gd name="T40" fmla="*/ 60 w 238"/>
                <a:gd name="T41" fmla="*/ 94 h 120"/>
                <a:gd name="T42" fmla="*/ 46 w 238"/>
                <a:gd name="T43" fmla="*/ 103 h 120"/>
                <a:gd name="T44" fmla="*/ 33 w 238"/>
                <a:gd name="T45" fmla="*/ 99 h 120"/>
                <a:gd name="T46" fmla="*/ 26 w 238"/>
                <a:gd name="T47" fmla="*/ 93 h 120"/>
                <a:gd name="T48" fmla="*/ 11 w 238"/>
                <a:gd name="T49" fmla="*/ 94 h 120"/>
                <a:gd name="T50" fmla="*/ 2 w 238"/>
                <a:gd name="T51" fmla="*/ 89 h 120"/>
                <a:gd name="T52" fmla="*/ 1 w 238"/>
                <a:gd name="T53" fmla="*/ 83 h 120"/>
                <a:gd name="T54" fmla="*/ 3 w 238"/>
                <a:gd name="T55" fmla="*/ 71 h 120"/>
                <a:gd name="T56" fmla="*/ 6 w 238"/>
                <a:gd name="T57" fmla="*/ 67 h 120"/>
                <a:gd name="T58" fmla="*/ 17 w 238"/>
                <a:gd name="T59" fmla="*/ 72 h 120"/>
                <a:gd name="T60" fmla="*/ 21 w 238"/>
                <a:gd name="T61" fmla="*/ 76 h 120"/>
                <a:gd name="T62" fmla="*/ 26 w 238"/>
                <a:gd name="T63" fmla="*/ 76 h 120"/>
                <a:gd name="T64" fmla="*/ 36 w 238"/>
                <a:gd name="T65" fmla="*/ 68 h 120"/>
                <a:gd name="T66" fmla="*/ 45 w 238"/>
                <a:gd name="T67" fmla="*/ 73 h 120"/>
                <a:gd name="T68" fmla="*/ 53 w 238"/>
                <a:gd name="T69" fmla="*/ 74 h 120"/>
                <a:gd name="T70" fmla="*/ 64 w 238"/>
                <a:gd name="T71" fmla="*/ 68 h 120"/>
                <a:gd name="T72" fmla="*/ 84 w 238"/>
                <a:gd name="T73" fmla="*/ 60 h 120"/>
                <a:gd name="T74" fmla="*/ 94 w 238"/>
                <a:gd name="T75" fmla="*/ 64 h 120"/>
                <a:gd name="T76" fmla="*/ 102 w 238"/>
                <a:gd name="T77" fmla="*/ 66 h 120"/>
                <a:gd name="T78" fmla="*/ 109 w 238"/>
                <a:gd name="T79" fmla="*/ 71 h 120"/>
                <a:gd name="T80" fmla="*/ 108 w 238"/>
                <a:gd name="T81" fmla="*/ 60 h 120"/>
                <a:gd name="T82" fmla="*/ 107 w 238"/>
                <a:gd name="T83" fmla="*/ 52 h 120"/>
                <a:gd name="T84" fmla="*/ 105 w 238"/>
                <a:gd name="T85" fmla="*/ 37 h 120"/>
                <a:gd name="T86" fmla="*/ 120 w 238"/>
                <a:gd name="T87" fmla="*/ 30 h 120"/>
                <a:gd name="T88" fmla="*/ 130 w 238"/>
                <a:gd name="T89" fmla="*/ 22 h 120"/>
                <a:gd name="T90" fmla="*/ 133 w 238"/>
                <a:gd name="T91" fmla="*/ 15 h 120"/>
                <a:gd name="T92" fmla="*/ 139 w 238"/>
                <a:gd name="T93" fmla="*/ 14 h 120"/>
                <a:gd name="T94" fmla="*/ 155 w 238"/>
                <a:gd name="T95" fmla="*/ 17 h 120"/>
                <a:gd name="T96" fmla="*/ 165 w 238"/>
                <a:gd name="T97" fmla="*/ 10 h 120"/>
                <a:gd name="T98" fmla="*/ 173 w 238"/>
                <a:gd name="T99" fmla="*/ 0 h 120"/>
                <a:gd name="T100" fmla="*/ 181 w 238"/>
                <a:gd name="T101" fmla="*/ 1 h 120"/>
                <a:gd name="T102" fmla="*/ 197 w 238"/>
                <a:gd name="T103" fmla="*/ 6 h 120"/>
                <a:gd name="T104" fmla="*/ 217 w 238"/>
                <a:gd name="T105" fmla="*/ 9 h 120"/>
                <a:gd name="T106" fmla="*/ 228 w 238"/>
                <a:gd name="T107"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8" h="120">
                  <a:moveTo>
                    <a:pt x="232" y="19"/>
                  </a:moveTo>
                  <a:lnTo>
                    <a:pt x="232" y="19"/>
                  </a:lnTo>
                  <a:lnTo>
                    <a:pt x="232" y="19"/>
                  </a:lnTo>
                  <a:lnTo>
                    <a:pt x="231" y="21"/>
                  </a:lnTo>
                  <a:lnTo>
                    <a:pt x="230" y="23"/>
                  </a:lnTo>
                  <a:lnTo>
                    <a:pt x="229" y="26"/>
                  </a:lnTo>
                  <a:lnTo>
                    <a:pt x="229" y="29"/>
                  </a:lnTo>
                  <a:lnTo>
                    <a:pt x="232" y="37"/>
                  </a:lnTo>
                  <a:lnTo>
                    <a:pt x="235" y="43"/>
                  </a:lnTo>
                  <a:lnTo>
                    <a:pt x="236" y="45"/>
                  </a:lnTo>
                  <a:lnTo>
                    <a:pt x="238" y="46"/>
                  </a:lnTo>
                  <a:lnTo>
                    <a:pt x="236" y="48"/>
                  </a:lnTo>
                  <a:lnTo>
                    <a:pt x="236" y="51"/>
                  </a:lnTo>
                  <a:lnTo>
                    <a:pt x="235" y="53"/>
                  </a:lnTo>
                  <a:lnTo>
                    <a:pt x="234" y="54"/>
                  </a:lnTo>
                  <a:lnTo>
                    <a:pt x="235" y="56"/>
                  </a:lnTo>
                  <a:lnTo>
                    <a:pt x="235" y="58"/>
                  </a:lnTo>
                  <a:lnTo>
                    <a:pt x="235" y="60"/>
                  </a:lnTo>
                  <a:lnTo>
                    <a:pt x="232" y="61"/>
                  </a:lnTo>
                  <a:lnTo>
                    <a:pt x="229" y="61"/>
                  </a:lnTo>
                  <a:lnTo>
                    <a:pt x="228" y="61"/>
                  </a:lnTo>
                  <a:lnTo>
                    <a:pt x="227" y="62"/>
                  </a:lnTo>
                  <a:lnTo>
                    <a:pt x="225" y="61"/>
                  </a:lnTo>
                  <a:lnTo>
                    <a:pt x="222" y="59"/>
                  </a:lnTo>
                  <a:lnTo>
                    <a:pt x="221" y="58"/>
                  </a:lnTo>
                  <a:lnTo>
                    <a:pt x="219" y="58"/>
                  </a:lnTo>
                  <a:lnTo>
                    <a:pt x="218" y="59"/>
                  </a:lnTo>
                  <a:lnTo>
                    <a:pt x="217" y="61"/>
                  </a:lnTo>
                  <a:lnTo>
                    <a:pt x="215" y="62"/>
                  </a:lnTo>
                  <a:lnTo>
                    <a:pt x="216" y="63"/>
                  </a:lnTo>
                  <a:lnTo>
                    <a:pt x="222" y="65"/>
                  </a:lnTo>
                  <a:lnTo>
                    <a:pt x="223" y="68"/>
                  </a:lnTo>
                  <a:lnTo>
                    <a:pt x="222" y="71"/>
                  </a:lnTo>
                  <a:lnTo>
                    <a:pt x="221" y="72"/>
                  </a:lnTo>
                  <a:lnTo>
                    <a:pt x="220" y="73"/>
                  </a:lnTo>
                  <a:lnTo>
                    <a:pt x="218" y="74"/>
                  </a:lnTo>
                  <a:lnTo>
                    <a:pt x="216" y="74"/>
                  </a:lnTo>
                  <a:lnTo>
                    <a:pt x="216" y="76"/>
                  </a:lnTo>
                  <a:lnTo>
                    <a:pt x="216" y="80"/>
                  </a:lnTo>
                  <a:lnTo>
                    <a:pt x="216" y="81"/>
                  </a:lnTo>
                  <a:lnTo>
                    <a:pt x="215" y="82"/>
                  </a:lnTo>
                  <a:lnTo>
                    <a:pt x="216" y="86"/>
                  </a:lnTo>
                  <a:lnTo>
                    <a:pt x="217" y="86"/>
                  </a:lnTo>
                  <a:lnTo>
                    <a:pt x="217" y="87"/>
                  </a:lnTo>
                  <a:lnTo>
                    <a:pt x="217" y="89"/>
                  </a:lnTo>
                  <a:lnTo>
                    <a:pt x="217" y="90"/>
                  </a:lnTo>
                  <a:lnTo>
                    <a:pt x="216" y="92"/>
                  </a:lnTo>
                  <a:lnTo>
                    <a:pt x="216" y="92"/>
                  </a:lnTo>
                  <a:lnTo>
                    <a:pt x="215" y="93"/>
                  </a:lnTo>
                  <a:lnTo>
                    <a:pt x="212" y="93"/>
                  </a:lnTo>
                  <a:lnTo>
                    <a:pt x="210" y="94"/>
                  </a:lnTo>
                  <a:lnTo>
                    <a:pt x="205" y="99"/>
                  </a:lnTo>
                  <a:lnTo>
                    <a:pt x="203" y="100"/>
                  </a:lnTo>
                  <a:lnTo>
                    <a:pt x="201" y="102"/>
                  </a:lnTo>
                  <a:lnTo>
                    <a:pt x="201" y="106"/>
                  </a:lnTo>
                  <a:lnTo>
                    <a:pt x="201" y="106"/>
                  </a:lnTo>
                  <a:lnTo>
                    <a:pt x="201" y="107"/>
                  </a:lnTo>
                  <a:lnTo>
                    <a:pt x="195" y="106"/>
                  </a:lnTo>
                  <a:lnTo>
                    <a:pt x="195" y="106"/>
                  </a:lnTo>
                  <a:lnTo>
                    <a:pt x="191" y="106"/>
                  </a:lnTo>
                  <a:lnTo>
                    <a:pt x="188" y="108"/>
                  </a:lnTo>
                  <a:lnTo>
                    <a:pt x="185" y="110"/>
                  </a:lnTo>
                  <a:lnTo>
                    <a:pt x="178" y="109"/>
                  </a:lnTo>
                  <a:lnTo>
                    <a:pt x="171" y="110"/>
                  </a:lnTo>
                  <a:lnTo>
                    <a:pt x="169" y="110"/>
                  </a:lnTo>
                  <a:lnTo>
                    <a:pt x="168" y="111"/>
                  </a:lnTo>
                  <a:lnTo>
                    <a:pt x="166" y="112"/>
                  </a:lnTo>
                  <a:lnTo>
                    <a:pt x="165" y="113"/>
                  </a:lnTo>
                  <a:lnTo>
                    <a:pt x="163" y="115"/>
                  </a:lnTo>
                  <a:lnTo>
                    <a:pt x="161" y="117"/>
                  </a:lnTo>
                  <a:lnTo>
                    <a:pt x="158" y="118"/>
                  </a:lnTo>
                  <a:lnTo>
                    <a:pt x="158" y="119"/>
                  </a:lnTo>
                  <a:lnTo>
                    <a:pt x="157" y="120"/>
                  </a:lnTo>
                  <a:lnTo>
                    <a:pt x="155" y="119"/>
                  </a:lnTo>
                  <a:lnTo>
                    <a:pt x="154" y="119"/>
                  </a:lnTo>
                  <a:lnTo>
                    <a:pt x="153" y="119"/>
                  </a:lnTo>
                  <a:lnTo>
                    <a:pt x="148" y="118"/>
                  </a:lnTo>
                  <a:lnTo>
                    <a:pt x="143" y="117"/>
                  </a:lnTo>
                  <a:lnTo>
                    <a:pt x="140" y="116"/>
                  </a:lnTo>
                  <a:lnTo>
                    <a:pt x="137" y="115"/>
                  </a:lnTo>
                  <a:lnTo>
                    <a:pt x="134" y="115"/>
                  </a:lnTo>
                  <a:lnTo>
                    <a:pt x="132" y="115"/>
                  </a:lnTo>
                  <a:lnTo>
                    <a:pt x="130" y="115"/>
                  </a:lnTo>
                  <a:lnTo>
                    <a:pt x="124" y="113"/>
                  </a:lnTo>
                  <a:lnTo>
                    <a:pt x="119" y="113"/>
                  </a:lnTo>
                  <a:lnTo>
                    <a:pt x="114" y="112"/>
                  </a:lnTo>
                  <a:lnTo>
                    <a:pt x="102" y="110"/>
                  </a:lnTo>
                  <a:lnTo>
                    <a:pt x="99" y="109"/>
                  </a:lnTo>
                  <a:lnTo>
                    <a:pt x="96" y="108"/>
                  </a:lnTo>
                  <a:lnTo>
                    <a:pt x="92" y="108"/>
                  </a:lnTo>
                  <a:lnTo>
                    <a:pt x="89" y="106"/>
                  </a:lnTo>
                  <a:lnTo>
                    <a:pt x="88" y="104"/>
                  </a:lnTo>
                  <a:lnTo>
                    <a:pt x="86" y="100"/>
                  </a:lnTo>
                  <a:lnTo>
                    <a:pt x="82" y="96"/>
                  </a:lnTo>
                  <a:lnTo>
                    <a:pt x="81" y="93"/>
                  </a:lnTo>
                  <a:lnTo>
                    <a:pt x="82" y="91"/>
                  </a:lnTo>
                  <a:lnTo>
                    <a:pt x="84" y="90"/>
                  </a:lnTo>
                  <a:lnTo>
                    <a:pt x="83" y="89"/>
                  </a:lnTo>
                  <a:lnTo>
                    <a:pt x="83" y="89"/>
                  </a:lnTo>
                  <a:lnTo>
                    <a:pt x="76" y="91"/>
                  </a:lnTo>
                  <a:lnTo>
                    <a:pt x="70" y="93"/>
                  </a:lnTo>
                  <a:lnTo>
                    <a:pt x="68" y="93"/>
                  </a:lnTo>
                  <a:lnTo>
                    <a:pt x="66" y="93"/>
                  </a:lnTo>
                  <a:lnTo>
                    <a:pt x="63" y="93"/>
                  </a:lnTo>
                  <a:lnTo>
                    <a:pt x="60" y="94"/>
                  </a:lnTo>
                  <a:lnTo>
                    <a:pt x="54" y="94"/>
                  </a:lnTo>
                  <a:lnTo>
                    <a:pt x="50" y="96"/>
                  </a:lnTo>
                  <a:lnTo>
                    <a:pt x="48" y="99"/>
                  </a:lnTo>
                  <a:lnTo>
                    <a:pt x="47" y="102"/>
                  </a:lnTo>
                  <a:lnTo>
                    <a:pt x="46" y="103"/>
                  </a:lnTo>
                  <a:lnTo>
                    <a:pt x="44" y="103"/>
                  </a:lnTo>
                  <a:lnTo>
                    <a:pt x="41" y="103"/>
                  </a:lnTo>
                  <a:lnTo>
                    <a:pt x="39" y="102"/>
                  </a:lnTo>
                  <a:lnTo>
                    <a:pt x="36" y="100"/>
                  </a:lnTo>
                  <a:lnTo>
                    <a:pt x="33" y="99"/>
                  </a:lnTo>
                  <a:lnTo>
                    <a:pt x="30" y="99"/>
                  </a:lnTo>
                  <a:lnTo>
                    <a:pt x="29" y="99"/>
                  </a:lnTo>
                  <a:lnTo>
                    <a:pt x="29" y="97"/>
                  </a:lnTo>
                  <a:lnTo>
                    <a:pt x="28" y="94"/>
                  </a:lnTo>
                  <a:lnTo>
                    <a:pt x="26" y="93"/>
                  </a:lnTo>
                  <a:lnTo>
                    <a:pt x="21" y="99"/>
                  </a:lnTo>
                  <a:lnTo>
                    <a:pt x="19" y="99"/>
                  </a:lnTo>
                  <a:lnTo>
                    <a:pt x="15" y="98"/>
                  </a:lnTo>
                  <a:lnTo>
                    <a:pt x="11" y="96"/>
                  </a:lnTo>
                  <a:lnTo>
                    <a:pt x="11" y="94"/>
                  </a:lnTo>
                  <a:lnTo>
                    <a:pt x="10" y="92"/>
                  </a:lnTo>
                  <a:lnTo>
                    <a:pt x="7" y="91"/>
                  </a:lnTo>
                  <a:lnTo>
                    <a:pt x="3" y="90"/>
                  </a:lnTo>
                  <a:lnTo>
                    <a:pt x="2" y="90"/>
                  </a:lnTo>
                  <a:lnTo>
                    <a:pt x="2" y="89"/>
                  </a:lnTo>
                  <a:lnTo>
                    <a:pt x="3" y="88"/>
                  </a:lnTo>
                  <a:lnTo>
                    <a:pt x="3" y="87"/>
                  </a:lnTo>
                  <a:lnTo>
                    <a:pt x="2" y="86"/>
                  </a:lnTo>
                  <a:lnTo>
                    <a:pt x="1" y="84"/>
                  </a:lnTo>
                  <a:lnTo>
                    <a:pt x="1" y="83"/>
                  </a:lnTo>
                  <a:lnTo>
                    <a:pt x="1" y="82"/>
                  </a:lnTo>
                  <a:lnTo>
                    <a:pt x="1" y="81"/>
                  </a:lnTo>
                  <a:lnTo>
                    <a:pt x="0" y="80"/>
                  </a:lnTo>
                  <a:lnTo>
                    <a:pt x="3" y="75"/>
                  </a:lnTo>
                  <a:lnTo>
                    <a:pt x="3" y="71"/>
                  </a:lnTo>
                  <a:lnTo>
                    <a:pt x="1" y="69"/>
                  </a:lnTo>
                  <a:lnTo>
                    <a:pt x="0" y="69"/>
                  </a:lnTo>
                  <a:lnTo>
                    <a:pt x="1" y="68"/>
                  </a:lnTo>
                  <a:lnTo>
                    <a:pt x="4" y="69"/>
                  </a:lnTo>
                  <a:lnTo>
                    <a:pt x="6" y="67"/>
                  </a:lnTo>
                  <a:lnTo>
                    <a:pt x="7" y="66"/>
                  </a:lnTo>
                  <a:lnTo>
                    <a:pt x="10" y="67"/>
                  </a:lnTo>
                  <a:lnTo>
                    <a:pt x="14" y="70"/>
                  </a:lnTo>
                  <a:lnTo>
                    <a:pt x="16" y="71"/>
                  </a:lnTo>
                  <a:lnTo>
                    <a:pt x="17" y="72"/>
                  </a:lnTo>
                  <a:lnTo>
                    <a:pt x="17" y="73"/>
                  </a:lnTo>
                  <a:lnTo>
                    <a:pt x="17" y="75"/>
                  </a:lnTo>
                  <a:lnTo>
                    <a:pt x="18" y="75"/>
                  </a:lnTo>
                  <a:lnTo>
                    <a:pt x="20" y="76"/>
                  </a:lnTo>
                  <a:lnTo>
                    <a:pt x="21" y="76"/>
                  </a:lnTo>
                  <a:lnTo>
                    <a:pt x="21" y="78"/>
                  </a:lnTo>
                  <a:lnTo>
                    <a:pt x="21" y="80"/>
                  </a:lnTo>
                  <a:lnTo>
                    <a:pt x="22" y="80"/>
                  </a:lnTo>
                  <a:lnTo>
                    <a:pt x="25" y="78"/>
                  </a:lnTo>
                  <a:lnTo>
                    <a:pt x="26" y="76"/>
                  </a:lnTo>
                  <a:lnTo>
                    <a:pt x="28" y="74"/>
                  </a:lnTo>
                  <a:lnTo>
                    <a:pt x="28" y="68"/>
                  </a:lnTo>
                  <a:lnTo>
                    <a:pt x="29" y="67"/>
                  </a:lnTo>
                  <a:lnTo>
                    <a:pt x="30" y="68"/>
                  </a:lnTo>
                  <a:lnTo>
                    <a:pt x="36" y="68"/>
                  </a:lnTo>
                  <a:lnTo>
                    <a:pt x="38" y="69"/>
                  </a:lnTo>
                  <a:lnTo>
                    <a:pt x="42" y="69"/>
                  </a:lnTo>
                  <a:lnTo>
                    <a:pt x="42" y="70"/>
                  </a:lnTo>
                  <a:lnTo>
                    <a:pt x="43" y="71"/>
                  </a:lnTo>
                  <a:lnTo>
                    <a:pt x="45" y="73"/>
                  </a:lnTo>
                  <a:lnTo>
                    <a:pt x="46" y="75"/>
                  </a:lnTo>
                  <a:lnTo>
                    <a:pt x="47" y="75"/>
                  </a:lnTo>
                  <a:lnTo>
                    <a:pt x="50" y="74"/>
                  </a:lnTo>
                  <a:lnTo>
                    <a:pt x="52" y="73"/>
                  </a:lnTo>
                  <a:lnTo>
                    <a:pt x="53" y="74"/>
                  </a:lnTo>
                  <a:lnTo>
                    <a:pt x="55" y="73"/>
                  </a:lnTo>
                  <a:lnTo>
                    <a:pt x="58" y="72"/>
                  </a:lnTo>
                  <a:lnTo>
                    <a:pt x="58" y="70"/>
                  </a:lnTo>
                  <a:lnTo>
                    <a:pt x="61" y="70"/>
                  </a:lnTo>
                  <a:lnTo>
                    <a:pt x="64" y="68"/>
                  </a:lnTo>
                  <a:lnTo>
                    <a:pt x="68" y="66"/>
                  </a:lnTo>
                  <a:lnTo>
                    <a:pt x="83" y="64"/>
                  </a:lnTo>
                  <a:lnTo>
                    <a:pt x="84" y="63"/>
                  </a:lnTo>
                  <a:lnTo>
                    <a:pt x="83" y="60"/>
                  </a:lnTo>
                  <a:lnTo>
                    <a:pt x="84" y="60"/>
                  </a:lnTo>
                  <a:lnTo>
                    <a:pt x="86" y="60"/>
                  </a:lnTo>
                  <a:lnTo>
                    <a:pt x="89" y="61"/>
                  </a:lnTo>
                  <a:lnTo>
                    <a:pt x="91" y="62"/>
                  </a:lnTo>
                  <a:lnTo>
                    <a:pt x="92" y="64"/>
                  </a:lnTo>
                  <a:lnTo>
                    <a:pt x="94" y="64"/>
                  </a:lnTo>
                  <a:lnTo>
                    <a:pt x="96" y="63"/>
                  </a:lnTo>
                  <a:lnTo>
                    <a:pt x="99" y="62"/>
                  </a:lnTo>
                  <a:lnTo>
                    <a:pt x="101" y="63"/>
                  </a:lnTo>
                  <a:lnTo>
                    <a:pt x="102" y="65"/>
                  </a:lnTo>
                  <a:lnTo>
                    <a:pt x="102" y="66"/>
                  </a:lnTo>
                  <a:lnTo>
                    <a:pt x="102" y="67"/>
                  </a:lnTo>
                  <a:lnTo>
                    <a:pt x="103" y="68"/>
                  </a:lnTo>
                  <a:lnTo>
                    <a:pt x="105" y="70"/>
                  </a:lnTo>
                  <a:lnTo>
                    <a:pt x="107" y="71"/>
                  </a:lnTo>
                  <a:lnTo>
                    <a:pt x="109" y="71"/>
                  </a:lnTo>
                  <a:lnTo>
                    <a:pt x="110" y="69"/>
                  </a:lnTo>
                  <a:lnTo>
                    <a:pt x="110" y="66"/>
                  </a:lnTo>
                  <a:lnTo>
                    <a:pt x="110" y="63"/>
                  </a:lnTo>
                  <a:lnTo>
                    <a:pt x="110" y="61"/>
                  </a:lnTo>
                  <a:lnTo>
                    <a:pt x="108" y="60"/>
                  </a:lnTo>
                  <a:lnTo>
                    <a:pt x="106" y="60"/>
                  </a:lnTo>
                  <a:lnTo>
                    <a:pt x="105" y="60"/>
                  </a:lnTo>
                  <a:lnTo>
                    <a:pt x="106" y="58"/>
                  </a:lnTo>
                  <a:lnTo>
                    <a:pt x="107" y="56"/>
                  </a:lnTo>
                  <a:lnTo>
                    <a:pt x="107" y="52"/>
                  </a:lnTo>
                  <a:lnTo>
                    <a:pt x="104" y="47"/>
                  </a:lnTo>
                  <a:lnTo>
                    <a:pt x="101" y="43"/>
                  </a:lnTo>
                  <a:lnTo>
                    <a:pt x="101" y="42"/>
                  </a:lnTo>
                  <a:lnTo>
                    <a:pt x="103" y="39"/>
                  </a:lnTo>
                  <a:lnTo>
                    <a:pt x="105" y="37"/>
                  </a:lnTo>
                  <a:lnTo>
                    <a:pt x="111" y="34"/>
                  </a:lnTo>
                  <a:lnTo>
                    <a:pt x="113" y="33"/>
                  </a:lnTo>
                  <a:lnTo>
                    <a:pt x="115" y="33"/>
                  </a:lnTo>
                  <a:lnTo>
                    <a:pt x="119" y="31"/>
                  </a:lnTo>
                  <a:lnTo>
                    <a:pt x="120" y="30"/>
                  </a:lnTo>
                  <a:lnTo>
                    <a:pt x="121" y="28"/>
                  </a:lnTo>
                  <a:lnTo>
                    <a:pt x="123" y="20"/>
                  </a:lnTo>
                  <a:lnTo>
                    <a:pt x="123" y="20"/>
                  </a:lnTo>
                  <a:lnTo>
                    <a:pt x="124" y="20"/>
                  </a:lnTo>
                  <a:lnTo>
                    <a:pt x="130" y="22"/>
                  </a:lnTo>
                  <a:lnTo>
                    <a:pt x="130" y="22"/>
                  </a:lnTo>
                  <a:lnTo>
                    <a:pt x="131" y="21"/>
                  </a:lnTo>
                  <a:lnTo>
                    <a:pt x="133" y="19"/>
                  </a:lnTo>
                  <a:lnTo>
                    <a:pt x="133" y="18"/>
                  </a:lnTo>
                  <a:lnTo>
                    <a:pt x="133" y="15"/>
                  </a:lnTo>
                  <a:lnTo>
                    <a:pt x="134" y="12"/>
                  </a:lnTo>
                  <a:lnTo>
                    <a:pt x="134" y="11"/>
                  </a:lnTo>
                  <a:lnTo>
                    <a:pt x="135" y="11"/>
                  </a:lnTo>
                  <a:lnTo>
                    <a:pt x="137" y="13"/>
                  </a:lnTo>
                  <a:lnTo>
                    <a:pt x="139" y="14"/>
                  </a:lnTo>
                  <a:lnTo>
                    <a:pt x="141" y="19"/>
                  </a:lnTo>
                  <a:lnTo>
                    <a:pt x="146" y="20"/>
                  </a:lnTo>
                  <a:lnTo>
                    <a:pt x="151" y="20"/>
                  </a:lnTo>
                  <a:lnTo>
                    <a:pt x="153" y="18"/>
                  </a:lnTo>
                  <a:lnTo>
                    <a:pt x="155" y="17"/>
                  </a:lnTo>
                  <a:lnTo>
                    <a:pt x="157" y="18"/>
                  </a:lnTo>
                  <a:lnTo>
                    <a:pt x="161" y="19"/>
                  </a:lnTo>
                  <a:lnTo>
                    <a:pt x="162" y="15"/>
                  </a:lnTo>
                  <a:lnTo>
                    <a:pt x="164" y="12"/>
                  </a:lnTo>
                  <a:lnTo>
                    <a:pt x="165" y="10"/>
                  </a:lnTo>
                  <a:lnTo>
                    <a:pt x="168" y="11"/>
                  </a:lnTo>
                  <a:lnTo>
                    <a:pt x="169" y="8"/>
                  </a:lnTo>
                  <a:lnTo>
                    <a:pt x="170" y="1"/>
                  </a:lnTo>
                  <a:lnTo>
                    <a:pt x="171" y="0"/>
                  </a:lnTo>
                  <a:lnTo>
                    <a:pt x="173" y="0"/>
                  </a:lnTo>
                  <a:lnTo>
                    <a:pt x="175" y="1"/>
                  </a:lnTo>
                  <a:lnTo>
                    <a:pt x="176" y="2"/>
                  </a:lnTo>
                  <a:lnTo>
                    <a:pt x="177" y="2"/>
                  </a:lnTo>
                  <a:lnTo>
                    <a:pt x="179" y="1"/>
                  </a:lnTo>
                  <a:lnTo>
                    <a:pt x="181" y="1"/>
                  </a:lnTo>
                  <a:lnTo>
                    <a:pt x="183" y="2"/>
                  </a:lnTo>
                  <a:lnTo>
                    <a:pt x="190" y="5"/>
                  </a:lnTo>
                  <a:lnTo>
                    <a:pt x="193" y="6"/>
                  </a:lnTo>
                  <a:lnTo>
                    <a:pt x="195" y="6"/>
                  </a:lnTo>
                  <a:lnTo>
                    <a:pt x="197" y="6"/>
                  </a:lnTo>
                  <a:lnTo>
                    <a:pt x="204" y="11"/>
                  </a:lnTo>
                  <a:lnTo>
                    <a:pt x="209" y="12"/>
                  </a:lnTo>
                  <a:lnTo>
                    <a:pt x="214" y="12"/>
                  </a:lnTo>
                  <a:lnTo>
                    <a:pt x="215" y="11"/>
                  </a:lnTo>
                  <a:lnTo>
                    <a:pt x="217" y="9"/>
                  </a:lnTo>
                  <a:lnTo>
                    <a:pt x="219" y="9"/>
                  </a:lnTo>
                  <a:lnTo>
                    <a:pt x="221" y="10"/>
                  </a:lnTo>
                  <a:lnTo>
                    <a:pt x="224" y="12"/>
                  </a:lnTo>
                  <a:lnTo>
                    <a:pt x="226" y="13"/>
                  </a:lnTo>
                  <a:lnTo>
                    <a:pt x="228" y="13"/>
                  </a:lnTo>
                  <a:lnTo>
                    <a:pt x="230" y="14"/>
                  </a:lnTo>
                  <a:lnTo>
                    <a:pt x="231" y="18"/>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1" name="Bosnia and Herzegovina">
              <a:extLst>
                <a:ext uri="{FF2B5EF4-FFF2-40B4-BE49-F238E27FC236}">
                  <a16:creationId xmlns:a16="http://schemas.microsoft.com/office/drawing/2014/main" id="{754BA89A-B1B7-49F4-B8E4-8CA6CA50D6F9}"/>
                </a:ext>
              </a:extLst>
            </p:cNvPr>
            <p:cNvSpPr>
              <a:spLocks/>
            </p:cNvSpPr>
            <p:nvPr/>
          </p:nvSpPr>
          <p:spPr bwMode="auto">
            <a:xfrm>
              <a:off x="8581037" y="5069450"/>
              <a:ext cx="578211" cy="498392"/>
            </a:xfrm>
            <a:custGeom>
              <a:avLst/>
              <a:gdLst>
                <a:gd name="T0" fmla="*/ 43 w 120"/>
                <a:gd name="T1" fmla="*/ 5 h 117"/>
                <a:gd name="T2" fmla="*/ 49 w 120"/>
                <a:gd name="T3" fmla="*/ 5 h 117"/>
                <a:gd name="T4" fmla="*/ 56 w 120"/>
                <a:gd name="T5" fmla="*/ 7 h 117"/>
                <a:gd name="T6" fmla="*/ 65 w 120"/>
                <a:gd name="T7" fmla="*/ 9 h 117"/>
                <a:gd name="T8" fmla="*/ 70 w 120"/>
                <a:gd name="T9" fmla="*/ 6 h 117"/>
                <a:gd name="T10" fmla="*/ 79 w 120"/>
                <a:gd name="T11" fmla="*/ 6 h 117"/>
                <a:gd name="T12" fmla="*/ 86 w 120"/>
                <a:gd name="T13" fmla="*/ 8 h 117"/>
                <a:gd name="T14" fmla="*/ 95 w 120"/>
                <a:gd name="T15" fmla="*/ 13 h 117"/>
                <a:gd name="T16" fmla="*/ 96 w 120"/>
                <a:gd name="T17" fmla="*/ 17 h 117"/>
                <a:gd name="T18" fmla="*/ 103 w 120"/>
                <a:gd name="T19" fmla="*/ 18 h 117"/>
                <a:gd name="T20" fmla="*/ 111 w 120"/>
                <a:gd name="T21" fmla="*/ 17 h 117"/>
                <a:gd name="T22" fmla="*/ 112 w 120"/>
                <a:gd name="T23" fmla="*/ 22 h 117"/>
                <a:gd name="T24" fmla="*/ 106 w 120"/>
                <a:gd name="T25" fmla="*/ 33 h 117"/>
                <a:gd name="T26" fmla="*/ 105 w 120"/>
                <a:gd name="T27" fmla="*/ 40 h 117"/>
                <a:gd name="T28" fmla="*/ 109 w 120"/>
                <a:gd name="T29" fmla="*/ 44 h 117"/>
                <a:gd name="T30" fmla="*/ 119 w 120"/>
                <a:gd name="T31" fmla="*/ 53 h 117"/>
                <a:gd name="T32" fmla="*/ 119 w 120"/>
                <a:gd name="T33" fmla="*/ 56 h 117"/>
                <a:gd name="T34" fmla="*/ 111 w 120"/>
                <a:gd name="T35" fmla="*/ 56 h 117"/>
                <a:gd name="T36" fmla="*/ 110 w 120"/>
                <a:gd name="T37" fmla="*/ 58 h 117"/>
                <a:gd name="T38" fmla="*/ 117 w 120"/>
                <a:gd name="T39" fmla="*/ 71 h 117"/>
                <a:gd name="T40" fmla="*/ 114 w 120"/>
                <a:gd name="T41" fmla="*/ 74 h 117"/>
                <a:gd name="T42" fmla="*/ 110 w 120"/>
                <a:gd name="T43" fmla="*/ 74 h 117"/>
                <a:gd name="T44" fmla="*/ 105 w 120"/>
                <a:gd name="T45" fmla="*/ 76 h 117"/>
                <a:gd name="T46" fmla="*/ 101 w 120"/>
                <a:gd name="T47" fmla="*/ 75 h 117"/>
                <a:gd name="T48" fmla="*/ 101 w 120"/>
                <a:gd name="T49" fmla="*/ 80 h 117"/>
                <a:gd name="T50" fmla="*/ 101 w 120"/>
                <a:gd name="T51" fmla="*/ 86 h 117"/>
                <a:gd name="T52" fmla="*/ 97 w 120"/>
                <a:gd name="T53" fmla="*/ 84 h 117"/>
                <a:gd name="T54" fmla="*/ 91 w 120"/>
                <a:gd name="T55" fmla="*/ 90 h 117"/>
                <a:gd name="T56" fmla="*/ 90 w 120"/>
                <a:gd name="T57" fmla="*/ 97 h 117"/>
                <a:gd name="T58" fmla="*/ 84 w 120"/>
                <a:gd name="T59" fmla="*/ 100 h 117"/>
                <a:gd name="T60" fmla="*/ 87 w 120"/>
                <a:gd name="T61" fmla="*/ 112 h 117"/>
                <a:gd name="T62" fmla="*/ 85 w 120"/>
                <a:gd name="T63" fmla="*/ 116 h 117"/>
                <a:gd name="T64" fmla="*/ 81 w 120"/>
                <a:gd name="T65" fmla="*/ 116 h 117"/>
                <a:gd name="T66" fmla="*/ 72 w 120"/>
                <a:gd name="T67" fmla="*/ 110 h 117"/>
                <a:gd name="T68" fmla="*/ 64 w 120"/>
                <a:gd name="T69" fmla="*/ 103 h 117"/>
                <a:gd name="T70" fmla="*/ 57 w 120"/>
                <a:gd name="T71" fmla="*/ 101 h 117"/>
                <a:gd name="T72" fmla="*/ 59 w 120"/>
                <a:gd name="T73" fmla="*/ 98 h 117"/>
                <a:gd name="T74" fmla="*/ 48 w 120"/>
                <a:gd name="T75" fmla="*/ 86 h 117"/>
                <a:gd name="T76" fmla="*/ 47 w 120"/>
                <a:gd name="T77" fmla="*/ 79 h 117"/>
                <a:gd name="T78" fmla="*/ 30 w 120"/>
                <a:gd name="T79" fmla="*/ 65 h 117"/>
                <a:gd name="T80" fmla="*/ 23 w 120"/>
                <a:gd name="T81" fmla="*/ 56 h 117"/>
                <a:gd name="T82" fmla="*/ 15 w 120"/>
                <a:gd name="T83" fmla="*/ 46 h 117"/>
                <a:gd name="T84" fmla="*/ 11 w 120"/>
                <a:gd name="T85" fmla="*/ 33 h 117"/>
                <a:gd name="T86" fmla="*/ 0 w 120"/>
                <a:gd name="T87" fmla="*/ 23 h 117"/>
                <a:gd name="T88" fmla="*/ 1 w 120"/>
                <a:gd name="T89" fmla="*/ 4 h 117"/>
                <a:gd name="T90" fmla="*/ 7 w 120"/>
                <a:gd name="T91" fmla="*/ 3 h 117"/>
                <a:gd name="T92" fmla="*/ 15 w 120"/>
                <a:gd name="T93" fmla="*/ 11 h 117"/>
                <a:gd name="T94" fmla="*/ 22 w 120"/>
                <a:gd name="T95"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17">
                  <a:moveTo>
                    <a:pt x="37" y="0"/>
                  </a:moveTo>
                  <a:lnTo>
                    <a:pt x="37" y="0"/>
                  </a:lnTo>
                  <a:lnTo>
                    <a:pt x="43" y="5"/>
                  </a:lnTo>
                  <a:lnTo>
                    <a:pt x="46" y="5"/>
                  </a:lnTo>
                  <a:lnTo>
                    <a:pt x="47" y="5"/>
                  </a:lnTo>
                  <a:lnTo>
                    <a:pt x="49" y="5"/>
                  </a:lnTo>
                  <a:lnTo>
                    <a:pt x="54" y="6"/>
                  </a:lnTo>
                  <a:lnTo>
                    <a:pt x="55" y="7"/>
                  </a:lnTo>
                  <a:lnTo>
                    <a:pt x="56" y="7"/>
                  </a:lnTo>
                  <a:lnTo>
                    <a:pt x="60" y="5"/>
                  </a:lnTo>
                  <a:lnTo>
                    <a:pt x="61" y="5"/>
                  </a:lnTo>
                  <a:lnTo>
                    <a:pt x="65" y="9"/>
                  </a:lnTo>
                  <a:lnTo>
                    <a:pt x="66" y="9"/>
                  </a:lnTo>
                  <a:lnTo>
                    <a:pt x="69" y="7"/>
                  </a:lnTo>
                  <a:lnTo>
                    <a:pt x="70" y="6"/>
                  </a:lnTo>
                  <a:lnTo>
                    <a:pt x="75" y="7"/>
                  </a:lnTo>
                  <a:lnTo>
                    <a:pt x="77" y="6"/>
                  </a:lnTo>
                  <a:lnTo>
                    <a:pt x="79" y="6"/>
                  </a:lnTo>
                  <a:lnTo>
                    <a:pt x="82" y="7"/>
                  </a:lnTo>
                  <a:lnTo>
                    <a:pt x="84" y="8"/>
                  </a:lnTo>
                  <a:lnTo>
                    <a:pt x="86" y="8"/>
                  </a:lnTo>
                  <a:lnTo>
                    <a:pt x="91" y="9"/>
                  </a:lnTo>
                  <a:lnTo>
                    <a:pt x="94" y="11"/>
                  </a:lnTo>
                  <a:lnTo>
                    <a:pt x="95" y="13"/>
                  </a:lnTo>
                  <a:lnTo>
                    <a:pt x="95" y="15"/>
                  </a:lnTo>
                  <a:lnTo>
                    <a:pt x="95" y="16"/>
                  </a:lnTo>
                  <a:lnTo>
                    <a:pt x="96" y="17"/>
                  </a:lnTo>
                  <a:lnTo>
                    <a:pt x="100" y="18"/>
                  </a:lnTo>
                  <a:lnTo>
                    <a:pt x="102" y="18"/>
                  </a:lnTo>
                  <a:lnTo>
                    <a:pt x="103" y="18"/>
                  </a:lnTo>
                  <a:lnTo>
                    <a:pt x="106" y="17"/>
                  </a:lnTo>
                  <a:lnTo>
                    <a:pt x="109" y="16"/>
                  </a:lnTo>
                  <a:lnTo>
                    <a:pt x="111" y="17"/>
                  </a:lnTo>
                  <a:lnTo>
                    <a:pt x="112" y="17"/>
                  </a:lnTo>
                  <a:lnTo>
                    <a:pt x="113" y="18"/>
                  </a:lnTo>
                  <a:lnTo>
                    <a:pt x="112" y="22"/>
                  </a:lnTo>
                  <a:lnTo>
                    <a:pt x="111" y="26"/>
                  </a:lnTo>
                  <a:lnTo>
                    <a:pt x="109" y="29"/>
                  </a:lnTo>
                  <a:lnTo>
                    <a:pt x="106" y="33"/>
                  </a:lnTo>
                  <a:lnTo>
                    <a:pt x="106" y="35"/>
                  </a:lnTo>
                  <a:lnTo>
                    <a:pt x="106" y="38"/>
                  </a:lnTo>
                  <a:lnTo>
                    <a:pt x="105" y="40"/>
                  </a:lnTo>
                  <a:lnTo>
                    <a:pt x="106" y="42"/>
                  </a:lnTo>
                  <a:lnTo>
                    <a:pt x="106" y="43"/>
                  </a:lnTo>
                  <a:lnTo>
                    <a:pt x="109" y="44"/>
                  </a:lnTo>
                  <a:lnTo>
                    <a:pt x="112" y="46"/>
                  </a:lnTo>
                  <a:lnTo>
                    <a:pt x="115" y="49"/>
                  </a:lnTo>
                  <a:lnTo>
                    <a:pt x="119" y="53"/>
                  </a:lnTo>
                  <a:lnTo>
                    <a:pt x="120" y="54"/>
                  </a:lnTo>
                  <a:lnTo>
                    <a:pt x="120" y="55"/>
                  </a:lnTo>
                  <a:lnTo>
                    <a:pt x="119" y="56"/>
                  </a:lnTo>
                  <a:lnTo>
                    <a:pt x="116" y="57"/>
                  </a:lnTo>
                  <a:lnTo>
                    <a:pt x="112" y="56"/>
                  </a:lnTo>
                  <a:lnTo>
                    <a:pt x="111" y="56"/>
                  </a:lnTo>
                  <a:lnTo>
                    <a:pt x="110" y="56"/>
                  </a:lnTo>
                  <a:lnTo>
                    <a:pt x="109" y="57"/>
                  </a:lnTo>
                  <a:lnTo>
                    <a:pt x="110" y="58"/>
                  </a:lnTo>
                  <a:lnTo>
                    <a:pt x="113" y="63"/>
                  </a:lnTo>
                  <a:lnTo>
                    <a:pt x="117" y="69"/>
                  </a:lnTo>
                  <a:lnTo>
                    <a:pt x="117" y="71"/>
                  </a:lnTo>
                  <a:lnTo>
                    <a:pt x="117" y="73"/>
                  </a:lnTo>
                  <a:lnTo>
                    <a:pt x="116" y="75"/>
                  </a:lnTo>
                  <a:lnTo>
                    <a:pt x="114" y="74"/>
                  </a:lnTo>
                  <a:lnTo>
                    <a:pt x="113" y="73"/>
                  </a:lnTo>
                  <a:lnTo>
                    <a:pt x="111" y="73"/>
                  </a:lnTo>
                  <a:lnTo>
                    <a:pt x="110" y="74"/>
                  </a:lnTo>
                  <a:lnTo>
                    <a:pt x="108" y="76"/>
                  </a:lnTo>
                  <a:lnTo>
                    <a:pt x="107" y="76"/>
                  </a:lnTo>
                  <a:lnTo>
                    <a:pt x="105" y="76"/>
                  </a:lnTo>
                  <a:lnTo>
                    <a:pt x="104" y="77"/>
                  </a:lnTo>
                  <a:lnTo>
                    <a:pt x="103" y="76"/>
                  </a:lnTo>
                  <a:lnTo>
                    <a:pt x="101" y="75"/>
                  </a:lnTo>
                  <a:lnTo>
                    <a:pt x="100" y="76"/>
                  </a:lnTo>
                  <a:lnTo>
                    <a:pt x="100" y="77"/>
                  </a:lnTo>
                  <a:lnTo>
                    <a:pt x="101" y="80"/>
                  </a:lnTo>
                  <a:lnTo>
                    <a:pt x="103" y="83"/>
                  </a:lnTo>
                  <a:lnTo>
                    <a:pt x="102" y="86"/>
                  </a:lnTo>
                  <a:lnTo>
                    <a:pt x="101" y="86"/>
                  </a:lnTo>
                  <a:lnTo>
                    <a:pt x="100" y="84"/>
                  </a:lnTo>
                  <a:lnTo>
                    <a:pt x="98" y="84"/>
                  </a:lnTo>
                  <a:lnTo>
                    <a:pt x="97" y="84"/>
                  </a:lnTo>
                  <a:lnTo>
                    <a:pt x="94" y="87"/>
                  </a:lnTo>
                  <a:lnTo>
                    <a:pt x="91" y="89"/>
                  </a:lnTo>
                  <a:lnTo>
                    <a:pt x="91" y="90"/>
                  </a:lnTo>
                  <a:lnTo>
                    <a:pt x="90" y="92"/>
                  </a:lnTo>
                  <a:lnTo>
                    <a:pt x="90" y="93"/>
                  </a:lnTo>
                  <a:lnTo>
                    <a:pt x="90" y="97"/>
                  </a:lnTo>
                  <a:lnTo>
                    <a:pt x="86" y="98"/>
                  </a:lnTo>
                  <a:lnTo>
                    <a:pt x="85" y="99"/>
                  </a:lnTo>
                  <a:lnTo>
                    <a:pt x="84" y="100"/>
                  </a:lnTo>
                  <a:lnTo>
                    <a:pt x="85" y="105"/>
                  </a:lnTo>
                  <a:lnTo>
                    <a:pt x="85" y="108"/>
                  </a:lnTo>
                  <a:lnTo>
                    <a:pt x="87" y="112"/>
                  </a:lnTo>
                  <a:lnTo>
                    <a:pt x="87" y="114"/>
                  </a:lnTo>
                  <a:lnTo>
                    <a:pt x="87" y="115"/>
                  </a:lnTo>
                  <a:lnTo>
                    <a:pt x="85" y="116"/>
                  </a:lnTo>
                  <a:lnTo>
                    <a:pt x="85" y="117"/>
                  </a:lnTo>
                  <a:lnTo>
                    <a:pt x="84" y="117"/>
                  </a:lnTo>
                  <a:lnTo>
                    <a:pt x="81" y="116"/>
                  </a:lnTo>
                  <a:lnTo>
                    <a:pt x="80" y="116"/>
                  </a:lnTo>
                  <a:lnTo>
                    <a:pt x="74" y="112"/>
                  </a:lnTo>
                  <a:lnTo>
                    <a:pt x="72" y="110"/>
                  </a:lnTo>
                  <a:lnTo>
                    <a:pt x="68" y="107"/>
                  </a:lnTo>
                  <a:lnTo>
                    <a:pt x="65" y="105"/>
                  </a:lnTo>
                  <a:lnTo>
                    <a:pt x="64" y="103"/>
                  </a:lnTo>
                  <a:lnTo>
                    <a:pt x="62" y="102"/>
                  </a:lnTo>
                  <a:lnTo>
                    <a:pt x="60" y="103"/>
                  </a:lnTo>
                  <a:lnTo>
                    <a:pt x="57" y="101"/>
                  </a:lnTo>
                  <a:lnTo>
                    <a:pt x="59" y="100"/>
                  </a:lnTo>
                  <a:lnTo>
                    <a:pt x="60" y="100"/>
                  </a:lnTo>
                  <a:lnTo>
                    <a:pt x="59" y="98"/>
                  </a:lnTo>
                  <a:lnTo>
                    <a:pt x="59" y="97"/>
                  </a:lnTo>
                  <a:lnTo>
                    <a:pt x="52" y="90"/>
                  </a:lnTo>
                  <a:lnTo>
                    <a:pt x="48" y="86"/>
                  </a:lnTo>
                  <a:lnTo>
                    <a:pt x="48" y="84"/>
                  </a:lnTo>
                  <a:lnTo>
                    <a:pt x="48" y="80"/>
                  </a:lnTo>
                  <a:lnTo>
                    <a:pt x="47" y="79"/>
                  </a:lnTo>
                  <a:lnTo>
                    <a:pt x="42" y="77"/>
                  </a:lnTo>
                  <a:lnTo>
                    <a:pt x="36" y="71"/>
                  </a:lnTo>
                  <a:lnTo>
                    <a:pt x="30" y="65"/>
                  </a:lnTo>
                  <a:lnTo>
                    <a:pt x="29" y="64"/>
                  </a:lnTo>
                  <a:lnTo>
                    <a:pt x="26" y="60"/>
                  </a:lnTo>
                  <a:lnTo>
                    <a:pt x="23" y="56"/>
                  </a:lnTo>
                  <a:lnTo>
                    <a:pt x="20" y="53"/>
                  </a:lnTo>
                  <a:lnTo>
                    <a:pt x="17" y="50"/>
                  </a:lnTo>
                  <a:lnTo>
                    <a:pt x="15" y="46"/>
                  </a:lnTo>
                  <a:lnTo>
                    <a:pt x="13" y="41"/>
                  </a:lnTo>
                  <a:lnTo>
                    <a:pt x="12" y="35"/>
                  </a:lnTo>
                  <a:lnTo>
                    <a:pt x="11" y="33"/>
                  </a:lnTo>
                  <a:lnTo>
                    <a:pt x="10" y="32"/>
                  </a:lnTo>
                  <a:lnTo>
                    <a:pt x="4" y="26"/>
                  </a:lnTo>
                  <a:lnTo>
                    <a:pt x="0" y="23"/>
                  </a:lnTo>
                  <a:lnTo>
                    <a:pt x="0" y="19"/>
                  </a:lnTo>
                  <a:lnTo>
                    <a:pt x="1" y="12"/>
                  </a:lnTo>
                  <a:lnTo>
                    <a:pt x="1" y="4"/>
                  </a:lnTo>
                  <a:lnTo>
                    <a:pt x="3" y="3"/>
                  </a:lnTo>
                  <a:lnTo>
                    <a:pt x="5" y="3"/>
                  </a:lnTo>
                  <a:lnTo>
                    <a:pt x="7" y="3"/>
                  </a:lnTo>
                  <a:lnTo>
                    <a:pt x="9" y="4"/>
                  </a:lnTo>
                  <a:lnTo>
                    <a:pt x="13" y="9"/>
                  </a:lnTo>
                  <a:lnTo>
                    <a:pt x="15" y="11"/>
                  </a:lnTo>
                  <a:lnTo>
                    <a:pt x="17" y="12"/>
                  </a:lnTo>
                  <a:lnTo>
                    <a:pt x="19" y="10"/>
                  </a:lnTo>
                  <a:lnTo>
                    <a:pt x="22" y="5"/>
                  </a:lnTo>
                  <a:lnTo>
                    <a:pt x="25" y="3"/>
                  </a:lnTo>
                  <a:lnTo>
                    <a:pt x="33" y="4"/>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2" name="Belgium">
              <a:extLst>
                <a:ext uri="{FF2B5EF4-FFF2-40B4-BE49-F238E27FC236}">
                  <a16:creationId xmlns:a16="http://schemas.microsoft.com/office/drawing/2014/main" id="{9AE4D460-4C25-41C6-9CA0-373F00BEFC2A}"/>
                </a:ext>
              </a:extLst>
            </p:cNvPr>
            <p:cNvSpPr>
              <a:spLocks/>
            </p:cNvSpPr>
            <p:nvPr/>
          </p:nvSpPr>
          <p:spPr bwMode="auto">
            <a:xfrm>
              <a:off x="9274598" y="3847070"/>
              <a:ext cx="578211" cy="410438"/>
            </a:xfrm>
            <a:custGeom>
              <a:avLst/>
              <a:gdLst>
                <a:gd name="T0" fmla="*/ 71 w 120"/>
                <a:gd name="T1" fmla="*/ 4 h 96"/>
                <a:gd name="T2" fmla="*/ 77 w 120"/>
                <a:gd name="T3" fmla="*/ 2 h 96"/>
                <a:gd name="T4" fmla="*/ 79 w 120"/>
                <a:gd name="T5" fmla="*/ 4 h 96"/>
                <a:gd name="T6" fmla="*/ 87 w 120"/>
                <a:gd name="T7" fmla="*/ 11 h 96"/>
                <a:gd name="T8" fmla="*/ 93 w 120"/>
                <a:gd name="T9" fmla="*/ 10 h 96"/>
                <a:gd name="T10" fmla="*/ 101 w 120"/>
                <a:gd name="T11" fmla="*/ 16 h 96"/>
                <a:gd name="T12" fmla="*/ 103 w 120"/>
                <a:gd name="T13" fmla="*/ 20 h 96"/>
                <a:gd name="T14" fmla="*/ 100 w 120"/>
                <a:gd name="T15" fmla="*/ 26 h 96"/>
                <a:gd name="T16" fmla="*/ 97 w 120"/>
                <a:gd name="T17" fmla="*/ 32 h 96"/>
                <a:gd name="T18" fmla="*/ 103 w 120"/>
                <a:gd name="T19" fmla="*/ 33 h 96"/>
                <a:gd name="T20" fmla="*/ 108 w 120"/>
                <a:gd name="T21" fmla="*/ 37 h 96"/>
                <a:gd name="T22" fmla="*/ 116 w 120"/>
                <a:gd name="T23" fmla="*/ 44 h 96"/>
                <a:gd name="T24" fmla="*/ 115 w 120"/>
                <a:gd name="T25" fmla="*/ 49 h 96"/>
                <a:gd name="T26" fmla="*/ 119 w 120"/>
                <a:gd name="T27" fmla="*/ 53 h 96"/>
                <a:gd name="T28" fmla="*/ 112 w 120"/>
                <a:gd name="T29" fmla="*/ 66 h 96"/>
                <a:gd name="T30" fmla="*/ 111 w 120"/>
                <a:gd name="T31" fmla="*/ 65 h 96"/>
                <a:gd name="T32" fmla="*/ 104 w 120"/>
                <a:gd name="T33" fmla="*/ 69 h 96"/>
                <a:gd name="T34" fmla="*/ 100 w 120"/>
                <a:gd name="T35" fmla="*/ 77 h 96"/>
                <a:gd name="T36" fmla="*/ 100 w 120"/>
                <a:gd name="T37" fmla="*/ 81 h 96"/>
                <a:gd name="T38" fmla="*/ 102 w 120"/>
                <a:gd name="T39" fmla="*/ 86 h 96"/>
                <a:gd name="T40" fmla="*/ 103 w 120"/>
                <a:gd name="T41" fmla="*/ 93 h 96"/>
                <a:gd name="T42" fmla="*/ 99 w 120"/>
                <a:gd name="T43" fmla="*/ 95 h 96"/>
                <a:gd name="T44" fmla="*/ 93 w 120"/>
                <a:gd name="T45" fmla="*/ 96 h 96"/>
                <a:gd name="T46" fmla="*/ 86 w 120"/>
                <a:gd name="T47" fmla="*/ 90 h 96"/>
                <a:gd name="T48" fmla="*/ 81 w 120"/>
                <a:gd name="T49" fmla="*/ 86 h 96"/>
                <a:gd name="T50" fmla="*/ 75 w 120"/>
                <a:gd name="T51" fmla="*/ 83 h 96"/>
                <a:gd name="T52" fmla="*/ 72 w 120"/>
                <a:gd name="T53" fmla="*/ 77 h 96"/>
                <a:gd name="T54" fmla="*/ 71 w 120"/>
                <a:gd name="T55" fmla="*/ 65 h 96"/>
                <a:gd name="T56" fmla="*/ 67 w 120"/>
                <a:gd name="T57" fmla="*/ 71 h 96"/>
                <a:gd name="T58" fmla="*/ 57 w 120"/>
                <a:gd name="T59" fmla="*/ 76 h 96"/>
                <a:gd name="T60" fmla="*/ 50 w 120"/>
                <a:gd name="T61" fmla="*/ 74 h 96"/>
                <a:gd name="T62" fmla="*/ 52 w 120"/>
                <a:gd name="T63" fmla="*/ 70 h 96"/>
                <a:gd name="T64" fmla="*/ 50 w 120"/>
                <a:gd name="T65" fmla="*/ 66 h 96"/>
                <a:gd name="T66" fmla="*/ 51 w 120"/>
                <a:gd name="T67" fmla="*/ 61 h 96"/>
                <a:gd name="T68" fmla="*/ 41 w 120"/>
                <a:gd name="T69" fmla="*/ 56 h 96"/>
                <a:gd name="T70" fmla="*/ 37 w 120"/>
                <a:gd name="T71" fmla="*/ 57 h 96"/>
                <a:gd name="T72" fmla="*/ 34 w 120"/>
                <a:gd name="T73" fmla="*/ 51 h 96"/>
                <a:gd name="T74" fmla="*/ 25 w 120"/>
                <a:gd name="T75" fmla="*/ 48 h 96"/>
                <a:gd name="T76" fmla="*/ 22 w 120"/>
                <a:gd name="T77" fmla="*/ 41 h 96"/>
                <a:gd name="T78" fmla="*/ 18 w 120"/>
                <a:gd name="T79" fmla="*/ 35 h 96"/>
                <a:gd name="T80" fmla="*/ 10 w 120"/>
                <a:gd name="T81" fmla="*/ 38 h 96"/>
                <a:gd name="T82" fmla="*/ 4 w 120"/>
                <a:gd name="T83" fmla="*/ 33 h 96"/>
                <a:gd name="T84" fmla="*/ 2 w 120"/>
                <a:gd name="T85" fmla="*/ 26 h 96"/>
                <a:gd name="T86" fmla="*/ 0 w 120"/>
                <a:gd name="T87" fmla="*/ 19 h 96"/>
                <a:gd name="T88" fmla="*/ 26 w 120"/>
                <a:gd name="T89" fmla="*/ 5 h 96"/>
                <a:gd name="T90" fmla="*/ 28 w 120"/>
                <a:gd name="T91" fmla="*/ 12 h 96"/>
                <a:gd name="T92" fmla="*/ 33 w 120"/>
                <a:gd name="T93" fmla="*/ 10 h 96"/>
                <a:gd name="T94" fmla="*/ 39 w 120"/>
                <a:gd name="T95" fmla="*/ 12 h 96"/>
                <a:gd name="T96" fmla="*/ 47 w 120"/>
                <a:gd name="T97" fmla="*/ 12 h 96"/>
                <a:gd name="T98" fmla="*/ 53 w 120"/>
                <a:gd name="T99" fmla="*/ 5 h 96"/>
                <a:gd name="T100" fmla="*/ 58 w 120"/>
                <a:gd name="T101" fmla="*/ 6 h 96"/>
                <a:gd name="T102" fmla="*/ 62 w 120"/>
                <a:gd name="T103" fmla="*/ 0 h 96"/>
                <a:gd name="T104" fmla="*/ 66 w 120"/>
                <a:gd name="T105" fmla="*/ 3 h 96"/>
                <a:gd name="T106" fmla="*/ 71 w 120"/>
                <a:gd name="T10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96">
                  <a:moveTo>
                    <a:pt x="71" y="3"/>
                  </a:moveTo>
                  <a:lnTo>
                    <a:pt x="71" y="3"/>
                  </a:lnTo>
                  <a:lnTo>
                    <a:pt x="71" y="4"/>
                  </a:lnTo>
                  <a:lnTo>
                    <a:pt x="72" y="4"/>
                  </a:lnTo>
                  <a:lnTo>
                    <a:pt x="75" y="4"/>
                  </a:lnTo>
                  <a:lnTo>
                    <a:pt x="77" y="2"/>
                  </a:lnTo>
                  <a:lnTo>
                    <a:pt x="78" y="1"/>
                  </a:lnTo>
                  <a:lnTo>
                    <a:pt x="79" y="2"/>
                  </a:lnTo>
                  <a:lnTo>
                    <a:pt x="79" y="4"/>
                  </a:lnTo>
                  <a:lnTo>
                    <a:pt x="80" y="7"/>
                  </a:lnTo>
                  <a:lnTo>
                    <a:pt x="84" y="10"/>
                  </a:lnTo>
                  <a:lnTo>
                    <a:pt x="87" y="11"/>
                  </a:lnTo>
                  <a:lnTo>
                    <a:pt x="90" y="10"/>
                  </a:lnTo>
                  <a:lnTo>
                    <a:pt x="92" y="10"/>
                  </a:lnTo>
                  <a:lnTo>
                    <a:pt x="93" y="10"/>
                  </a:lnTo>
                  <a:lnTo>
                    <a:pt x="94" y="12"/>
                  </a:lnTo>
                  <a:lnTo>
                    <a:pt x="96" y="14"/>
                  </a:lnTo>
                  <a:lnTo>
                    <a:pt x="101" y="16"/>
                  </a:lnTo>
                  <a:lnTo>
                    <a:pt x="102" y="16"/>
                  </a:lnTo>
                  <a:lnTo>
                    <a:pt x="103" y="18"/>
                  </a:lnTo>
                  <a:lnTo>
                    <a:pt x="103" y="20"/>
                  </a:lnTo>
                  <a:lnTo>
                    <a:pt x="100" y="25"/>
                  </a:lnTo>
                  <a:lnTo>
                    <a:pt x="100" y="26"/>
                  </a:lnTo>
                  <a:lnTo>
                    <a:pt x="100" y="26"/>
                  </a:lnTo>
                  <a:lnTo>
                    <a:pt x="100" y="27"/>
                  </a:lnTo>
                  <a:lnTo>
                    <a:pt x="97" y="31"/>
                  </a:lnTo>
                  <a:lnTo>
                    <a:pt x="97" y="32"/>
                  </a:lnTo>
                  <a:lnTo>
                    <a:pt x="98" y="34"/>
                  </a:lnTo>
                  <a:lnTo>
                    <a:pt x="99" y="35"/>
                  </a:lnTo>
                  <a:lnTo>
                    <a:pt x="103" y="33"/>
                  </a:lnTo>
                  <a:lnTo>
                    <a:pt x="105" y="36"/>
                  </a:lnTo>
                  <a:lnTo>
                    <a:pt x="108" y="36"/>
                  </a:lnTo>
                  <a:lnTo>
                    <a:pt x="108" y="37"/>
                  </a:lnTo>
                  <a:lnTo>
                    <a:pt x="112" y="40"/>
                  </a:lnTo>
                  <a:lnTo>
                    <a:pt x="113" y="42"/>
                  </a:lnTo>
                  <a:lnTo>
                    <a:pt x="116" y="44"/>
                  </a:lnTo>
                  <a:lnTo>
                    <a:pt x="113" y="46"/>
                  </a:lnTo>
                  <a:lnTo>
                    <a:pt x="114" y="47"/>
                  </a:lnTo>
                  <a:lnTo>
                    <a:pt x="115" y="49"/>
                  </a:lnTo>
                  <a:lnTo>
                    <a:pt x="117" y="49"/>
                  </a:lnTo>
                  <a:lnTo>
                    <a:pt x="119" y="51"/>
                  </a:lnTo>
                  <a:lnTo>
                    <a:pt x="119" y="53"/>
                  </a:lnTo>
                  <a:lnTo>
                    <a:pt x="120" y="58"/>
                  </a:lnTo>
                  <a:lnTo>
                    <a:pt x="114" y="62"/>
                  </a:lnTo>
                  <a:lnTo>
                    <a:pt x="112" y="66"/>
                  </a:lnTo>
                  <a:lnTo>
                    <a:pt x="112" y="67"/>
                  </a:lnTo>
                  <a:lnTo>
                    <a:pt x="112" y="67"/>
                  </a:lnTo>
                  <a:lnTo>
                    <a:pt x="111" y="65"/>
                  </a:lnTo>
                  <a:lnTo>
                    <a:pt x="110" y="65"/>
                  </a:lnTo>
                  <a:lnTo>
                    <a:pt x="108" y="65"/>
                  </a:lnTo>
                  <a:lnTo>
                    <a:pt x="104" y="69"/>
                  </a:lnTo>
                  <a:lnTo>
                    <a:pt x="103" y="72"/>
                  </a:lnTo>
                  <a:lnTo>
                    <a:pt x="102" y="75"/>
                  </a:lnTo>
                  <a:lnTo>
                    <a:pt x="100" y="77"/>
                  </a:lnTo>
                  <a:lnTo>
                    <a:pt x="100" y="79"/>
                  </a:lnTo>
                  <a:lnTo>
                    <a:pt x="100" y="80"/>
                  </a:lnTo>
                  <a:lnTo>
                    <a:pt x="100" y="81"/>
                  </a:lnTo>
                  <a:lnTo>
                    <a:pt x="100" y="82"/>
                  </a:lnTo>
                  <a:lnTo>
                    <a:pt x="102" y="85"/>
                  </a:lnTo>
                  <a:lnTo>
                    <a:pt x="102" y="86"/>
                  </a:lnTo>
                  <a:lnTo>
                    <a:pt x="104" y="90"/>
                  </a:lnTo>
                  <a:lnTo>
                    <a:pt x="104" y="92"/>
                  </a:lnTo>
                  <a:lnTo>
                    <a:pt x="103" y="93"/>
                  </a:lnTo>
                  <a:lnTo>
                    <a:pt x="102" y="94"/>
                  </a:lnTo>
                  <a:lnTo>
                    <a:pt x="102" y="95"/>
                  </a:lnTo>
                  <a:lnTo>
                    <a:pt x="99" y="95"/>
                  </a:lnTo>
                  <a:lnTo>
                    <a:pt x="96" y="96"/>
                  </a:lnTo>
                  <a:lnTo>
                    <a:pt x="94" y="96"/>
                  </a:lnTo>
                  <a:lnTo>
                    <a:pt x="93" y="96"/>
                  </a:lnTo>
                  <a:lnTo>
                    <a:pt x="91" y="94"/>
                  </a:lnTo>
                  <a:lnTo>
                    <a:pt x="88" y="91"/>
                  </a:lnTo>
                  <a:lnTo>
                    <a:pt x="86" y="90"/>
                  </a:lnTo>
                  <a:lnTo>
                    <a:pt x="86" y="88"/>
                  </a:lnTo>
                  <a:lnTo>
                    <a:pt x="84" y="88"/>
                  </a:lnTo>
                  <a:lnTo>
                    <a:pt x="81" y="86"/>
                  </a:lnTo>
                  <a:lnTo>
                    <a:pt x="79" y="85"/>
                  </a:lnTo>
                  <a:lnTo>
                    <a:pt x="77" y="84"/>
                  </a:lnTo>
                  <a:lnTo>
                    <a:pt x="75" y="83"/>
                  </a:lnTo>
                  <a:lnTo>
                    <a:pt x="73" y="83"/>
                  </a:lnTo>
                  <a:lnTo>
                    <a:pt x="72" y="80"/>
                  </a:lnTo>
                  <a:lnTo>
                    <a:pt x="72" y="77"/>
                  </a:lnTo>
                  <a:lnTo>
                    <a:pt x="71" y="75"/>
                  </a:lnTo>
                  <a:lnTo>
                    <a:pt x="73" y="66"/>
                  </a:lnTo>
                  <a:lnTo>
                    <a:pt x="71" y="65"/>
                  </a:lnTo>
                  <a:lnTo>
                    <a:pt x="70" y="66"/>
                  </a:lnTo>
                  <a:lnTo>
                    <a:pt x="68" y="68"/>
                  </a:lnTo>
                  <a:lnTo>
                    <a:pt x="67" y="71"/>
                  </a:lnTo>
                  <a:lnTo>
                    <a:pt x="66" y="73"/>
                  </a:lnTo>
                  <a:lnTo>
                    <a:pt x="63" y="75"/>
                  </a:lnTo>
                  <a:lnTo>
                    <a:pt x="57" y="76"/>
                  </a:lnTo>
                  <a:lnTo>
                    <a:pt x="51" y="75"/>
                  </a:lnTo>
                  <a:lnTo>
                    <a:pt x="51" y="74"/>
                  </a:lnTo>
                  <a:lnTo>
                    <a:pt x="50" y="74"/>
                  </a:lnTo>
                  <a:lnTo>
                    <a:pt x="50" y="73"/>
                  </a:lnTo>
                  <a:lnTo>
                    <a:pt x="51" y="72"/>
                  </a:lnTo>
                  <a:lnTo>
                    <a:pt x="52" y="70"/>
                  </a:lnTo>
                  <a:lnTo>
                    <a:pt x="52" y="68"/>
                  </a:lnTo>
                  <a:lnTo>
                    <a:pt x="51" y="67"/>
                  </a:lnTo>
                  <a:lnTo>
                    <a:pt x="50" y="66"/>
                  </a:lnTo>
                  <a:lnTo>
                    <a:pt x="50" y="64"/>
                  </a:lnTo>
                  <a:lnTo>
                    <a:pt x="51" y="62"/>
                  </a:lnTo>
                  <a:lnTo>
                    <a:pt x="51" y="61"/>
                  </a:lnTo>
                  <a:lnTo>
                    <a:pt x="47" y="57"/>
                  </a:lnTo>
                  <a:lnTo>
                    <a:pt x="44" y="57"/>
                  </a:lnTo>
                  <a:lnTo>
                    <a:pt x="41" y="56"/>
                  </a:lnTo>
                  <a:lnTo>
                    <a:pt x="39" y="56"/>
                  </a:lnTo>
                  <a:lnTo>
                    <a:pt x="38" y="56"/>
                  </a:lnTo>
                  <a:lnTo>
                    <a:pt x="37" y="57"/>
                  </a:lnTo>
                  <a:lnTo>
                    <a:pt x="36" y="58"/>
                  </a:lnTo>
                  <a:lnTo>
                    <a:pt x="35" y="57"/>
                  </a:lnTo>
                  <a:lnTo>
                    <a:pt x="34" y="51"/>
                  </a:lnTo>
                  <a:lnTo>
                    <a:pt x="33" y="50"/>
                  </a:lnTo>
                  <a:lnTo>
                    <a:pt x="30" y="49"/>
                  </a:lnTo>
                  <a:lnTo>
                    <a:pt x="25" y="48"/>
                  </a:lnTo>
                  <a:lnTo>
                    <a:pt x="23" y="47"/>
                  </a:lnTo>
                  <a:lnTo>
                    <a:pt x="22" y="44"/>
                  </a:lnTo>
                  <a:lnTo>
                    <a:pt x="22" y="41"/>
                  </a:lnTo>
                  <a:lnTo>
                    <a:pt x="20" y="37"/>
                  </a:lnTo>
                  <a:lnTo>
                    <a:pt x="20" y="36"/>
                  </a:lnTo>
                  <a:lnTo>
                    <a:pt x="18" y="35"/>
                  </a:lnTo>
                  <a:lnTo>
                    <a:pt x="15" y="35"/>
                  </a:lnTo>
                  <a:lnTo>
                    <a:pt x="12" y="37"/>
                  </a:lnTo>
                  <a:lnTo>
                    <a:pt x="10" y="38"/>
                  </a:lnTo>
                  <a:lnTo>
                    <a:pt x="10" y="38"/>
                  </a:lnTo>
                  <a:lnTo>
                    <a:pt x="7" y="36"/>
                  </a:lnTo>
                  <a:lnTo>
                    <a:pt x="4" y="33"/>
                  </a:lnTo>
                  <a:lnTo>
                    <a:pt x="2" y="30"/>
                  </a:lnTo>
                  <a:lnTo>
                    <a:pt x="2" y="28"/>
                  </a:lnTo>
                  <a:lnTo>
                    <a:pt x="2" y="26"/>
                  </a:lnTo>
                  <a:lnTo>
                    <a:pt x="1" y="25"/>
                  </a:lnTo>
                  <a:lnTo>
                    <a:pt x="0" y="22"/>
                  </a:lnTo>
                  <a:lnTo>
                    <a:pt x="0" y="19"/>
                  </a:lnTo>
                  <a:lnTo>
                    <a:pt x="13" y="11"/>
                  </a:lnTo>
                  <a:lnTo>
                    <a:pt x="22" y="7"/>
                  </a:lnTo>
                  <a:lnTo>
                    <a:pt x="26" y="5"/>
                  </a:lnTo>
                  <a:lnTo>
                    <a:pt x="27" y="10"/>
                  </a:lnTo>
                  <a:lnTo>
                    <a:pt x="27" y="11"/>
                  </a:lnTo>
                  <a:lnTo>
                    <a:pt x="28" y="12"/>
                  </a:lnTo>
                  <a:lnTo>
                    <a:pt x="29" y="12"/>
                  </a:lnTo>
                  <a:lnTo>
                    <a:pt x="31" y="11"/>
                  </a:lnTo>
                  <a:lnTo>
                    <a:pt x="33" y="10"/>
                  </a:lnTo>
                  <a:lnTo>
                    <a:pt x="36" y="10"/>
                  </a:lnTo>
                  <a:lnTo>
                    <a:pt x="38" y="11"/>
                  </a:lnTo>
                  <a:lnTo>
                    <a:pt x="39" y="12"/>
                  </a:lnTo>
                  <a:lnTo>
                    <a:pt x="41" y="14"/>
                  </a:lnTo>
                  <a:lnTo>
                    <a:pt x="43" y="14"/>
                  </a:lnTo>
                  <a:lnTo>
                    <a:pt x="47" y="12"/>
                  </a:lnTo>
                  <a:lnTo>
                    <a:pt x="51" y="9"/>
                  </a:lnTo>
                  <a:lnTo>
                    <a:pt x="52" y="7"/>
                  </a:lnTo>
                  <a:lnTo>
                    <a:pt x="53" y="5"/>
                  </a:lnTo>
                  <a:lnTo>
                    <a:pt x="55" y="6"/>
                  </a:lnTo>
                  <a:lnTo>
                    <a:pt x="57" y="6"/>
                  </a:lnTo>
                  <a:lnTo>
                    <a:pt x="58" y="6"/>
                  </a:lnTo>
                  <a:lnTo>
                    <a:pt x="58" y="3"/>
                  </a:lnTo>
                  <a:lnTo>
                    <a:pt x="60" y="1"/>
                  </a:lnTo>
                  <a:lnTo>
                    <a:pt x="62" y="0"/>
                  </a:lnTo>
                  <a:lnTo>
                    <a:pt x="62" y="2"/>
                  </a:lnTo>
                  <a:lnTo>
                    <a:pt x="64" y="3"/>
                  </a:lnTo>
                  <a:lnTo>
                    <a:pt x="66" y="3"/>
                  </a:lnTo>
                  <a:lnTo>
                    <a:pt x="69" y="0"/>
                  </a:lnTo>
                  <a:lnTo>
                    <a:pt x="70" y="0"/>
                  </a:lnTo>
                  <a:lnTo>
                    <a:pt x="71" y="2"/>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3" name="Bulgaria">
              <a:extLst>
                <a:ext uri="{FF2B5EF4-FFF2-40B4-BE49-F238E27FC236}">
                  <a16:creationId xmlns:a16="http://schemas.microsoft.com/office/drawing/2014/main" id="{B4E28CDD-AF25-4DB5-940E-0696D029C7D2}"/>
                </a:ext>
              </a:extLst>
            </p:cNvPr>
            <p:cNvSpPr>
              <a:spLocks/>
            </p:cNvSpPr>
            <p:nvPr/>
          </p:nvSpPr>
          <p:spPr bwMode="auto">
            <a:xfrm>
              <a:off x="9570662" y="5264897"/>
              <a:ext cx="945152" cy="527705"/>
            </a:xfrm>
            <a:custGeom>
              <a:avLst/>
              <a:gdLst>
                <a:gd name="T0" fmla="*/ 194 w 195"/>
                <a:gd name="T1" fmla="*/ 31 h 126"/>
                <a:gd name="T2" fmla="*/ 180 w 195"/>
                <a:gd name="T3" fmla="*/ 36 h 126"/>
                <a:gd name="T4" fmla="*/ 174 w 195"/>
                <a:gd name="T5" fmla="*/ 45 h 126"/>
                <a:gd name="T6" fmla="*/ 171 w 195"/>
                <a:gd name="T7" fmla="*/ 65 h 126"/>
                <a:gd name="T8" fmla="*/ 165 w 195"/>
                <a:gd name="T9" fmla="*/ 78 h 126"/>
                <a:gd name="T10" fmla="*/ 176 w 195"/>
                <a:gd name="T11" fmla="*/ 93 h 126"/>
                <a:gd name="T12" fmla="*/ 171 w 195"/>
                <a:gd name="T13" fmla="*/ 96 h 126"/>
                <a:gd name="T14" fmla="*/ 166 w 195"/>
                <a:gd name="T15" fmla="*/ 96 h 126"/>
                <a:gd name="T16" fmla="*/ 160 w 195"/>
                <a:gd name="T17" fmla="*/ 97 h 126"/>
                <a:gd name="T18" fmla="*/ 153 w 195"/>
                <a:gd name="T19" fmla="*/ 91 h 126"/>
                <a:gd name="T20" fmla="*/ 144 w 195"/>
                <a:gd name="T21" fmla="*/ 94 h 126"/>
                <a:gd name="T22" fmla="*/ 135 w 195"/>
                <a:gd name="T23" fmla="*/ 96 h 126"/>
                <a:gd name="T24" fmla="*/ 131 w 195"/>
                <a:gd name="T25" fmla="*/ 99 h 126"/>
                <a:gd name="T26" fmla="*/ 125 w 195"/>
                <a:gd name="T27" fmla="*/ 103 h 126"/>
                <a:gd name="T28" fmla="*/ 124 w 195"/>
                <a:gd name="T29" fmla="*/ 107 h 126"/>
                <a:gd name="T30" fmla="*/ 117 w 195"/>
                <a:gd name="T31" fmla="*/ 107 h 126"/>
                <a:gd name="T32" fmla="*/ 117 w 195"/>
                <a:gd name="T33" fmla="*/ 111 h 126"/>
                <a:gd name="T34" fmla="*/ 118 w 195"/>
                <a:gd name="T35" fmla="*/ 120 h 126"/>
                <a:gd name="T36" fmla="*/ 107 w 195"/>
                <a:gd name="T37" fmla="*/ 123 h 126"/>
                <a:gd name="T38" fmla="*/ 99 w 195"/>
                <a:gd name="T39" fmla="*/ 124 h 126"/>
                <a:gd name="T40" fmla="*/ 87 w 195"/>
                <a:gd name="T41" fmla="*/ 123 h 126"/>
                <a:gd name="T42" fmla="*/ 76 w 195"/>
                <a:gd name="T43" fmla="*/ 121 h 126"/>
                <a:gd name="T44" fmla="*/ 70 w 195"/>
                <a:gd name="T45" fmla="*/ 118 h 126"/>
                <a:gd name="T46" fmla="*/ 67 w 195"/>
                <a:gd name="T47" fmla="*/ 113 h 126"/>
                <a:gd name="T48" fmla="*/ 59 w 195"/>
                <a:gd name="T49" fmla="*/ 114 h 126"/>
                <a:gd name="T50" fmla="*/ 52 w 195"/>
                <a:gd name="T51" fmla="*/ 117 h 126"/>
                <a:gd name="T52" fmla="*/ 44 w 195"/>
                <a:gd name="T53" fmla="*/ 119 h 126"/>
                <a:gd name="T54" fmla="*/ 34 w 195"/>
                <a:gd name="T55" fmla="*/ 120 h 126"/>
                <a:gd name="T56" fmla="*/ 25 w 195"/>
                <a:gd name="T57" fmla="*/ 123 h 126"/>
                <a:gd name="T58" fmla="*/ 18 w 195"/>
                <a:gd name="T59" fmla="*/ 122 h 126"/>
                <a:gd name="T60" fmla="*/ 20 w 195"/>
                <a:gd name="T61" fmla="*/ 106 h 126"/>
                <a:gd name="T62" fmla="*/ 18 w 195"/>
                <a:gd name="T63" fmla="*/ 102 h 126"/>
                <a:gd name="T64" fmla="*/ 10 w 195"/>
                <a:gd name="T65" fmla="*/ 92 h 126"/>
                <a:gd name="T66" fmla="*/ 0 w 195"/>
                <a:gd name="T67" fmla="*/ 82 h 126"/>
                <a:gd name="T68" fmla="*/ 5 w 195"/>
                <a:gd name="T69" fmla="*/ 76 h 126"/>
                <a:gd name="T70" fmla="*/ 4 w 195"/>
                <a:gd name="T71" fmla="*/ 72 h 126"/>
                <a:gd name="T72" fmla="*/ 4 w 195"/>
                <a:gd name="T73" fmla="*/ 63 h 126"/>
                <a:gd name="T74" fmla="*/ 5 w 195"/>
                <a:gd name="T75" fmla="*/ 58 h 126"/>
                <a:gd name="T76" fmla="*/ 14 w 195"/>
                <a:gd name="T77" fmla="*/ 53 h 126"/>
                <a:gd name="T78" fmla="*/ 19 w 195"/>
                <a:gd name="T79" fmla="*/ 49 h 126"/>
                <a:gd name="T80" fmla="*/ 16 w 195"/>
                <a:gd name="T81" fmla="*/ 42 h 126"/>
                <a:gd name="T82" fmla="*/ 11 w 195"/>
                <a:gd name="T83" fmla="*/ 36 h 126"/>
                <a:gd name="T84" fmla="*/ 4 w 195"/>
                <a:gd name="T85" fmla="*/ 27 h 126"/>
                <a:gd name="T86" fmla="*/ 1 w 195"/>
                <a:gd name="T87" fmla="*/ 21 h 126"/>
                <a:gd name="T88" fmla="*/ 2 w 195"/>
                <a:gd name="T89" fmla="*/ 11 h 126"/>
                <a:gd name="T90" fmla="*/ 8 w 195"/>
                <a:gd name="T91" fmla="*/ 7 h 126"/>
                <a:gd name="T92" fmla="*/ 10 w 195"/>
                <a:gd name="T93" fmla="*/ 0 h 126"/>
                <a:gd name="T94" fmla="*/ 19 w 195"/>
                <a:gd name="T95" fmla="*/ 4 h 126"/>
                <a:gd name="T96" fmla="*/ 20 w 195"/>
                <a:gd name="T97" fmla="*/ 9 h 126"/>
                <a:gd name="T98" fmla="*/ 16 w 195"/>
                <a:gd name="T99" fmla="*/ 14 h 126"/>
                <a:gd name="T100" fmla="*/ 27 w 195"/>
                <a:gd name="T101" fmla="*/ 15 h 126"/>
                <a:gd name="T102" fmla="*/ 59 w 195"/>
                <a:gd name="T103" fmla="*/ 20 h 126"/>
                <a:gd name="T104" fmla="*/ 88 w 195"/>
                <a:gd name="T105" fmla="*/ 23 h 126"/>
                <a:gd name="T106" fmla="*/ 108 w 195"/>
                <a:gd name="T107" fmla="*/ 20 h 126"/>
                <a:gd name="T108" fmla="*/ 129 w 195"/>
                <a:gd name="T109" fmla="*/ 6 h 126"/>
                <a:gd name="T110" fmla="*/ 149 w 195"/>
                <a:gd name="T111" fmla="*/ 3 h 126"/>
                <a:gd name="T112" fmla="*/ 166 w 195"/>
                <a:gd name="T113" fmla="*/ 10 h 126"/>
                <a:gd name="T114" fmla="*/ 173 w 195"/>
                <a:gd name="T115" fmla="*/ 10 h 126"/>
                <a:gd name="T116" fmla="*/ 183 w 195"/>
                <a:gd name="T117"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126">
                  <a:moveTo>
                    <a:pt x="195" y="21"/>
                  </a:moveTo>
                  <a:lnTo>
                    <a:pt x="195" y="21"/>
                  </a:lnTo>
                  <a:lnTo>
                    <a:pt x="194" y="31"/>
                  </a:lnTo>
                  <a:lnTo>
                    <a:pt x="191" y="36"/>
                  </a:lnTo>
                  <a:lnTo>
                    <a:pt x="186" y="34"/>
                  </a:lnTo>
                  <a:lnTo>
                    <a:pt x="180" y="36"/>
                  </a:lnTo>
                  <a:lnTo>
                    <a:pt x="177" y="41"/>
                  </a:lnTo>
                  <a:lnTo>
                    <a:pt x="176" y="43"/>
                  </a:lnTo>
                  <a:lnTo>
                    <a:pt x="174" y="45"/>
                  </a:lnTo>
                  <a:lnTo>
                    <a:pt x="173" y="52"/>
                  </a:lnTo>
                  <a:lnTo>
                    <a:pt x="173" y="63"/>
                  </a:lnTo>
                  <a:lnTo>
                    <a:pt x="171" y="65"/>
                  </a:lnTo>
                  <a:lnTo>
                    <a:pt x="169" y="65"/>
                  </a:lnTo>
                  <a:lnTo>
                    <a:pt x="160" y="75"/>
                  </a:lnTo>
                  <a:lnTo>
                    <a:pt x="165" y="78"/>
                  </a:lnTo>
                  <a:lnTo>
                    <a:pt x="167" y="80"/>
                  </a:lnTo>
                  <a:lnTo>
                    <a:pt x="171" y="86"/>
                  </a:lnTo>
                  <a:lnTo>
                    <a:pt x="176" y="93"/>
                  </a:lnTo>
                  <a:lnTo>
                    <a:pt x="177" y="96"/>
                  </a:lnTo>
                  <a:lnTo>
                    <a:pt x="173" y="95"/>
                  </a:lnTo>
                  <a:lnTo>
                    <a:pt x="171" y="96"/>
                  </a:lnTo>
                  <a:lnTo>
                    <a:pt x="170" y="97"/>
                  </a:lnTo>
                  <a:lnTo>
                    <a:pt x="168" y="96"/>
                  </a:lnTo>
                  <a:lnTo>
                    <a:pt x="166" y="96"/>
                  </a:lnTo>
                  <a:lnTo>
                    <a:pt x="163" y="98"/>
                  </a:lnTo>
                  <a:lnTo>
                    <a:pt x="162" y="98"/>
                  </a:lnTo>
                  <a:lnTo>
                    <a:pt x="160" y="97"/>
                  </a:lnTo>
                  <a:lnTo>
                    <a:pt x="156" y="94"/>
                  </a:lnTo>
                  <a:lnTo>
                    <a:pt x="154" y="91"/>
                  </a:lnTo>
                  <a:lnTo>
                    <a:pt x="153" y="91"/>
                  </a:lnTo>
                  <a:lnTo>
                    <a:pt x="151" y="92"/>
                  </a:lnTo>
                  <a:lnTo>
                    <a:pt x="145" y="92"/>
                  </a:lnTo>
                  <a:lnTo>
                    <a:pt x="144" y="94"/>
                  </a:lnTo>
                  <a:lnTo>
                    <a:pt x="141" y="95"/>
                  </a:lnTo>
                  <a:lnTo>
                    <a:pt x="139" y="96"/>
                  </a:lnTo>
                  <a:lnTo>
                    <a:pt x="135" y="96"/>
                  </a:lnTo>
                  <a:lnTo>
                    <a:pt x="133" y="96"/>
                  </a:lnTo>
                  <a:lnTo>
                    <a:pt x="132" y="97"/>
                  </a:lnTo>
                  <a:lnTo>
                    <a:pt x="131" y="99"/>
                  </a:lnTo>
                  <a:lnTo>
                    <a:pt x="130" y="101"/>
                  </a:lnTo>
                  <a:lnTo>
                    <a:pt x="130" y="102"/>
                  </a:lnTo>
                  <a:lnTo>
                    <a:pt x="125" y="103"/>
                  </a:lnTo>
                  <a:lnTo>
                    <a:pt x="124" y="104"/>
                  </a:lnTo>
                  <a:lnTo>
                    <a:pt x="124" y="105"/>
                  </a:lnTo>
                  <a:lnTo>
                    <a:pt x="124" y="107"/>
                  </a:lnTo>
                  <a:lnTo>
                    <a:pt x="120" y="105"/>
                  </a:lnTo>
                  <a:lnTo>
                    <a:pt x="117" y="106"/>
                  </a:lnTo>
                  <a:lnTo>
                    <a:pt x="117" y="107"/>
                  </a:lnTo>
                  <a:lnTo>
                    <a:pt x="116" y="108"/>
                  </a:lnTo>
                  <a:lnTo>
                    <a:pt x="116" y="110"/>
                  </a:lnTo>
                  <a:lnTo>
                    <a:pt x="117" y="111"/>
                  </a:lnTo>
                  <a:lnTo>
                    <a:pt x="118" y="115"/>
                  </a:lnTo>
                  <a:lnTo>
                    <a:pt x="119" y="118"/>
                  </a:lnTo>
                  <a:lnTo>
                    <a:pt x="118" y="120"/>
                  </a:lnTo>
                  <a:lnTo>
                    <a:pt x="116" y="122"/>
                  </a:lnTo>
                  <a:lnTo>
                    <a:pt x="111" y="123"/>
                  </a:lnTo>
                  <a:lnTo>
                    <a:pt x="107" y="123"/>
                  </a:lnTo>
                  <a:lnTo>
                    <a:pt x="105" y="123"/>
                  </a:lnTo>
                  <a:lnTo>
                    <a:pt x="102" y="123"/>
                  </a:lnTo>
                  <a:lnTo>
                    <a:pt x="99" y="124"/>
                  </a:lnTo>
                  <a:lnTo>
                    <a:pt x="95" y="125"/>
                  </a:lnTo>
                  <a:lnTo>
                    <a:pt x="91" y="126"/>
                  </a:lnTo>
                  <a:lnTo>
                    <a:pt x="87" y="123"/>
                  </a:lnTo>
                  <a:lnTo>
                    <a:pt x="82" y="121"/>
                  </a:lnTo>
                  <a:lnTo>
                    <a:pt x="78" y="120"/>
                  </a:lnTo>
                  <a:lnTo>
                    <a:pt x="76" y="121"/>
                  </a:lnTo>
                  <a:lnTo>
                    <a:pt x="76" y="122"/>
                  </a:lnTo>
                  <a:lnTo>
                    <a:pt x="72" y="119"/>
                  </a:lnTo>
                  <a:lnTo>
                    <a:pt x="70" y="118"/>
                  </a:lnTo>
                  <a:lnTo>
                    <a:pt x="69" y="117"/>
                  </a:lnTo>
                  <a:lnTo>
                    <a:pt x="68" y="113"/>
                  </a:lnTo>
                  <a:lnTo>
                    <a:pt x="67" y="113"/>
                  </a:lnTo>
                  <a:lnTo>
                    <a:pt x="64" y="115"/>
                  </a:lnTo>
                  <a:lnTo>
                    <a:pt x="61" y="115"/>
                  </a:lnTo>
                  <a:lnTo>
                    <a:pt x="59" y="114"/>
                  </a:lnTo>
                  <a:lnTo>
                    <a:pt x="53" y="114"/>
                  </a:lnTo>
                  <a:lnTo>
                    <a:pt x="53" y="117"/>
                  </a:lnTo>
                  <a:lnTo>
                    <a:pt x="52" y="117"/>
                  </a:lnTo>
                  <a:lnTo>
                    <a:pt x="51" y="118"/>
                  </a:lnTo>
                  <a:lnTo>
                    <a:pt x="48" y="117"/>
                  </a:lnTo>
                  <a:lnTo>
                    <a:pt x="44" y="119"/>
                  </a:lnTo>
                  <a:lnTo>
                    <a:pt x="40" y="120"/>
                  </a:lnTo>
                  <a:lnTo>
                    <a:pt x="37" y="120"/>
                  </a:lnTo>
                  <a:lnTo>
                    <a:pt x="34" y="120"/>
                  </a:lnTo>
                  <a:lnTo>
                    <a:pt x="32" y="120"/>
                  </a:lnTo>
                  <a:lnTo>
                    <a:pt x="28" y="120"/>
                  </a:lnTo>
                  <a:lnTo>
                    <a:pt x="25" y="123"/>
                  </a:lnTo>
                  <a:lnTo>
                    <a:pt x="21" y="123"/>
                  </a:lnTo>
                  <a:lnTo>
                    <a:pt x="18" y="122"/>
                  </a:lnTo>
                  <a:lnTo>
                    <a:pt x="18" y="122"/>
                  </a:lnTo>
                  <a:lnTo>
                    <a:pt x="19" y="111"/>
                  </a:lnTo>
                  <a:lnTo>
                    <a:pt x="21" y="107"/>
                  </a:lnTo>
                  <a:lnTo>
                    <a:pt x="20" y="106"/>
                  </a:lnTo>
                  <a:lnTo>
                    <a:pt x="20" y="105"/>
                  </a:lnTo>
                  <a:lnTo>
                    <a:pt x="19" y="104"/>
                  </a:lnTo>
                  <a:lnTo>
                    <a:pt x="18" y="102"/>
                  </a:lnTo>
                  <a:lnTo>
                    <a:pt x="15" y="95"/>
                  </a:lnTo>
                  <a:lnTo>
                    <a:pt x="14" y="94"/>
                  </a:lnTo>
                  <a:lnTo>
                    <a:pt x="10" y="92"/>
                  </a:lnTo>
                  <a:lnTo>
                    <a:pt x="7" y="90"/>
                  </a:lnTo>
                  <a:lnTo>
                    <a:pt x="5" y="88"/>
                  </a:lnTo>
                  <a:lnTo>
                    <a:pt x="0" y="82"/>
                  </a:lnTo>
                  <a:lnTo>
                    <a:pt x="2" y="81"/>
                  </a:lnTo>
                  <a:lnTo>
                    <a:pt x="3" y="80"/>
                  </a:lnTo>
                  <a:lnTo>
                    <a:pt x="5" y="76"/>
                  </a:lnTo>
                  <a:lnTo>
                    <a:pt x="6" y="75"/>
                  </a:lnTo>
                  <a:lnTo>
                    <a:pt x="6" y="74"/>
                  </a:lnTo>
                  <a:lnTo>
                    <a:pt x="4" y="72"/>
                  </a:lnTo>
                  <a:lnTo>
                    <a:pt x="3" y="68"/>
                  </a:lnTo>
                  <a:lnTo>
                    <a:pt x="4" y="65"/>
                  </a:lnTo>
                  <a:lnTo>
                    <a:pt x="4" y="63"/>
                  </a:lnTo>
                  <a:lnTo>
                    <a:pt x="3" y="61"/>
                  </a:lnTo>
                  <a:lnTo>
                    <a:pt x="4" y="59"/>
                  </a:lnTo>
                  <a:lnTo>
                    <a:pt x="5" y="58"/>
                  </a:lnTo>
                  <a:lnTo>
                    <a:pt x="7" y="58"/>
                  </a:lnTo>
                  <a:lnTo>
                    <a:pt x="11" y="58"/>
                  </a:lnTo>
                  <a:lnTo>
                    <a:pt x="14" y="53"/>
                  </a:lnTo>
                  <a:lnTo>
                    <a:pt x="16" y="52"/>
                  </a:lnTo>
                  <a:lnTo>
                    <a:pt x="18" y="49"/>
                  </a:lnTo>
                  <a:lnTo>
                    <a:pt x="19" y="49"/>
                  </a:lnTo>
                  <a:lnTo>
                    <a:pt x="19" y="47"/>
                  </a:lnTo>
                  <a:lnTo>
                    <a:pt x="20" y="45"/>
                  </a:lnTo>
                  <a:lnTo>
                    <a:pt x="16" y="42"/>
                  </a:lnTo>
                  <a:lnTo>
                    <a:pt x="15" y="40"/>
                  </a:lnTo>
                  <a:lnTo>
                    <a:pt x="13" y="38"/>
                  </a:lnTo>
                  <a:lnTo>
                    <a:pt x="11" y="36"/>
                  </a:lnTo>
                  <a:lnTo>
                    <a:pt x="6" y="33"/>
                  </a:lnTo>
                  <a:lnTo>
                    <a:pt x="5" y="31"/>
                  </a:lnTo>
                  <a:lnTo>
                    <a:pt x="4" y="27"/>
                  </a:lnTo>
                  <a:lnTo>
                    <a:pt x="3" y="24"/>
                  </a:lnTo>
                  <a:lnTo>
                    <a:pt x="1" y="22"/>
                  </a:lnTo>
                  <a:lnTo>
                    <a:pt x="1" y="21"/>
                  </a:lnTo>
                  <a:lnTo>
                    <a:pt x="1" y="19"/>
                  </a:lnTo>
                  <a:lnTo>
                    <a:pt x="1" y="16"/>
                  </a:lnTo>
                  <a:lnTo>
                    <a:pt x="2" y="11"/>
                  </a:lnTo>
                  <a:lnTo>
                    <a:pt x="2" y="9"/>
                  </a:lnTo>
                  <a:lnTo>
                    <a:pt x="4" y="9"/>
                  </a:lnTo>
                  <a:lnTo>
                    <a:pt x="8" y="7"/>
                  </a:lnTo>
                  <a:lnTo>
                    <a:pt x="8" y="3"/>
                  </a:lnTo>
                  <a:lnTo>
                    <a:pt x="9" y="1"/>
                  </a:lnTo>
                  <a:lnTo>
                    <a:pt x="10" y="0"/>
                  </a:lnTo>
                  <a:lnTo>
                    <a:pt x="11" y="0"/>
                  </a:lnTo>
                  <a:lnTo>
                    <a:pt x="13" y="1"/>
                  </a:lnTo>
                  <a:lnTo>
                    <a:pt x="19" y="4"/>
                  </a:lnTo>
                  <a:lnTo>
                    <a:pt x="21" y="6"/>
                  </a:lnTo>
                  <a:lnTo>
                    <a:pt x="21" y="8"/>
                  </a:lnTo>
                  <a:lnTo>
                    <a:pt x="20" y="9"/>
                  </a:lnTo>
                  <a:lnTo>
                    <a:pt x="18" y="10"/>
                  </a:lnTo>
                  <a:lnTo>
                    <a:pt x="16" y="12"/>
                  </a:lnTo>
                  <a:lnTo>
                    <a:pt x="16" y="14"/>
                  </a:lnTo>
                  <a:lnTo>
                    <a:pt x="16" y="16"/>
                  </a:lnTo>
                  <a:lnTo>
                    <a:pt x="18" y="17"/>
                  </a:lnTo>
                  <a:lnTo>
                    <a:pt x="27" y="15"/>
                  </a:lnTo>
                  <a:lnTo>
                    <a:pt x="37" y="16"/>
                  </a:lnTo>
                  <a:lnTo>
                    <a:pt x="50" y="19"/>
                  </a:lnTo>
                  <a:lnTo>
                    <a:pt x="59" y="20"/>
                  </a:lnTo>
                  <a:lnTo>
                    <a:pt x="65" y="19"/>
                  </a:lnTo>
                  <a:lnTo>
                    <a:pt x="77" y="21"/>
                  </a:lnTo>
                  <a:lnTo>
                    <a:pt x="88" y="23"/>
                  </a:lnTo>
                  <a:lnTo>
                    <a:pt x="98" y="24"/>
                  </a:lnTo>
                  <a:lnTo>
                    <a:pt x="104" y="22"/>
                  </a:lnTo>
                  <a:lnTo>
                    <a:pt x="108" y="20"/>
                  </a:lnTo>
                  <a:lnTo>
                    <a:pt x="112" y="15"/>
                  </a:lnTo>
                  <a:lnTo>
                    <a:pt x="121" y="10"/>
                  </a:lnTo>
                  <a:lnTo>
                    <a:pt x="129" y="6"/>
                  </a:lnTo>
                  <a:lnTo>
                    <a:pt x="140" y="3"/>
                  </a:lnTo>
                  <a:lnTo>
                    <a:pt x="148" y="3"/>
                  </a:lnTo>
                  <a:lnTo>
                    <a:pt x="149" y="3"/>
                  </a:lnTo>
                  <a:lnTo>
                    <a:pt x="158" y="9"/>
                  </a:lnTo>
                  <a:lnTo>
                    <a:pt x="163" y="9"/>
                  </a:lnTo>
                  <a:lnTo>
                    <a:pt x="166" y="10"/>
                  </a:lnTo>
                  <a:lnTo>
                    <a:pt x="167" y="11"/>
                  </a:lnTo>
                  <a:lnTo>
                    <a:pt x="168" y="12"/>
                  </a:lnTo>
                  <a:lnTo>
                    <a:pt x="173" y="10"/>
                  </a:lnTo>
                  <a:lnTo>
                    <a:pt x="175" y="13"/>
                  </a:lnTo>
                  <a:lnTo>
                    <a:pt x="178" y="17"/>
                  </a:lnTo>
                  <a:lnTo>
                    <a:pt x="183" y="20"/>
                  </a:lnTo>
                  <a:lnTo>
                    <a:pt x="188" y="21"/>
                  </a:lnTo>
                  <a:lnTo>
                    <a:pt x="189" y="21"/>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4" name="Belarus">
              <a:extLst>
                <a:ext uri="{FF2B5EF4-FFF2-40B4-BE49-F238E27FC236}">
                  <a16:creationId xmlns:a16="http://schemas.microsoft.com/office/drawing/2014/main" id="{4C5047C0-BAE7-48A5-B840-A0B75C4756C1}"/>
                </a:ext>
              </a:extLst>
            </p:cNvPr>
            <p:cNvSpPr>
              <a:spLocks/>
            </p:cNvSpPr>
            <p:nvPr/>
          </p:nvSpPr>
          <p:spPr bwMode="auto">
            <a:xfrm>
              <a:off x="9704100" y="2802261"/>
              <a:ext cx="1423283" cy="1084738"/>
            </a:xfrm>
            <a:custGeom>
              <a:avLst/>
              <a:gdLst>
                <a:gd name="T0" fmla="*/ 163 w 297"/>
                <a:gd name="T1" fmla="*/ 3 h 257"/>
                <a:gd name="T2" fmla="*/ 180 w 297"/>
                <a:gd name="T3" fmla="*/ 8 h 257"/>
                <a:gd name="T4" fmla="*/ 194 w 297"/>
                <a:gd name="T5" fmla="*/ 15 h 257"/>
                <a:gd name="T6" fmla="*/ 203 w 297"/>
                <a:gd name="T7" fmla="*/ 21 h 257"/>
                <a:gd name="T8" fmla="*/ 220 w 297"/>
                <a:gd name="T9" fmla="*/ 17 h 257"/>
                <a:gd name="T10" fmla="*/ 235 w 297"/>
                <a:gd name="T11" fmla="*/ 29 h 257"/>
                <a:gd name="T12" fmla="*/ 241 w 297"/>
                <a:gd name="T13" fmla="*/ 41 h 257"/>
                <a:gd name="T14" fmla="*/ 243 w 297"/>
                <a:gd name="T15" fmla="*/ 56 h 257"/>
                <a:gd name="T16" fmla="*/ 237 w 297"/>
                <a:gd name="T17" fmla="*/ 74 h 257"/>
                <a:gd name="T18" fmla="*/ 246 w 297"/>
                <a:gd name="T19" fmla="*/ 89 h 257"/>
                <a:gd name="T20" fmla="*/ 263 w 297"/>
                <a:gd name="T21" fmla="*/ 111 h 257"/>
                <a:gd name="T22" fmla="*/ 267 w 297"/>
                <a:gd name="T23" fmla="*/ 127 h 257"/>
                <a:gd name="T24" fmla="*/ 288 w 297"/>
                <a:gd name="T25" fmla="*/ 137 h 257"/>
                <a:gd name="T26" fmla="*/ 297 w 297"/>
                <a:gd name="T27" fmla="*/ 151 h 257"/>
                <a:gd name="T28" fmla="*/ 279 w 297"/>
                <a:gd name="T29" fmla="*/ 164 h 257"/>
                <a:gd name="T30" fmla="*/ 261 w 297"/>
                <a:gd name="T31" fmla="*/ 158 h 257"/>
                <a:gd name="T32" fmla="*/ 253 w 297"/>
                <a:gd name="T33" fmla="*/ 170 h 257"/>
                <a:gd name="T34" fmla="*/ 260 w 297"/>
                <a:gd name="T35" fmla="*/ 184 h 257"/>
                <a:gd name="T36" fmla="*/ 263 w 297"/>
                <a:gd name="T37" fmla="*/ 206 h 257"/>
                <a:gd name="T38" fmla="*/ 255 w 297"/>
                <a:gd name="T39" fmla="*/ 215 h 257"/>
                <a:gd name="T40" fmla="*/ 236 w 297"/>
                <a:gd name="T41" fmla="*/ 225 h 257"/>
                <a:gd name="T42" fmla="*/ 231 w 297"/>
                <a:gd name="T43" fmla="*/ 247 h 257"/>
                <a:gd name="T44" fmla="*/ 223 w 297"/>
                <a:gd name="T45" fmla="*/ 254 h 257"/>
                <a:gd name="T46" fmla="*/ 203 w 297"/>
                <a:gd name="T47" fmla="*/ 248 h 257"/>
                <a:gd name="T48" fmla="*/ 187 w 297"/>
                <a:gd name="T49" fmla="*/ 241 h 257"/>
                <a:gd name="T50" fmla="*/ 179 w 297"/>
                <a:gd name="T51" fmla="*/ 242 h 257"/>
                <a:gd name="T52" fmla="*/ 169 w 297"/>
                <a:gd name="T53" fmla="*/ 243 h 257"/>
                <a:gd name="T54" fmla="*/ 153 w 297"/>
                <a:gd name="T55" fmla="*/ 242 h 257"/>
                <a:gd name="T56" fmla="*/ 141 w 297"/>
                <a:gd name="T57" fmla="*/ 246 h 257"/>
                <a:gd name="T58" fmla="*/ 128 w 297"/>
                <a:gd name="T59" fmla="*/ 240 h 257"/>
                <a:gd name="T60" fmla="*/ 106 w 297"/>
                <a:gd name="T61" fmla="*/ 230 h 257"/>
                <a:gd name="T62" fmla="*/ 75 w 297"/>
                <a:gd name="T63" fmla="*/ 224 h 257"/>
                <a:gd name="T64" fmla="*/ 45 w 297"/>
                <a:gd name="T65" fmla="*/ 226 h 257"/>
                <a:gd name="T66" fmla="*/ 25 w 297"/>
                <a:gd name="T67" fmla="*/ 241 h 257"/>
                <a:gd name="T68" fmla="*/ 13 w 297"/>
                <a:gd name="T69" fmla="*/ 240 h 257"/>
                <a:gd name="T70" fmla="*/ 14 w 297"/>
                <a:gd name="T71" fmla="*/ 230 h 257"/>
                <a:gd name="T72" fmla="*/ 10 w 297"/>
                <a:gd name="T73" fmla="*/ 213 h 257"/>
                <a:gd name="T74" fmla="*/ 1 w 297"/>
                <a:gd name="T75" fmla="*/ 203 h 257"/>
                <a:gd name="T76" fmla="*/ 23 w 297"/>
                <a:gd name="T77" fmla="*/ 181 h 257"/>
                <a:gd name="T78" fmla="*/ 13 w 297"/>
                <a:gd name="T79" fmla="*/ 138 h 257"/>
                <a:gd name="T80" fmla="*/ 26 w 297"/>
                <a:gd name="T81" fmla="*/ 120 h 257"/>
                <a:gd name="T82" fmla="*/ 45 w 297"/>
                <a:gd name="T83" fmla="*/ 118 h 257"/>
                <a:gd name="T84" fmla="*/ 60 w 297"/>
                <a:gd name="T85" fmla="*/ 108 h 257"/>
                <a:gd name="T86" fmla="*/ 73 w 297"/>
                <a:gd name="T87" fmla="*/ 105 h 257"/>
                <a:gd name="T88" fmla="*/ 81 w 297"/>
                <a:gd name="T89" fmla="*/ 107 h 257"/>
                <a:gd name="T90" fmla="*/ 74 w 297"/>
                <a:gd name="T91" fmla="*/ 99 h 257"/>
                <a:gd name="T92" fmla="*/ 79 w 297"/>
                <a:gd name="T93" fmla="*/ 83 h 257"/>
                <a:gd name="T94" fmla="*/ 93 w 297"/>
                <a:gd name="T95" fmla="*/ 63 h 257"/>
                <a:gd name="T96" fmla="*/ 108 w 297"/>
                <a:gd name="T97" fmla="*/ 52 h 257"/>
                <a:gd name="T98" fmla="*/ 103 w 297"/>
                <a:gd name="T99" fmla="*/ 46 h 257"/>
                <a:gd name="T100" fmla="*/ 106 w 297"/>
                <a:gd name="T101" fmla="*/ 27 h 257"/>
                <a:gd name="T102" fmla="*/ 129 w 297"/>
                <a:gd name="T103" fmla="*/ 19 h 257"/>
                <a:gd name="T104" fmla="*/ 141 w 297"/>
                <a:gd name="T105" fmla="*/ 1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 h="257">
                  <a:moveTo>
                    <a:pt x="155" y="0"/>
                  </a:moveTo>
                  <a:lnTo>
                    <a:pt x="155" y="0"/>
                  </a:lnTo>
                  <a:lnTo>
                    <a:pt x="159" y="5"/>
                  </a:lnTo>
                  <a:lnTo>
                    <a:pt x="160" y="5"/>
                  </a:lnTo>
                  <a:lnTo>
                    <a:pt x="163" y="3"/>
                  </a:lnTo>
                  <a:lnTo>
                    <a:pt x="163" y="3"/>
                  </a:lnTo>
                  <a:lnTo>
                    <a:pt x="168" y="3"/>
                  </a:lnTo>
                  <a:lnTo>
                    <a:pt x="170" y="5"/>
                  </a:lnTo>
                  <a:lnTo>
                    <a:pt x="172" y="8"/>
                  </a:lnTo>
                  <a:lnTo>
                    <a:pt x="173" y="11"/>
                  </a:lnTo>
                  <a:lnTo>
                    <a:pt x="175" y="11"/>
                  </a:lnTo>
                  <a:lnTo>
                    <a:pt x="180" y="8"/>
                  </a:lnTo>
                  <a:lnTo>
                    <a:pt x="182" y="7"/>
                  </a:lnTo>
                  <a:lnTo>
                    <a:pt x="184" y="7"/>
                  </a:lnTo>
                  <a:lnTo>
                    <a:pt x="190" y="10"/>
                  </a:lnTo>
                  <a:lnTo>
                    <a:pt x="193" y="12"/>
                  </a:lnTo>
                  <a:lnTo>
                    <a:pt x="194" y="13"/>
                  </a:lnTo>
                  <a:lnTo>
                    <a:pt x="194" y="15"/>
                  </a:lnTo>
                  <a:lnTo>
                    <a:pt x="193" y="17"/>
                  </a:lnTo>
                  <a:lnTo>
                    <a:pt x="192" y="20"/>
                  </a:lnTo>
                  <a:lnTo>
                    <a:pt x="194" y="23"/>
                  </a:lnTo>
                  <a:lnTo>
                    <a:pt x="196" y="26"/>
                  </a:lnTo>
                  <a:lnTo>
                    <a:pt x="201" y="22"/>
                  </a:lnTo>
                  <a:lnTo>
                    <a:pt x="203" y="21"/>
                  </a:lnTo>
                  <a:lnTo>
                    <a:pt x="205" y="21"/>
                  </a:lnTo>
                  <a:lnTo>
                    <a:pt x="207" y="19"/>
                  </a:lnTo>
                  <a:lnTo>
                    <a:pt x="209" y="17"/>
                  </a:lnTo>
                  <a:lnTo>
                    <a:pt x="211" y="17"/>
                  </a:lnTo>
                  <a:lnTo>
                    <a:pt x="214" y="17"/>
                  </a:lnTo>
                  <a:lnTo>
                    <a:pt x="220" y="17"/>
                  </a:lnTo>
                  <a:lnTo>
                    <a:pt x="227" y="20"/>
                  </a:lnTo>
                  <a:lnTo>
                    <a:pt x="227" y="21"/>
                  </a:lnTo>
                  <a:lnTo>
                    <a:pt x="231" y="25"/>
                  </a:lnTo>
                  <a:lnTo>
                    <a:pt x="232" y="27"/>
                  </a:lnTo>
                  <a:lnTo>
                    <a:pt x="233" y="27"/>
                  </a:lnTo>
                  <a:lnTo>
                    <a:pt x="235" y="29"/>
                  </a:lnTo>
                  <a:lnTo>
                    <a:pt x="238" y="30"/>
                  </a:lnTo>
                  <a:lnTo>
                    <a:pt x="239" y="30"/>
                  </a:lnTo>
                  <a:lnTo>
                    <a:pt x="240" y="30"/>
                  </a:lnTo>
                  <a:lnTo>
                    <a:pt x="241" y="32"/>
                  </a:lnTo>
                  <a:lnTo>
                    <a:pt x="241" y="34"/>
                  </a:lnTo>
                  <a:lnTo>
                    <a:pt x="241" y="41"/>
                  </a:lnTo>
                  <a:lnTo>
                    <a:pt x="239" y="43"/>
                  </a:lnTo>
                  <a:lnTo>
                    <a:pt x="238" y="45"/>
                  </a:lnTo>
                  <a:lnTo>
                    <a:pt x="238" y="46"/>
                  </a:lnTo>
                  <a:lnTo>
                    <a:pt x="238" y="48"/>
                  </a:lnTo>
                  <a:lnTo>
                    <a:pt x="240" y="51"/>
                  </a:lnTo>
                  <a:lnTo>
                    <a:pt x="243" y="56"/>
                  </a:lnTo>
                  <a:lnTo>
                    <a:pt x="243" y="58"/>
                  </a:lnTo>
                  <a:lnTo>
                    <a:pt x="243" y="60"/>
                  </a:lnTo>
                  <a:lnTo>
                    <a:pt x="240" y="66"/>
                  </a:lnTo>
                  <a:lnTo>
                    <a:pt x="239" y="68"/>
                  </a:lnTo>
                  <a:lnTo>
                    <a:pt x="238" y="71"/>
                  </a:lnTo>
                  <a:lnTo>
                    <a:pt x="237" y="74"/>
                  </a:lnTo>
                  <a:lnTo>
                    <a:pt x="238" y="75"/>
                  </a:lnTo>
                  <a:lnTo>
                    <a:pt x="243" y="79"/>
                  </a:lnTo>
                  <a:lnTo>
                    <a:pt x="248" y="82"/>
                  </a:lnTo>
                  <a:lnTo>
                    <a:pt x="249" y="83"/>
                  </a:lnTo>
                  <a:lnTo>
                    <a:pt x="249" y="84"/>
                  </a:lnTo>
                  <a:lnTo>
                    <a:pt x="246" y="89"/>
                  </a:lnTo>
                  <a:lnTo>
                    <a:pt x="246" y="90"/>
                  </a:lnTo>
                  <a:lnTo>
                    <a:pt x="250" y="93"/>
                  </a:lnTo>
                  <a:lnTo>
                    <a:pt x="251" y="96"/>
                  </a:lnTo>
                  <a:lnTo>
                    <a:pt x="253" y="101"/>
                  </a:lnTo>
                  <a:lnTo>
                    <a:pt x="256" y="106"/>
                  </a:lnTo>
                  <a:lnTo>
                    <a:pt x="263" y="111"/>
                  </a:lnTo>
                  <a:lnTo>
                    <a:pt x="269" y="114"/>
                  </a:lnTo>
                  <a:lnTo>
                    <a:pt x="270" y="115"/>
                  </a:lnTo>
                  <a:lnTo>
                    <a:pt x="270" y="117"/>
                  </a:lnTo>
                  <a:lnTo>
                    <a:pt x="270" y="120"/>
                  </a:lnTo>
                  <a:lnTo>
                    <a:pt x="268" y="124"/>
                  </a:lnTo>
                  <a:lnTo>
                    <a:pt x="267" y="127"/>
                  </a:lnTo>
                  <a:lnTo>
                    <a:pt x="269" y="128"/>
                  </a:lnTo>
                  <a:lnTo>
                    <a:pt x="275" y="127"/>
                  </a:lnTo>
                  <a:lnTo>
                    <a:pt x="281" y="128"/>
                  </a:lnTo>
                  <a:lnTo>
                    <a:pt x="289" y="133"/>
                  </a:lnTo>
                  <a:lnTo>
                    <a:pt x="289" y="135"/>
                  </a:lnTo>
                  <a:lnTo>
                    <a:pt x="288" y="137"/>
                  </a:lnTo>
                  <a:lnTo>
                    <a:pt x="289" y="139"/>
                  </a:lnTo>
                  <a:lnTo>
                    <a:pt x="290" y="140"/>
                  </a:lnTo>
                  <a:lnTo>
                    <a:pt x="296" y="146"/>
                  </a:lnTo>
                  <a:lnTo>
                    <a:pt x="297" y="147"/>
                  </a:lnTo>
                  <a:lnTo>
                    <a:pt x="297" y="150"/>
                  </a:lnTo>
                  <a:lnTo>
                    <a:pt x="297" y="151"/>
                  </a:lnTo>
                  <a:lnTo>
                    <a:pt x="295" y="152"/>
                  </a:lnTo>
                  <a:lnTo>
                    <a:pt x="293" y="153"/>
                  </a:lnTo>
                  <a:lnTo>
                    <a:pt x="290" y="155"/>
                  </a:lnTo>
                  <a:lnTo>
                    <a:pt x="288" y="158"/>
                  </a:lnTo>
                  <a:lnTo>
                    <a:pt x="283" y="162"/>
                  </a:lnTo>
                  <a:lnTo>
                    <a:pt x="279" y="164"/>
                  </a:lnTo>
                  <a:lnTo>
                    <a:pt x="277" y="164"/>
                  </a:lnTo>
                  <a:lnTo>
                    <a:pt x="270" y="163"/>
                  </a:lnTo>
                  <a:lnTo>
                    <a:pt x="268" y="161"/>
                  </a:lnTo>
                  <a:lnTo>
                    <a:pt x="267" y="159"/>
                  </a:lnTo>
                  <a:lnTo>
                    <a:pt x="265" y="159"/>
                  </a:lnTo>
                  <a:lnTo>
                    <a:pt x="261" y="158"/>
                  </a:lnTo>
                  <a:lnTo>
                    <a:pt x="257" y="159"/>
                  </a:lnTo>
                  <a:lnTo>
                    <a:pt x="256" y="159"/>
                  </a:lnTo>
                  <a:lnTo>
                    <a:pt x="255" y="162"/>
                  </a:lnTo>
                  <a:lnTo>
                    <a:pt x="253" y="166"/>
                  </a:lnTo>
                  <a:lnTo>
                    <a:pt x="252" y="168"/>
                  </a:lnTo>
                  <a:lnTo>
                    <a:pt x="253" y="170"/>
                  </a:lnTo>
                  <a:lnTo>
                    <a:pt x="255" y="172"/>
                  </a:lnTo>
                  <a:lnTo>
                    <a:pt x="258" y="176"/>
                  </a:lnTo>
                  <a:lnTo>
                    <a:pt x="260" y="179"/>
                  </a:lnTo>
                  <a:lnTo>
                    <a:pt x="261" y="181"/>
                  </a:lnTo>
                  <a:lnTo>
                    <a:pt x="261" y="183"/>
                  </a:lnTo>
                  <a:lnTo>
                    <a:pt x="260" y="184"/>
                  </a:lnTo>
                  <a:lnTo>
                    <a:pt x="260" y="188"/>
                  </a:lnTo>
                  <a:lnTo>
                    <a:pt x="263" y="192"/>
                  </a:lnTo>
                  <a:lnTo>
                    <a:pt x="262" y="193"/>
                  </a:lnTo>
                  <a:lnTo>
                    <a:pt x="262" y="198"/>
                  </a:lnTo>
                  <a:lnTo>
                    <a:pt x="262" y="204"/>
                  </a:lnTo>
                  <a:lnTo>
                    <a:pt x="263" y="206"/>
                  </a:lnTo>
                  <a:lnTo>
                    <a:pt x="264" y="207"/>
                  </a:lnTo>
                  <a:lnTo>
                    <a:pt x="265" y="209"/>
                  </a:lnTo>
                  <a:lnTo>
                    <a:pt x="267" y="214"/>
                  </a:lnTo>
                  <a:lnTo>
                    <a:pt x="268" y="215"/>
                  </a:lnTo>
                  <a:lnTo>
                    <a:pt x="262" y="215"/>
                  </a:lnTo>
                  <a:lnTo>
                    <a:pt x="255" y="215"/>
                  </a:lnTo>
                  <a:lnTo>
                    <a:pt x="251" y="218"/>
                  </a:lnTo>
                  <a:lnTo>
                    <a:pt x="249" y="217"/>
                  </a:lnTo>
                  <a:lnTo>
                    <a:pt x="246" y="216"/>
                  </a:lnTo>
                  <a:lnTo>
                    <a:pt x="243" y="218"/>
                  </a:lnTo>
                  <a:lnTo>
                    <a:pt x="239" y="222"/>
                  </a:lnTo>
                  <a:lnTo>
                    <a:pt x="236" y="225"/>
                  </a:lnTo>
                  <a:lnTo>
                    <a:pt x="233" y="229"/>
                  </a:lnTo>
                  <a:lnTo>
                    <a:pt x="233" y="232"/>
                  </a:lnTo>
                  <a:lnTo>
                    <a:pt x="231" y="236"/>
                  </a:lnTo>
                  <a:lnTo>
                    <a:pt x="229" y="240"/>
                  </a:lnTo>
                  <a:lnTo>
                    <a:pt x="230" y="244"/>
                  </a:lnTo>
                  <a:lnTo>
                    <a:pt x="231" y="247"/>
                  </a:lnTo>
                  <a:lnTo>
                    <a:pt x="232" y="250"/>
                  </a:lnTo>
                  <a:lnTo>
                    <a:pt x="232" y="252"/>
                  </a:lnTo>
                  <a:lnTo>
                    <a:pt x="231" y="254"/>
                  </a:lnTo>
                  <a:lnTo>
                    <a:pt x="230" y="257"/>
                  </a:lnTo>
                  <a:lnTo>
                    <a:pt x="227" y="256"/>
                  </a:lnTo>
                  <a:lnTo>
                    <a:pt x="223" y="254"/>
                  </a:lnTo>
                  <a:lnTo>
                    <a:pt x="222" y="250"/>
                  </a:lnTo>
                  <a:lnTo>
                    <a:pt x="219" y="248"/>
                  </a:lnTo>
                  <a:lnTo>
                    <a:pt x="218" y="246"/>
                  </a:lnTo>
                  <a:lnTo>
                    <a:pt x="215" y="246"/>
                  </a:lnTo>
                  <a:lnTo>
                    <a:pt x="210" y="247"/>
                  </a:lnTo>
                  <a:lnTo>
                    <a:pt x="203" y="248"/>
                  </a:lnTo>
                  <a:lnTo>
                    <a:pt x="199" y="248"/>
                  </a:lnTo>
                  <a:lnTo>
                    <a:pt x="196" y="250"/>
                  </a:lnTo>
                  <a:lnTo>
                    <a:pt x="192" y="251"/>
                  </a:lnTo>
                  <a:lnTo>
                    <a:pt x="191" y="250"/>
                  </a:lnTo>
                  <a:lnTo>
                    <a:pt x="189" y="245"/>
                  </a:lnTo>
                  <a:lnTo>
                    <a:pt x="187" y="241"/>
                  </a:lnTo>
                  <a:lnTo>
                    <a:pt x="186" y="239"/>
                  </a:lnTo>
                  <a:lnTo>
                    <a:pt x="185" y="239"/>
                  </a:lnTo>
                  <a:lnTo>
                    <a:pt x="183" y="239"/>
                  </a:lnTo>
                  <a:lnTo>
                    <a:pt x="182" y="240"/>
                  </a:lnTo>
                  <a:lnTo>
                    <a:pt x="181" y="242"/>
                  </a:lnTo>
                  <a:lnTo>
                    <a:pt x="179" y="242"/>
                  </a:lnTo>
                  <a:lnTo>
                    <a:pt x="177" y="243"/>
                  </a:lnTo>
                  <a:lnTo>
                    <a:pt x="175" y="245"/>
                  </a:lnTo>
                  <a:lnTo>
                    <a:pt x="173" y="248"/>
                  </a:lnTo>
                  <a:lnTo>
                    <a:pt x="172" y="248"/>
                  </a:lnTo>
                  <a:lnTo>
                    <a:pt x="170" y="247"/>
                  </a:lnTo>
                  <a:lnTo>
                    <a:pt x="169" y="243"/>
                  </a:lnTo>
                  <a:lnTo>
                    <a:pt x="167" y="242"/>
                  </a:lnTo>
                  <a:lnTo>
                    <a:pt x="163" y="242"/>
                  </a:lnTo>
                  <a:lnTo>
                    <a:pt x="159" y="241"/>
                  </a:lnTo>
                  <a:lnTo>
                    <a:pt x="156" y="240"/>
                  </a:lnTo>
                  <a:lnTo>
                    <a:pt x="155" y="240"/>
                  </a:lnTo>
                  <a:lnTo>
                    <a:pt x="153" y="242"/>
                  </a:lnTo>
                  <a:lnTo>
                    <a:pt x="151" y="242"/>
                  </a:lnTo>
                  <a:lnTo>
                    <a:pt x="146" y="241"/>
                  </a:lnTo>
                  <a:lnTo>
                    <a:pt x="145" y="241"/>
                  </a:lnTo>
                  <a:lnTo>
                    <a:pt x="144" y="244"/>
                  </a:lnTo>
                  <a:lnTo>
                    <a:pt x="142" y="246"/>
                  </a:lnTo>
                  <a:lnTo>
                    <a:pt x="141" y="246"/>
                  </a:lnTo>
                  <a:lnTo>
                    <a:pt x="140" y="246"/>
                  </a:lnTo>
                  <a:lnTo>
                    <a:pt x="141" y="242"/>
                  </a:lnTo>
                  <a:lnTo>
                    <a:pt x="138" y="240"/>
                  </a:lnTo>
                  <a:lnTo>
                    <a:pt x="133" y="240"/>
                  </a:lnTo>
                  <a:lnTo>
                    <a:pt x="130" y="240"/>
                  </a:lnTo>
                  <a:lnTo>
                    <a:pt x="128" y="240"/>
                  </a:lnTo>
                  <a:lnTo>
                    <a:pt x="128" y="239"/>
                  </a:lnTo>
                  <a:lnTo>
                    <a:pt x="123" y="233"/>
                  </a:lnTo>
                  <a:lnTo>
                    <a:pt x="121" y="232"/>
                  </a:lnTo>
                  <a:lnTo>
                    <a:pt x="118" y="232"/>
                  </a:lnTo>
                  <a:lnTo>
                    <a:pt x="112" y="232"/>
                  </a:lnTo>
                  <a:lnTo>
                    <a:pt x="106" y="230"/>
                  </a:lnTo>
                  <a:lnTo>
                    <a:pt x="102" y="229"/>
                  </a:lnTo>
                  <a:lnTo>
                    <a:pt x="100" y="228"/>
                  </a:lnTo>
                  <a:lnTo>
                    <a:pt x="96" y="227"/>
                  </a:lnTo>
                  <a:lnTo>
                    <a:pt x="86" y="224"/>
                  </a:lnTo>
                  <a:lnTo>
                    <a:pt x="81" y="224"/>
                  </a:lnTo>
                  <a:lnTo>
                    <a:pt x="75" y="224"/>
                  </a:lnTo>
                  <a:lnTo>
                    <a:pt x="65" y="223"/>
                  </a:lnTo>
                  <a:lnTo>
                    <a:pt x="59" y="224"/>
                  </a:lnTo>
                  <a:lnTo>
                    <a:pt x="56" y="225"/>
                  </a:lnTo>
                  <a:lnTo>
                    <a:pt x="53" y="225"/>
                  </a:lnTo>
                  <a:lnTo>
                    <a:pt x="47" y="226"/>
                  </a:lnTo>
                  <a:lnTo>
                    <a:pt x="45" y="226"/>
                  </a:lnTo>
                  <a:lnTo>
                    <a:pt x="41" y="226"/>
                  </a:lnTo>
                  <a:lnTo>
                    <a:pt x="37" y="227"/>
                  </a:lnTo>
                  <a:lnTo>
                    <a:pt x="36" y="228"/>
                  </a:lnTo>
                  <a:lnTo>
                    <a:pt x="34" y="231"/>
                  </a:lnTo>
                  <a:lnTo>
                    <a:pt x="29" y="237"/>
                  </a:lnTo>
                  <a:lnTo>
                    <a:pt x="25" y="241"/>
                  </a:lnTo>
                  <a:lnTo>
                    <a:pt x="24" y="241"/>
                  </a:lnTo>
                  <a:lnTo>
                    <a:pt x="21" y="239"/>
                  </a:lnTo>
                  <a:lnTo>
                    <a:pt x="19" y="238"/>
                  </a:lnTo>
                  <a:lnTo>
                    <a:pt x="16" y="238"/>
                  </a:lnTo>
                  <a:lnTo>
                    <a:pt x="15" y="239"/>
                  </a:lnTo>
                  <a:lnTo>
                    <a:pt x="13" y="240"/>
                  </a:lnTo>
                  <a:lnTo>
                    <a:pt x="13" y="244"/>
                  </a:lnTo>
                  <a:lnTo>
                    <a:pt x="13" y="244"/>
                  </a:lnTo>
                  <a:lnTo>
                    <a:pt x="11" y="239"/>
                  </a:lnTo>
                  <a:lnTo>
                    <a:pt x="11" y="235"/>
                  </a:lnTo>
                  <a:lnTo>
                    <a:pt x="12" y="232"/>
                  </a:lnTo>
                  <a:lnTo>
                    <a:pt x="14" y="230"/>
                  </a:lnTo>
                  <a:lnTo>
                    <a:pt x="13" y="226"/>
                  </a:lnTo>
                  <a:lnTo>
                    <a:pt x="15" y="221"/>
                  </a:lnTo>
                  <a:lnTo>
                    <a:pt x="15" y="218"/>
                  </a:lnTo>
                  <a:lnTo>
                    <a:pt x="14" y="217"/>
                  </a:lnTo>
                  <a:lnTo>
                    <a:pt x="13" y="215"/>
                  </a:lnTo>
                  <a:lnTo>
                    <a:pt x="10" y="213"/>
                  </a:lnTo>
                  <a:lnTo>
                    <a:pt x="9" y="211"/>
                  </a:lnTo>
                  <a:lnTo>
                    <a:pt x="5" y="209"/>
                  </a:lnTo>
                  <a:lnTo>
                    <a:pt x="1" y="207"/>
                  </a:lnTo>
                  <a:lnTo>
                    <a:pt x="0" y="206"/>
                  </a:lnTo>
                  <a:lnTo>
                    <a:pt x="0" y="204"/>
                  </a:lnTo>
                  <a:lnTo>
                    <a:pt x="1" y="203"/>
                  </a:lnTo>
                  <a:lnTo>
                    <a:pt x="4" y="198"/>
                  </a:lnTo>
                  <a:lnTo>
                    <a:pt x="7" y="194"/>
                  </a:lnTo>
                  <a:lnTo>
                    <a:pt x="9" y="192"/>
                  </a:lnTo>
                  <a:lnTo>
                    <a:pt x="21" y="186"/>
                  </a:lnTo>
                  <a:lnTo>
                    <a:pt x="22" y="184"/>
                  </a:lnTo>
                  <a:lnTo>
                    <a:pt x="23" y="181"/>
                  </a:lnTo>
                  <a:lnTo>
                    <a:pt x="23" y="178"/>
                  </a:lnTo>
                  <a:lnTo>
                    <a:pt x="23" y="174"/>
                  </a:lnTo>
                  <a:lnTo>
                    <a:pt x="22" y="168"/>
                  </a:lnTo>
                  <a:lnTo>
                    <a:pt x="21" y="163"/>
                  </a:lnTo>
                  <a:lnTo>
                    <a:pt x="19" y="155"/>
                  </a:lnTo>
                  <a:lnTo>
                    <a:pt x="13" y="138"/>
                  </a:lnTo>
                  <a:lnTo>
                    <a:pt x="9" y="120"/>
                  </a:lnTo>
                  <a:lnTo>
                    <a:pt x="12" y="121"/>
                  </a:lnTo>
                  <a:lnTo>
                    <a:pt x="17" y="121"/>
                  </a:lnTo>
                  <a:lnTo>
                    <a:pt x="22" y="120"/>
                  </a:lnTo>
                  <a:lnTo>
                    <a:pt x="24" y="120"/>
                  </a:lnTo>
                  <a:lnTo>
                    <a:pt x="26" y="120"/>
                  </a:lnTo>
                  <a:lnTo>
                    <a:pt x="29" y="120"/>
                  </a:lnTo>
                  <a:lnTo>
                    <a:pt x="31" y="119"/>
                  </a:lnTo>
                  <a:lnTo>
                    <a:pt x="33" y="121"/>
                  </a:lnTo>
                  <a:lnTo>
                    <a:pt x="35" y="122"/>
                  </a:lnTo>
                  <a:lnTo>
                    <a:pt x="40" y="120"/>
                  </a:lnTo>
                  <a:lnTo>
                    <a:pt x="45" y="118"/>
                  </a:lnTo>
                  <a:lnTo>
                    <a:pt x="49" y="118"/>
                  </a:lnTo>
                  <a:lnTo>
                    <a:pt x="50" y="117"/>
                  </a:lnTo>
                  <a:lnTo>
                    <a:pt x="51" y="110"/>
                  </a:lnTo>
                  <a:lnTo>
                    <a:pt x="53" y="109"/>
                  </a:lnTo>
                  <a:lnTo>
                    <a:pt x="58" y="110"/>
                  </a:lnTo>
                  <a:lnTo>
                    <a:pt x="60" y="108"/>
                  </a:lnTo>
                  <a:lnTo>
                    <a:pt x="62" y="105"/>
                  </a:lnTo>
                  <a:lnTo>
                    <a:pt x="66" y="103"/>
                  </a:lnTo>
                  <a:lnTo>
                    <a:pt x="68" y="103"/>
                  </a:lnTo>
                  <a:lnTo>
                    <a:pt x="71" y="101"/>
                  </a:lnTo>
                  <a:lnTo>
                    <a:pt x="72" y="103"/>
                  </a:lnTo>
                  <a:lnTo>
                    <a:pt x="73" y="105"/>
                  </a:lnTo>
                  <a:lnTo>
                    <a:pt x="72" y="107"/>
                  </a:lnTo>
                  <a:lnTo>
                    <a:pt x="73" y="108"/>
                  </a:lnTo>
                  <a:lnTo>
                    <a:pt x="75" y="109"/>
                  </a:lnTo>
                  <a:lnTo>
                    <a:pt x="78" y="109"/>
                  </a:lnTo>
                  <a:lnTo>
                    <a:pt x="80" y="108"/>
                  </a:lnTo>
                  <a:lnTo>
                    <a:pt x="81" y="107"/>
                  </a:lnTo>
                  <a:lnTo>
                    <a:pt x="81" y="105"/>
                  </a:lnTo>
                  <a:lnTo>
                    <a:pt x="80" y="103"/>
                  </a:lnTo>
                  <a:lnTo>
                    <a:pt x="79" y="101"/>
                  </a:lnTo>
                  <a:lnTo>
                    <a:pt x="76" y="100"/>
                  </a:lnTo>
                  <a:lnTo>
                    <a:pt x="74" y="100"/>
                  </a:lnTo>
                  <a:lnTo>
                    <a:pt x="74" y="99"/>
                  </a:lnTo>
                  <a:lnTo>
                    <a:pt x="74" y="97"/>
                  </a:lnTo>
                  <a:lnTo>
                    <a:pt x="76" y="92"/>
                  </a:lnTo>
                  <a:lnTo>
                    <a:pt x="78" y="88"/>
                  </a:lnTo>
                  <a:lnTo>
                    <a:pt x="79" y="87"/>
                  </a:lnTo>
                  <a:lnTo>
                    <a:pt x="80" y="85"/>
                  </a:lnTo>
                  <a:lnTo>
                    <a:pt x="79" y="83"/>
                  </a:lnTo>
                  <a:lnTo>
                    <a:pt x="79" y="78"/>
                  </a:lnTo>
                  <a:lnTo>
                    <a:pt x="81" y="72"/>
                  </a:lnTo>
                  <a:lnTo>
                    <a:pt x="84" y="67"/>
                  </a:lnTo>
                  <a:lnTo>
                    <a:pt x="87" y="66"/>
                  </a:lnTo>
                  <a:lnTo>
                    <a:pt x="91" y="65"/>
                  </a:lnTo>
                  <a:lnTo>
                    <a:pt x="93" y="63"/>
                  </a:lnTo>
                  <a:lnTo>
                    <a:pt x="95" y="60"/>
                  </a:lnTo>
                  <a:lnTo>
                    <a:pt x="95" y="58"/>
                  </a:lnTo>
                  <a:lnTo>
                    <a:pt x="96" y="56"/>
                  </a:lnTo>
                  <a:lnTo>
                    <a:pt x="97" y="55"/>
                  </a:lnTo>
                  <a:lnTo>
                    <a:pt x="107" y="56"/>
                  </a:lnTo>
                  <a:lnTo>
                    <a:pt x="108" y="52"/>
                  </a:lnTo>
                  <a:lnTo>
                    <a:pt x="109" y="51"/>
                  </a:lnTo>
                  <a:lnTo>
                    <a:pt x="111" y="50"/>
                  </a:lnTo>
                  <a:lnTo>
                    <a:pt x="112" y="48"/>
                  </a:lnTo>
                  <a:lnTo>
                    <a:pt x="112" y="47"/>
                  </a:lnTo>
                  <a:lnTo>
                    <a:pt x="109" y="46"/>
                  </a:lnTo>
                  <a:lnTo>
                    <a:pt x="103" y="46"/>
                  </a:lnTo>
                  <a:lnTo>
                    <a:pt x="102" y="44"/>
                  </a:lnTo>
                  <a:lnTo>
                    <a:pt x="103" y="43"/>
                  </a:lnTo>
                  <a:lnTo>
                    <a:pt x="104" y="39"/>
                  </a:lnTo>
                  <a:lnTo>
                    <a:pt x="106" y="33"/>
                  </a:lnTo>
                  <a:lnTo>
                    <a:pt x="106" y="29"/>
                  </a:lnTo>
                  <a:lnTo>
                    <a:pt x="106" y="27"/>
                  </a:lnTo>
                  <a:lnTo>
                    <a:pt x="107" y="26"/>
                  </a:lnTo>
                  <a:lnTo>
                    <a:pt x="112" y="25"/>
                  </a:lnTo>
                  <a:lnTo>
                    <a:pt x="114" y="24"/>
                  </a:lnTo>
                  <a:lnTo>
                    <a:pt x="118" y="19"/>
                  </a:lnTo>
                  <a:lnTo>
                    <a:pt x="121" y="18"/>
                  </a:lnTo>
                  <a:lnTo>
                    <a:pt x="129" y="19"/>
                  </a:lnTo>
                  <a:lnTo>
                    <a:pt x="132" y="19"/>
                  </a:lnTo>
                  <a:lnTo>
                    <a:pt x="133" y="19"/>
                  </a:lnTo>
                  <a:lnTo>
                    <a:pt x="137" y="19"/>
                  </a:lnTo>
                  <a:lnTo>
                    <a:pt x="137" y="19"/>
                  </a:lnTo>
                  <a:lnTo>
                    <a:pt x="139" y="13"/>
                  </a:lnTo>
                  <a:lnTo>
                    <a:pt x="141" y="11"/>
                  </a:lnTo>
                  <a:lnTo>
                    <a:pt x="147" y="4"/>
                  </a:lnTo>
                  <a:lnTo>
                    <a:pt x="151" y="1"/>
                  </a:lnTo>
                  <a:lnTo>
                    <a:pt x="154" y="0"/>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5" name="Switzerland">
              <a:extLst>
                <a:ext uri="{FF2B5EF4-FFF2-40B4-BE49-F238E27FC236}">
                  <a16:creationId xmlns:a16="http://schemas.microsoft.com/office/drawing/2014/main" id="{7920B647-A615-4040-A0DC-0E3D7290220F}"/>
                </a:ext>
              </a:extLst>
            </p:cNvPr>
            <p:cNvSpPr>
              <a:spLocks/>
            </p:cNvSpPr>
            <p:nvPr/>
          </p:nvSpPr>
          <p:spPr bwMode="auto">
            <a:xfrm>
              <a:off x="7123668" y="4599545"/>
              <a:ext cx="667161" cy="371355"/>
            </a:xfrm>
            <a:custGeom>
              <a:avLst/>
              <a:gdLst>
                <a:gd name="T0" fmla="*/ 112 w 140"/>
                <a:gd name="T1" fmla="*/ 12 h 88"/>
                <a:gd name="T2" fmla="*/ 111 w 140"/>
                <a:gd name="T3" fmla="*/ 23 h 88"/>
                <a:gd name="T4" fmla="*/ 110 w 140"/>
                <a:gd name="T5" fmla="*/ 33 h 88"/>
                <a:gd name="T6" fmla="*/ 114 w 140"/>
                <a:gd name="T7" fmla="*/ 33 h 88"/>
                <a:gd name="T8" fmla="*/ 122 w 140"/>
                <a:gd name="T9" fmla="*/ 37 h 88"/>
                <a:gd name="T10" fmla="*/ 130 w 140"/>
                <a:gd name="T11" fmla="*/ 42 h 88"/>
                <a:gd name="T12" fmla="*/ 139 w 140"/>
                <a:gd name="T13" fmla="*/ 37 h 88"/>
                <a:gd name="T14" fmla="*/ 139 w 140"/>
                <a:gd name="T15" fmla="*/ 48 h 88"/>
                <a:gd name="T16" fmla="*/ 140 w 140"/>
                <a:gd name="T17" fmla="*/ 55 h 88"/>
                <a:gd name="T18" fmla="*/ 134 w 140"/>
                <a:gd name="T19" fmla="*/ 56 h 88"/>
                <a:gd name="T20" fmla="*/ 129 w 140"/>
                <a:gd name="T21" fmla="*/ 54 h 88"/>
                <a:gd name="T22" fmla="*/ 127 w 140"/>
                <a:gd name="T23" fmla="*/ 61 h 88"/>
                <a:gd name="T24" fmla="*/ 130 w 140"/>
                <a:gd name="T25" fmla="*/ 68 h 88"/>
                <a:gd name="T26" fmla="*/ 128 w 140"/>
                <a:gd name="T27" fmla="*/ 71 h 88"/>
                <a:gd name="T28" fmla="*/ 124 w 140"/>
                <a:gd name="T29" fmla="*/ 65 h 88"/>
                <a:gd name="T30" fmla="*/ 115 w 140"/>
                <a:gd name="T31" fmla="*/ 68 h 88"/>
                <a:gd name="T32" fmla="*/ 110 w 140"/>
                <a:gd name="T33" fmla="*/ 65 h 88"/>
                <a:gd name="T34" fmla="*/ 107 w 140"/>
                <a:gd name="T35" fmla="*/ 59 h 88"/>
                <a:gd name="T36" fmla="*/ 103 w 140"/>
                <a:gd name="T37" fmla="*/ 63 h 88"/>
                <a:gd name="T38" fmla="*/ 97 w 140"/>
                <a:gd name="T39" fmla="*/ 76 h 88"/>
                <a:gd name="T40" fmla="*/ 95 w 140"/>
                <a:gd name="T41" fmla="*/ 82 h 88"/>
                <a:gd name="T42" fmla="*/ 96 w 140"/>
                <a:gd name="T43" fmla="*/ 88 h 88"/>
                <a:gd name="T44" fmla="*/ 91 w 140"/>
                <a:gd name="T45" fmla="*/ 85 h 88"/>
                <a:gd name="T46" fmla="*/ 89 w 140"/>
                <a:gd name="T47" fmla="*/ 77 h 88"/>
                <a:gd name="T48" fmla="*/ 78 w 140"/>
                <a:gd name="T49" fmla="*/ 70 h 88"/>
                <a:gd name="T50" fmla="*/ 77 w 140"/>
                <a:gd name="T51" fmla="*/ 61 h 88"/>
                <a:gd name="T52" fmla="*/ 73 w 140"/>
                <a:gd name="T53" fmla="*/ 63 h 88"/>
                <a:gd name="T54" fmla="*/ 66 w 140"/>
                <a:gd name="T55" fmla="*/ 69 h 88"/>
                <a:gd name="T56" fmla="*/ 64 w 140"/>
                <a:gd name="T57" fmla="*/ 79 h 88"/>
                <a:gd name="T58" fmla="*/ 57 w 140"/>
                <a:gd name="T59" fmla="*/ 84 h 88"/>
                <a:gd name="T60" fmla="*/ 46 w 140"/>
                <a:gd name="T61" fmla="*/ 83 h 88"/>
                <a:gd name="T62" fmla="*/ 34 w 140"/>
                <a:gd name="T63" fmla="*/ 85 h 88"/>
                <a:gd name="T64" fmla="*/ 31 w 140"/>
                <a:gd name="T65" fmla="*/ 80 h 88"/>
                <a:gd name="T66" fmla="*/ 26 w 140"/>
                <a:gd name="T67" fmla="*/ 75 h 88"/>
                <a:gd name="T68" fmla="*/ 26 w 140"/>
                <a:gd name="T69" fmla="*/ 67 h 88"/>
                <a:gd name="T70" fmla="*/ 25 w 140"/>
                <a:gd name="T71" fmla="*/ 62 h 88"/>
                <a:gd name="T72" fmla="*/ 11 w 140"/>
                <a:gd name="T73" fmla="*/ 63 h 88"/>
                <a:gd name="T74" fmla="*/ 8 w 140"/>
                <a:gd name="T75" fmla="*/ 67 h 88"/>
                <a:gd name="T76" fmla="*/ 4 w 140"/>
                <a:gd name="T77" fmla="*/ 74 h 88"/>
                <a:gd name="T78" fmla="*/ 0 w 140"/>
                <a:gd name="T79" fmla="*/ 71 h 88"/>
                <a:gd name="T80" fmla="*/ 5 w 140"/>
                <a:gd name="T81" fmla="*/ 66 h 88"/>
                <a:gd name="T82" fmla="*/ 3 w 140"/>
                <a:gd name="T83" fmla="*/ 60 h 88"/>
                <a:gd name="T84" fmla="*/ 6 w 140"/>
                <a:gd name="T85" fmla="*/ 53 h 88"/>
                <a:gd name="T86" fmla="*/ 15 w 140"/>
                <a:gd name="T87" fmla="*/ 43 h 88"/>
                <a:gd name="T88" fmla="*/ 21 w 140"/>
                <a:gd name="T89" fmla="*/ 36 h 88"/>
                <a:gd name="T90" fmla="*/ 27 w 140"/>
                <a:gd name="T91" fmla="*/ 28 h 88"/>
                <a:gd name="T92" fmla="*/ 32 w 140"/>
                <a:gd name="T93" fmla="*/ 21 h 88"/>
                <a:gd name="T94" fmla="*/ 30 w 140"/>
                <a:gd name="T95" fmla="*/ 19 h 88"/>
                <a:gd name="T96" fmla="*/ 34 w 140"/>
                <a:gd name="T97" fmla="*/ 13 h 88"/>
                <a:gd name="T98" fmla="*/ 38 w 140"/>
                <a:gd name="T99" fmla="*/ 15 h 88"/>
                <a:gd name="T100" fmla="*/ 43 w 140"/>
                <a:gd name="T101" fmla="*/ 16 h 88"/>
                <a:gd name="T102" fmla="*/ 48 w 140"/>
                <a:gd name="T103" fmla="*/ 11 h 88"/>
                <a:gd name="T104" fmla="*/ 61 w 140"/>
                <a:gd name="T105" fmla="*/ 10 h 88"/>
                <a:gd name="T106" fmla="*/ 74 w 140"/>
                <a:gd name="T107" fmla="*/ 8 h 88"/>
                <a:gd name="T108" fmla="*/ 78 w 140"/>
                <a:gd name="T109" fmla="*/ 8 h 88"/>
                <a:gd name="T110" fmla="*/ 81 w 140"/>
                <a:gd name="T111" fmla="*/ 6 h 88"/>
                <a:gd name="T112" fmla="*/ 78 w 140"/>
                <a:gd name="T113" fmla="*/ 6 h 88"/>
                <a:gd name="T114" fmla="*/ 77 w 140"/>
                <a:gd name="T115" fmla="*/ 2 h 88"/>
                <a:gd name="T116" fmla="*/ 83 w 140"/>
                <a:gd name="T117" fmla="*/ 1 h 88"/>
                <a:gd name="T118" fmla="*/ 88 w 140"/>
                <a:gd name="T119" fmla="*/ 3 h 88"/>
                <a:gd name="T120" fmla="*/ 91 w 140"/>
                <a:gd name="T121" fmla="*/ 5 h 88"/>
                <a:gd name="T122" fmla="*/ 100 w 140"/>
                <a:gd name="T123"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88">
                  <a:moveTo>
                    <a:pt x="111" y="12"/>
                  </a:moveTo>
                  <a:lnTo>
                    <a:pt x="111" y="12"/>
                  </a:lnTo>
                  <a:lnTo>
                    <a:pt x="112" y="12"/>
                  </a:lnTo>
                  <a:lnTo>
                    <a:pt x="114" y="14"/>
                  </a:lnTo>
                  <a:lnTo>
                    <a:pt x="114" y="18"/>
                  </a:lnTo>
                  <a:lnTo>
                    <a:pt x="111" y="23"/>
                  </a:lnTo>
                  <a:lnTo>
                    <a:pt x="110" y="28"/>
                  </a:lnTo>
                  <a:lnTo>
                    <a:pt x="110" y="31"/>
                  </a:lnTo>
                  <a:lnTo>
                    <a:pt x="110" y="33"/>
                  </a:lnTo>
                  <a:lnTo>
                    <a:pt x="110" y="33"/>
                  </a:lnTo>
                  <a:lnTo>
                    <a:pt x="113" y="33"/>
                  </a:lnTo>
                  <a:lnTo>
                    <a:pt x="114" y="33"/>
                  </a:lnTo>
                  <a:lnTo>
                    <a:pt x="118" y="34"/>
                  </a:lnTo>
                  <a:lnTo>
                    <a:pt x="121" y="35"/>
                  </a:lnTo>
                  <a:lnTo>
                    <a:pt x="122" y="37"/>
                  </a:lnTo>
                  <a:lnTo>
                    <a:pt x="122" y="39"/>
                  </a:lnTo>
                  <a:lnTo>
                    <a:pt x="126" y="41"/>
                  </a:lnTo>
                  <a:lnTo>
                    <a:pt x="130" y="42"/>
                  </a:lnTo>
                  <a:lnTo>
                    <a:pt x="132" y="42"/>
                  </a:lnTo>
                  <a:lnTo>
                    <a:pt x="137" y="36"/>
                  </a:lnTo>
                  <a:lnTo>
                    <a:pt x="139" y="37"/>
                  </a:lnTo>
                  <a:lnTo>
                    <a:pt x="140" y="40"/>
                  </a:lnTo>
                  <a:lnTo>
                    <a:pt x="140" y="42"/>
                  </a:lnTo>
                  <a:lnTo>
                    <a:pt x="139" y="48"/>
                  </a:lnTo>
                  <a:lnTo>
                    <a:pt x="138" y="51"/>
                  </a:lnTo>
                  <a:lnTo>
                    <a:pt x="140" y="53"/>
                  </a:lnTo>
                  <a:lnTo>
                    <a:pt x="140" y="55"/>
                  </a:lnTo>
                  <a:lnTo>
                    <a:pt x="139" y="56"/>
                  </a:lnTo>
                  <a:lnTo>
                    <a:pt x="137" y="56"/>
                  </a:lnTo>
                  <a:lnTo>
                    <a:pt x="134" y="56"/>
                  </a:lnTo>
                  <a:lnTo>
                    <a:pt x="132" y="53"/>
                  </a:lnTo>
                  <a:lnTo>
                    <a:pt x="130" y="53"/>
                  </a:lnTo>
                  <a:lnTo>
                    <a:pt x="129" y="54"/>
                  </a:lnTo>
                  <a:lnTo>
                    <a:pt x="128" y="56"/>
                  </a:lnTo>
                  <a:lnTo>
                    <a:pt x="127" y="59"/>
                  </a:lnTo>
                  <a:lnTo>
                    <a:pt x="127" y="61"/>
                  </a:lnTo>
                  <a:lnTo>
                    <a:pt x="128" y="62"/>
                  </a:lnTo>
                  <a:lnTo>
                    <a:pt x="129" y="65"/>
                  </a:lnTo>
                  <a:lnTo>
                    <a:pt x="130" y="68"/>
                  </a:lnTo>
                  <a:lnTo>
                    <a:pt x="130" y="69"/>
                  </a:lnTo>
                  <a:lnTo>
                    <a:pt x="130" y="70"/>
                  </a:lnTo>
                  <a:lnTo>
                    <a:pt x="128" y="71"/>
                  </a:lnTo>
                  <a:lnTo>
                    <a:pt x="127" y="70"/>
                  </a:lnTo>
                  <a:lnTo>
                    <a:pt x="125" y="66"/>
                  </a:lnTo>
                  <a:lnTo>
                    <a:pt x="124" y="65"/>
                  </a:lnTo>
                  <a:lnTo>
                    <a:pt x="122" y="64"/>
                  </a:lnTo>
                  <a:lnTo>
                    <a:pt x="119" y="65"/>
                  </a:lnTo>
                  <a:lnTo>
                    <a:pt x="115" y="68"/>
                  </a:lnTo>
                  <a:lnTo>
                    <a:pt x="113" y="68"/>
                  </a:lnTo>
                  <a:lnTo>
                    <a:pt x="111" y="67"/>
                  </a:lnTo>
                  <a:lnTo>
                    <a:pt x="110" y="65"/>
                  </a:lnTo>
                  <a:lnTo>
                    <a:pt x="109" y="62"/>
                  </a:lnTo>
                  <a:lnTo>
                    <a:pt x="108" y="59"/>
                  </a:lnTo>
                  <a:lnTo>
                    <a:pt x="107" y="59"/>
                  </a:lnTo>
                  <a:lnTo>
                    <a:pt x="104" y="59"/>
                  </a:lnTo>
                  <a:lnTo>
                    <a:pt x="103" y="60"/>
                  </a:lnTo>
                  <a:lnTo>
                    <a:pt x="103" y="63"/>
                  </a:lnTo>
                  <a:lnTo>
                    <a:pt x="103" y="68"/>
                  </a:lnTo>
                  <a:lnTo>
                    <a:pt x="101" y="71"/>
                  </a:lnTo>
                  <a:lnTo>
                    <a:pt x="97" y="76"/>
                  </a:lnTo>
                  <a:lnTo>
                    <a:pt x="95" y="79"/>
                  </a:lnTo>
                  <a:lnTo>
                    <a:pt x="95" y="80"/>
                  </a:lnTo>
                  <a:lnTo>
                    <a:pt x="95" y="82"/>
                  </a:lnTo>
                  <a:lnTo>
                    <a:pt x="95" y="84"/>
                  </a:lnTo>
                  <a:lnTo>
                    <a:pt x="96" y="86"/>
                  </a:lnTo>
                  <a:lnTo>
                    <a:pt x="96" y="88"/>
                  </a:lnTo>
                  <a:lnTo>
                    <a:pt x="93" y="88"/>
                  </a:lnTo>
                  <a:lnTo>
                    <a:pt x="92" y="87"/>
                  </a:lnTo>
                  <a:lnTo>
                    <a:pt x="91" y="85"/>
                  </a:lnTo>
                  <a:lnTo>
                    <a:pt x="88" y="81"/>
                  </a:lnTo>
                  <a:lnTo>
                    <a:pt x="89" y="78"/>
                  </a:lnTo>
                  <a:lnTo>
                    <a:pt x="89" y="77"/>
                  </a:lnTo>
                  <a:lnTo>
                    <a:pt x="84" y="76"/>
                  </a:lnTo>
                  <a:lnTo>
                    <a:pt x="81" y="74"/>
                  </a:lnTo>
                  <a:lnTo>
                    <a:pt x="78" y="70"/>
                  </a:lnTo>
                  <a:lnTo>
                    <a:pt x="77" y="68"/>
                  </a:lnTo>
                  <a:lnTo>
                    <a:pt x="77" y="63"/>
                  </a:lnTo>
                  <a:lnTo>
                    <a:pt x="77" y="61"/>
                  </a:lnTo>
                  <a:lnTo>
                    <a:pt x="77" y="61"/>
                  </a:lnTo>
                  <a:lnTo>
                    <a:pt x="75" y="61"/>
                  </a:lnTo>
                  <a:lnTo>
                    <a:pt x="73" y="63"/>
                  </a:lnTo>
                  <a:lnTo>
                    <a:pt x="71" y="66"/>
                  </a:lnTo>
                  <a:lnTo>
                    <a:pt x="67" y="69"/>
                  </a:lnTo>
                  <a:lnTo>
                    <a:pt x="66" y="69"/>
                  </a:lnTo>
                  <a:lnTo>
                    <a:pt x="68" y="72"/>
                  </a:lnTo>
                  <a:lnTo>
                    <a:pt x="68" y="74"/>
                  </a:lnTo>
                  <a:lnTo>
                    <a:pt x="64" y="79"/>
                  </a:lnTo>
                  <a:lnTo>
                    <a:pt x="63" y="80"/>
                  </a:lnTo>
                  <a:lnTo>
                    <a:pt x="59" y="83"/>
                  </a:lnTo>
                  <a:lnTo>
                    <a:pt x="57" y="84"/>
                  </a:lnTo>
                  <a:lnTo>
                    <a:pt x="51" y="82"/>
                  </a:lnTo>
                  <a:lnTo>
                    <a:pt x="49" y="82"/>
                  </a:lnTo>
                  <a:lnTo>
                    <a:pt x="46" y="83"/>
                  </a:lnTo>
                  <a:lnTo>
                    <a:pt x="43" y="85"/>
                  </a:lnTo>
                  <a:lnTo>
                    <a:pt x="36" y="86"/>
                  </a:lnTo>
                  <a:lnTo>
                    <a:pt x="34" y="85"/>
                  </a:lnTo>
                  <a:lnTo>
                    <a:pt x="33" y="84"/>
                  </a:lnTo>
                  <a:lnTo>
                    <a:pt x="33" y="83"/>
                  </a:lnTo>
                  <a:lnTo>
                    <a:pt x="31" y="80"/>
                  </a:lnTo>
                  <a:lnTo>
                    <a:pt x="29" y="79"/>
                  </a:lnTo>
                  <a:lnTo>
                    <a:pt x="28" y="77"/>
                  </a:lnTo>
                  <a:lnTo>
                    <a:pt x="26" y="75"/>
                  </a:lnTo>
                  <a:lnTo>
                    <a:pt x="25" y="74"/>
                  </a:lnTo>
                  <a:lnTo>
                    <a:pt x="27" y="69"/>
                  </a:lnTo>
                  <a:lnTo>
                    <a:pt x="26" y="67"/>
                  </a:lnTo>
                  <a:lnTo>
                    <a:pt x="25" y="64"/>
                  </a:lnTo>
                  <a:lnTo>
                    <a:pt x="25" y="63"/>
                  </a:lnTo>
                  <a:lnTo>
                    <a:pt x="25" y="62"/>
                  </a:lnTo>
                  <a:lnTo>
                    <a:pt x="19" y="61"/>
                  </a:lnTo>
                  <a:lnTo>
                    <a:pt x="15" y="62"/>
                  </a:lnTo>
                  <a:lnTo>
                    <a:pt x="11" y="63"/>
                  </a:lnTo>
                  <a:lnTo>
                    <a:pt x="9" y="66"/>
                  </a:lnTo>
                  <a:lnTo>
                    <a:pt x="8" y="67"/>
                  </a:lnTo>
                  <a:lnTo>
                    <a:pt x="8" y="67"/>
                  </a:lnTo>
                  <a:lnTo>
                    <a:pt x="10" y="70"/>
                  </a:lnTo>
                  <a:lnTo>
                    <a:pt x="7" y="72"/>
                  </a:lnTo>
                  <a:lnTo>
                    <a:pt x="4" y="74"/>
                  </a:lnTo>
                  <a:lnTo>
                    <a:pt x="1" y="74"/>
                  </a:lnTo>
                  <a:lnTo>
                    <a:pt x="0" y="74"/>
                  </a:lnTo>
                  <a:lnTo>
                    <a:pt x="0" y="71"/>
                  </a:lnTo>
                  <a:lnTo>
                    <a:pt x="2" y="70"/>
                  </a:lnTo>
                  <a:lnTo>
                    <a:pt x="4" y="68"/>
                  </a:lnTo>
                  <a:lnTo>
                    <a:pt x="5" y="66"/>
                  </a:lnTo>
                  <a:lnTo>
                    <a:pt x="5" y="64"/>
                  </a:lnTo>
                  <a:lnTo>
                    <a:pt x="3" y="62"/>
                  </a:lnTo>
                  <a:lnTo>
                    <a:pt x="3" y="60"/>
                  </a:lnTo>
                  <a:lnTo>
                    <a:pt x="5" y="58"/>
                  </a:lnTo>
                  <a:lnTo>
                    <a:pt x="5" y="55"/>
                  </a:lnTo>
                  <a:lnTo>
                    <a:pt x="6" y="53"/>
                  </a:lnTo>
                  <a:lnTo>
                    <a:pt x="10" y="50"/>
                  </a:lnTo>
                  <a:lnTo>
                    <a:pt x="14" y="47"/>
                  </a:lnTo>
                  <a:lnTo>
                    <a:pt x="15" y="43"/>
                  </a:lnTo>
                  <a:lnTo>
                    <a:pt x="15" y="39"/>
                  </a:lnTo>
                  <a:lnTo>
                    <a:pt x="15" y="38"/>
                  </a:lnTo>
                  <a:lnTo>
                    <a:pt x="21" y="36"/>
                  </a:lnTo>
                  <a:lnTo>
                    <a:pt x="22" y="34"/>
                  </a:lnTo>
                  <a:lnTo>
                    <a:pt x="23" y="33"/>
                  </a:lnTo>
                  <a:lnTo>
                    <a:pt x="27" y="28"/>
                  </a:lnTo>
                  <a:lnTo>
                    <a:pt x="31" y="24"/>
                  </a:lnTo>
                  <a:lnTo>
                    <a:pt x="32" y="22"/>
                  </a:lnTo>
                  <a:lnTo>
                    <a:pt x="32" y="21"/>
                  </a:lnTo>
                  <a:lnTo>
                    <a:pt x="32" y="20"/>
                  </a:lnTo>
                  <a:lnTo>
                    <a:pt x="32" y="20"/>
                  </a:lnTo>
                  <a:lnTo>
                    <a:pt x="30" y="19"/>
                  </a:lnTo>
                  <a:lnTo>
                    <a:pt x="29" y="18"/>
                  </a:lnTo>
                  <a:lnTo>
                    <a:pt x="31" y="15"/>
                  </a:lnTo>
                  <a:lnTo>
                    <a:pt x="34" y="13"/>
                  </a:lnTo>
                  <a:lnTo>
                    <a:pt x="37" y="13"/>
                  </a:lnTo>
                  <a:lnTo>
                    <a:pt x="38" y="14"/>
                  </a:lnTo>
                  <a:lnTo>
                    <a:pt x="38" y="15"/>
                  </a:lnTo>
                  <a:lnTo>
                    <a:pt x="39" y="16"/>
                  </a:lnTo>
                  <a:lnTo>
                    <a:pt x="41" y="16"/>
                  </a:lnTo>
                  <a:lnTo>
                    <a:pt x="43" y="16"/>
                  </a:lnTo>
                  <a:lnTo>
                    <a:pt x="45" y="15"/>
                  </a:lnTo>
                  <a:lnTo>
                    <a:pt x="47" y="12"/>
                  </a:lnTo>
                  <a:lnTo>
                    <a:pt x="48" y="11"/>
                  </a:lnTo>
                  <a:lnTo>
                    <a:pt x="52" y="9"/>
                  </a:lnTo>
                  <a:lnTo>
                    <a:pt x="54" y="10"/>
                  </a:lnTo>
                  <a:lnTo>
                    <a:pt x="61" y="10"/>
                  </a:lnTo>
                  <a:lnTo>
                    <a:pt x="67" y="9"/>
                  </a:lnTo>
                  <a:lnTo>
                    <a:pt x="70" y="8"/>
                  </a:lnTo>
                  <a:lnTo>
                    <a:pt x="74" y="8"/>
                  </a:lnTo>
                  <a:lnTo>
                    <a:pt x="77" y="9"/>
                  </a:lnTo>
                  <a:lnTo>
                    <a:pt x="77" y="9"/>
                  </a:lnTo>
                  <a:lnTo>
                    <a:pt x="78" y="8"/>
                  </a:lnTo>
                  <a:lnTo>
                    <a:pt x="78" y="8"/>
                  </a:lnTo>
                  <a:lnTo>
                    <a:pt x="81" y="7"/>
                  </a:lnTo>
                  <a:lnTo>
                    <a:pt x="81" y="6"/>
                  </a:lnTo>
                  <a:lnTo>
                    <a:pt x="81" y="6"/>
                  </a:lnTo>
                  <a:lnTo>
                    <a:pt x="81" y="5"/>
                  </a:lnTo>
                  <a:lnTo>
                    <a:pt x="78" y="6"/>
                  </a:lnTo>
                  <a:lnTo>
                    <a:pt x="76" y="5"/>
                  </a:lnTo>
                  <a:lnTo>
                    <a:pt x="76" y="4"/>
                  </a:lnTo>
                  <a:lnTo>
                    <a:pt x="77" y="2"/>
                  </a:lnTo>
                  <a:lnTo>
                    <a:pt x="79" y="0"/>
                  </a:lnTo>
                  <a:lnTo>
                    <a:pt x="81" y="0"/>
                  </a:lnTo>
                  <a:lnTo>
                    <a:pt x="83" y="1"/>
                  </a:lnTo>
                  <a:lnTo>
                    <a:pt x="86" y="4"/>
                  </a:lnTo>
                  <a:lnTo>
                    <a:pt x="87" y="4"/>
                  </a:lnTo>
                  <a:lnTo>
                    <a:pt x="88" y="3"/>
                  </a:lnTo>
                  <a:lnTo>
                    <a:pt x="88" y="3"/>
                  </a:lnTo>
                  <a:lnTo>
                    <a:pt x="89" y="3"/>
                  </a:lnTo>
                  <a:lnTo>
                    <a:pt x="91" y="5"/>
                  </a:lnTo>
                  <a:lnTo>
                    <a:pt x="91" y="6"/>
                  </a:lnTo>
                  <a:lnTo>
                    <a:pt x="99" y="5"/>
                  </a:lnTo>
                  <a:lnTo>
                    <a:pt x="100" y="5"/>
                  </a:lnTo>
                  <a:lnTo>
                    <a:pt x="106" y="8"/>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6" name="Czechia">
              <a:extLst>
                <a:ext uri="{FF2B5EF4-FFF2-40B4-BE49-F238E27FC236}">
                  <a16:creationId xmlns:a16="http://schemas.microsoft.com/office/drawing/2014/main" id="{3CBCE1FD-C358-4C28-94BB-0E66ABEE44C6}"/>
                </a:ext>
              </a:extLst>
            </p:cNvPr>
            <p:cNvSpPr>
              <a:spLocks/>
            </p:cNvSpPr>
            <p:nvPr/>
          </p:nvSpPr>
          <p:spPr bwMode="auto">
            <a:xfrm>
              <a:off x="8036185" y="3935861"/>
              <a:ext cx="1011869" cy="498392"/>
            </a:xfrm>
            <a:custGeom>
              <a:avLst/>
              <a:gdLst>
                <a:gd name="T0" fmla="*/ 90 w 210"/>
                <a:gd name="T1" fmla="*/ 8 h 119"/>
                <a:gd name="T2" fmla="*/ 95 w 210"/>
                <a:gd name="T3" fmla="*/ 2 h 119"/>
                <a:gd name="T4" fmla="*/ 102 w 210"/>
                <a:gd name="T5" fmla="*/ 11 h 119"/>
                <a:gd name="T6" fmla="*/ 114 w 210"/>
                <a:gd name="T7" fmla="*/ 15 h 119"/>
                <a:gd name="T8" fmla="*/ 121 w 210"/>
                <a:gd name="T9" fmla="*/ 20 h 119"/>
                <a:gd name="T10" fmla="*/ 133 w 210"/>
                <a:gd name="T11" fmla="*/ 21 h 119"/>
                <a:gd name="T12" fmla="*/ 134 w 210"/>
                <a:gd name="T13" fmla="*/ 26 h 119"/>
                <a:gd name="T14" fmla="*/ 129 w 210"/>
                <a:gd name="T15" fmla="*/ 30 h 119"/>
                <a:gd name="T16" fmla="*/ 133 w 210"/>
                <a:gd name="T17" fmla="*/ 34 h 119"/>
                <a:gd name="T18" fmla="*/ 143 w 210"/>
                <a:gd name="T19" fmla="*/ 46 h 119"/>
                <a:gd name="T20" fmla="*/ 150 w 210"/>
                <a:gd name="T21" fmla="*/ 41 h 119"/>
                <a:gd name="T22" fmla="*/ 149 w 210"/>
                <a:gd name="T23" fmla="*/ 31 h 119"/>
                <a:gd name="T24" fmla="*/ 166 w 210"/>
                <a:gd name="T25" fmla="*/ 39 h 119"/>
                <a:gd name="T26" fmla="*/ 175 w 210"/>
                <a:gd name="T27" fmla="*/ 36 h 119"/>
                <a:gd name="T28" fmla="*/ 172 w 210"/>
                <a:gd name="T29" fmla="*/ 43 h 119"/>
                <a:gd name="T30" fmla="*/ 177 w 210"/>
                <a:gd name="T31" fmla="*/ 48 h 119"/>
                <a:gd name="T32" fmla="*/ 184 w 210"/>
                <a:gd name="T33" fmla="*/ 51 h 119"/>
                <a:gd name="T34" fmla="*/ 187 w 210"/>
                <a:gd name="T35" fmla="*/ 51 h 119"/>
                <a:gd name="T36" fmla="*/ 194 w 210"/>
                <a:gd name="T37" fmla="*/ 55 h 119"/>
                <a:gd name="T38" fmla="*/ 202 w 210"/>
                <a:gd name="T39" fmla="*/ 59 h 119"/>
                <a:gd name="T40" fmla="*/ 210 w 210"/>
                <a:gd name="T41" fmla="*/ 73 h 119"/>
                <a:gd name="T42" fmla="*/ 206 w 210"/>
                <a:gd name="T43" fmla="*/ 76 h 119"/>
                <a:gd name="T44" fmla="*/ 197 w 210"/>
                <a:gd name="T45" fmla="*/ 80 h 119"/>
                <a:gd name="T46" fmla="*/ 189 w 210"/>
                <a:gd name="T47" fmla="*/ 88 h 119"/>
                <a:gd name="T48" fmla="*/ 186 w 210"/>
                <a:gd name="T49" fmla="*/ 97 h 119"/>
                <a:gd name="T50" fmla="*/ 179 w 210"/>
                <a:gd name="T51" fmla="*/ 102 h 119"/>
                <a:gd name="T52" fmla="*/ 162 w 210"/>
                <a:gd name="T53" fmla="*/ 106 h 119"/>
                <a:gd name="T54" fmla="*/ 153 w 210"/>
                <a:gd name="T55" fmla="*/ 114 h 119"/>
                <a:gd name="T56" fmla="*/ 148 w 210"/>
                <a:gd name="T57" fmla="*/ 112 h 119"/>
                <a:gd name="T58" fmla="*/ 139 w 210"/>
                <a:gd name="T59" fmla="*/ 108 h 119"/>
                <a:gd name="T60" fmla="*/ 129 w 210"/>
                <a:gd name="T61" fmla="*/ 111 h 119"/>
                <a:gd name="T62" fmla="*/ 113 w 210"/>
                <a:gd name="T63" fmla="*/ 105 h 119"/>
                <a:gd name="T64" fmla="*/ 99 w 210"/>
                <a:gd name="T65" fmla="*/ 100 h 119"/>
                <a:gd name="T66" fmla="*/ 93 w 210"/>
                <a:gd name="T67" fmla="*/ 99 h 119"/>
                <a:gd name="T68" fmla="*/ 88 w 210"/>
                <a:gd name="T69" fmla="*/ 110 h 119"/>
                <a:gd name="T70" fmla="*/ 81 w 210"/>
                <a:gd name="T71" fmla="*/ 118 h 119"/>
                <a:gd name="T72" fmla="*/ 71 w 210"/>
                <a:gd name="T73" fmla="*/ 119 h 119"/>
                <a:gd name="T74" fmla="*/ 57 w 210"/>
                <a:gd name="T75" fmla="*/ 112 h 119"/>
                <a:gd name="T76" fmla="*/ 50 w 210"/>
                <a:gd name="T77" fmla="*/ 105 h 119"/>
                <a:gd name="T78" fmla="*/ 40 w 210"/>
                <a:gd name="T79" fmla="*/ 98 h 119"/>
                <a:gd name="T80" fmla="*/ 33 w 210"/>
                <a:gd name="T81" fmla="*/ 91 h 119"/>
                <a:gd name="T82" fmla="*/ 21 w 210"/>
                <a:gd name="T83" fmla="*/ 81 h 119"/>
                <a:gd name="T84" fmla="*/ 13 w 210"/>
                <a:gd name="T85" fmla="*/ 68 h 119"/>
                <a:gd name="T86" fmla="*/ 11 w 210"/>
                <a:gd name="T87" fmla="*/ 61 h 119"/>
                <a:gd name="T88" fmla="*/ 13 w 210"/>
                <a:gd name="T89" fmla="*/ 56 h 119"/>
                <a:gd name="T90" fmla="*/ 4 w 210"/>
                <a:gd name="T91" fmla="*/ 46 h 119"/>
                <a:gd name="T92" fmla="*/ 0 w 210"/>
                <a:gd name="T93" fmla="*/ 38 h 119"/>
                <a:gd name="T94" fmla="*/ 3 w 210"/>
                <a:gd name="T95" fmla="*/ 37 h 119"/>
                <a:gd name="T96" fmla="*/ 9 w 210"/>
                <a:gd name="T97" fmla="*/ 38 h 119"/>
                <a:gd name="T98" fmla="*/ 19 w 210"/>
                <a:gd name="T99" fmla="*/ 31 h 119"/>
                <a:gd name="T100" fmla="*/ 27 w 210"/>
                <a:gd name="T101" fmla="*/ 31 h 119"/>
                <a:gd name="T102" fmla="*/ 36 w 210"/>
                <a:gd name="T103" fmla="*/ 23 h 119"/>
                <a:gd name="T104" fmla="*/ 40 w 210"/>
                <a:gd name="T105" fmla="*/ 21 h 119"/>
                <a:gd name="T106" fmla="*/ 45 w 210"/>
                <a:gd name="T107" fmla="*/ 17 h 119"/>
                <a:gd name="T108" fmla="*/ 60 w 210"/>
                <a:gd name="T109" fmla="*/ 12 h 119"/>
                <a:gd name="T110" fmla="*/ 71 w 210"/>
                <a:gd name="T111" fmla="*/ 6 h 119"/>
                <a:gd name="T112" fmla="*/ 69 w 210"/>
                <a:gd name="T113" fmla="*/ 1 h 119"/>
                <a:gd name="T114" fmla="*/ 77 w 210"/>
                <a:gd name="T115" fmla="*/ 2 h 119"/>
                <a:gd name="T116" fmla="*/ 79 w 210"/>
                <a:gd name="T117" fmla="*/ 9 h 119"/>
                <a:gd name="T118" fmla="*/ 85 w 210"/>
                <a:gd name="T119" fmla="*/ 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 h="119">
                  <a:moveTo>
                    <a:pt x="85" y="9"/>
                  </a:moveTo>
                  <a:lnTo>
                    <a:pt x="85" y="9"/>
                  </a:lnTo>
                  <a:lnTo>
                    <a:pt x="88" y="9"/>
                  </a:lnTo>
                  <a:lnTo>
                    <a:pt x="90" y="8"/>
                  </a:lnTo>
                  <a:lnTo>
                    <a:pt x="91" y="6"/>
                  </a:lnTo>
                  <a:lnTo>
                    <a:pt x="90" y="2"/>
                  </a:lnTo>
                  <a:lnTo>
                    <a:pt x="91" y="1"/>
                  </a:lnTo>
                  <a:lnTo>
                    <a:pt x="95" y="2"/>
                  </a:lnTo>
                  <a:lnTo>
                    <a:pt x="99" y="4"/>
                  </a:lnTo>
                  <a:lnTo>
                    <a:pt x="99" y="8"/>
                  </a:lnTo>
                  <a:lnTo>
                    <a:pt x="101" y="10"/>
                  </a:lnTo>
                  <a:lnTo>
                    <a:pt x="102" y="11"/>
                  </a:lnTo>
                  <a:lnTo>
                    <a:pt x="103" y="12"/>
                  </a:lnTo>
                  <a:lnTo>
                    <a:pt x="105" y="12"/>
                  </a:lnTo>
                  <a:lnTo>
                    <a:pt x="111" y="14"/>
                  </a:lnTo>
                  <a:lnTo>
                    <a:pt x="114" y="15"/>
                  </a:lnTo>
                  <a:lnTo>
                    <a:pt x="116" y="16"/>
                  </a:lnTo>
                  <a:lnTo>
                    <a:pt x="119" y="18"/>
                  </a:lnTo>
                  <a:lnTo>
                    <a:pt x="120" y="18"/>
                  </a:lnTo>
                  <a:lnTo>
                    <a:pt x="121" y="20"/>
                  </a:lnTo>
                  <a:lnTo>
                    <a:pt x="122" y="21"/>
                  </a:lnTo>
                  <a:lnTo>
                    <a:pt x="124" y="20"/>
                  </a:lnTo>
                  <a:lnTo>
                    <a:pt x="131" y="19"/>
                  </a:lnTo>
                  <a:lnTo>
                    <a:pt x="133" y="21"/>
                  </a:lnTo>
                  <a:lnTo>
                    <a:pt x="135" y="22"/>
                  </a:lnTo>
                  <a:lnTo>
                    <a:pt x="135" y="23"/>
                  </a:lnTo>
                  <a:lnTo>
                    <a:pt x="134" y="25"/>
                  </a:lnTo>
                  <a:lnTo>
                    <a:pt x="134" y="26"/>
                  </a:lnTo>
                  <a:lnTo>
                    <a:pt x="133" y="27"/>
                  </a:lnTo>
                  <a:lnTo>
                    <a:pt x="131" y="27"/>
                  </a:lnTo>
                  <a:lnTo>
                    <a:pt x="130" y="29"/>
                  </a:lnTo>
                  <a:lnTo>
                    <a:pt x="129" y="30"/>
                  </a:lnTo>
                  <a:lnTo>
                    <a:pt x="129" y="32"/>
                  </a:lnTo>
                  <a:lnTo>
                    <a:pt x="131" y="33"/>
                  </a:lnTo>
                  <a:lnTo>
                    <a:pt x="132" y="33"/>
                  </a:lnTo>
                  <a:lnTo>
                    <a:pt x="133" y="34"/>
                  </a:lnTo>
                  <a:lnTo>
                    <a:pt x="137" y="39"/>
                  </a:lnTo>
                  <a:lnTo>
                    <a:pt x="141" y="45"/>
                  </a:lnTo>
                  <a:lnTo>
                    <a:pt x="142" y="46"/>
                  </a:lnTo>
                  <a:lnTo>
                    <a:pt x="143" y="46"/>
                  </a:lnTo>
                  <a:lnTo>
                    <a:pt x="145" y="45"/>
                  </a:lnTo>
                  <a:lnTo>
                    <a:pt x="146" y="43"/>
                  </a:lnTo>
                  <a:lnTo>
                    <a:pt x="148" y="42"/>
                  </a:lnTo>
                  <a:lnTo>
                    <a:pt x="150" y="41"/>
                  </a:lnTo>
                  <a:lnTo>
                    <a:pt x="153" y="39"/>
                  </a:lnTo>
                  <a:lnTo>
                    <a:pt x="153" y="38"/>
                  </a:lnTo>
                  <a:lnTo>
                    <a:pt x="151" y="34"/>
                  </a:lnTo>
                  <a:lnTo>
                    <a:pt x="149" y="31"/>
                  </a:lnTo>
                  <a:lnTo>
                    <a:pt x="150" y="30"/>
                  </a:lnTo>
                  <a:lnTo>
                    <a:pt x="153" y="31"/>
                  </a:lnTo>
                  <a:lnTo>
                    <a:pt x="158" y="33"/>
                  </a:lnTo>
                  <a:lnTo>
                    <a:pt x="166" y="39"/>
                  </a:lnTo>
                  <a:lnTo>
                    <a:pt x="168" y="39"/>
                  </a:lnTo>
                  <a:lnTo>
                    <a:pt x="171" y="38"/>
                  </a:lnTo>
                  <a:lnTo>
                    <a:pt x="174" y="37"/>
                  </a:lnTo>
                  <a:lnTo>
                    <a:pt x="175" y="36"/>
                  </a:lnTo>
                  <a:lnTo>
                    <a:pt x="176" y="36"/>
                  </a:lnTo>
                  <a:lnTo>
                    <a:pt x="176" y="40"/>
                  </a:lnTo>
                  <a:lnTo>
                    <a:pt x="175" y="42"/>
                  </a:lnTo>
                  <a:lnTo>
                    <a:pt x="172" y="43"/>
                  </a:lnTo>
                  <a:lnTo>
                    <a:pt x="172" y="44"/>
                  </a:lnTo>
                  <a:lnTo>
                    <a:pt x="173" y="45"/>
                  </a:lnTo>
                  <a:lnTo>
                    <a:pt x="174" y="46"/>
                  </a:lnTo>
                  <a:lnTo>
                    <a:pt x="177" y="48"/>
                  </a:lnTo>
                  <a:lnTo>
                    <a:pt x="178" y="51"/>
                  </a:lnTo>
                  <a:lnTo>
                    <a:pt x="179" y="52"/>
                  </a:lnTo>
                  <a:lnTo>
                    <a:pt x="180" y="52"/>
                  </a:lnTo>
                  <a:lnTo>
                    <a:pt x="184" y="51"/>
                  </a:lnTo>
                  <a:lnTo>
                    <a:pt x="185" y="50"/>
                  </a:lnTo>
                  <a:lnTo>
                    <a:pt x="185" y="49"/>
                  </a:lnTo>
                  <a:lnTo>
                    <a:pt x="186" y="49"/>
                  </a:lnTo>
                  <a:lnTo>
                    <a:pt x="187" y="51"/>
                  </a:lnTo>
                  <a:lnTo>
                    <a:pt x="187" y="51"/>
                  </a:lnTo>
                  <a:lnTo>
                    <a:pt x="191" y="53"/>
                  </a:lnTo>
                  <a:lnTo>
                    <a:pt x="193" y="54"/>
                  </a:lnTo>
                  <a:lnTo>
                    <a:pt x="194" y="55"/>
                  </a:lnTo>
                  <a:lnTo>
                    <a:pt x="195" y="54"/>
                  </a:lnTo>
                  <a:lnTo>
                    <a:pt x="201" y="56"/>
                  </a:lnTo>
                  <a:lnTo>
                    <a:pt x="202" y="57"/>
                  </a:lnTo>
                  <a:lnTo>
                    <a:pt x="202" y="59"/>
                  </a:lnTo>
                  <a:lnTo>
                    <a:pt x="202" y="60"/>
                  </a:lnTo>
                  <a:lnTo>
                    <a:pt x="203" y="63"/>
                  </a:lnTo>
                  <a:lnTo>
                    <a:pt x="210" y="70"/>
                  </a:lnTo>
                  <a:lnTo>
                    <a:pt x="210" y="73"/>
                  </a:lnTo>
                  <a:lnTo>
                    <a:pt x="210" y="74"/>
                  </a:lnTo>
                  <a:lnTo>
                    <a:pt x="210" y="75"/>
                  </a:lnTo>
                  <a:lnTo>
                    <a:pt x="208" y="75"/>
                  </a:lnTo>
                  <a:lnTo>
                    <a:pt x="206" y="76"/>
                  </a:lnTo>
                  <a:lnTo>
                    <a:pt x="203" y="75"/>
                  </a:lnTo>
                  <a:lnTo>
                    <a:pt x="201" y="77"/>
                  </a:lnTo>
                  <a:lnTo>
                    <a:pt x="199" y="79"/>
                  </a:lnTo>
                  <a:lnTo>
                    <a:pt x="197" y="80"/>
                  </a:lnTo>
                  <a:lnTo>
                    <a:pt x="196" y="81"/>
                  </a:lnTo>
                  <a:lnTo>
                    <a:pt x="196" y="83"/>
                  </a:lnTo>
                  <a:lnTo>
                    <a:pt x="189" y="87"/>
                  </a:lnTo>
                  <a:lnTo>
                    <a:pt x="189" y="88"/>
                  </a:lnTo>
                  <a:lnTo>
                    <a:pt x="188" y="90"/>
                  </a:lnTo>
                  <a:lnTo>
                    <a:pt x="188" y="93"/>
                  </a:lnTo>
                  <a:lnTo>
                    <a:pt x="187" y="96"/>
                  </a:lnTo>
                  <a:lnTo>
                    <a:pt x="186" y="97"/>
                  </a:lnTo>
                  <a:lnTo>
                    <a:pt x="183" y="98"/>
                  </a:lnTo>
                  <a:lnTo>
                    <a:pt x="182" y="99"/>
                  </a:lnTo>
                  <a:lnTo>
                    <a:pt x="181" y="100"/>
                  </a:lnTo>
                  <a:lnTo>
                    <a:pt x="179" y="102"/>
                  </a:lnTo>
                  <a:lnTo>
                    <a:pt x="177" y="104"/>
                  </a:lnTo>
                  <a:lnTo>
                    <a:pt x="173" y="106"/>
                  </a:lnTo>
                  <a:lnTo>
                    <a:pt x="168" y="107"/>
                  </a:lnTo>
                  <a:lnTo>
                    <a:pt x="162" y="106"/>
                  </a:lnTo>
                  <a:lnTo>
                    <a:pt x="159" y="105"/>
                  </a:lnTo>
                  <a:lnTo>
                    <a:pt x="157" y="106"/>
                  </a:lnTo>
                  <a:lnTo>
                    <a:pt x="155" y="109"/>
                  </a:lnTo>
                  <a:lnTo>
                    <a:pt x="153" y="114"/>
                  </a:lnTo>
                  <a:lnTo>
                    <a:pt x="152" y="118"/>
                  </a:lnTo>
                  <a:lnTo>
                    <a:pt x="151" y="117"/>
                  </a:lnTo>
                  <a:lnTo>
                    <a:pt x="150" y="113"/>
                  </a:lnTo>
                  <a:lnTo>
                    <a:pt x="148" y="112"/>
                  </a:lnTo>
                  <a:lnTo>
                    <a:pt x="146" y="112"/>
                  </a:lnTo>
                  <a:lnTo>
                    <a:pt x="144" y="111"/>
                  </a:lnTo>
                  <a:lnTo>
                    <a:pt x="141" y="109"/>
                  </a:lnTo>
                  <a:lnTo>
                    <a:pt x="139" y="108"/>
                  </a:lnTo>
                  <a:lnTo>
                    <a:pt x="137" y="108"/>
                  </a:lnTo>
                  <a:lnTo>
                    <a:pt x="135" y="110"/>
                  </a:lnTo>
                  <a:lnTo>
                    <a:pt x="134" y="111"/>
                  </a:lnTo>
                  <a:lnTo>
                    <a:pt x="129" y="111"/>
                  </a:lnTo>
                  <a:lnTo>
                    <a:pt x="124" y="110"/>
                  </a:lnTo>
                  <a:lnTo>
                    <a:pt x="117" y="105"/>
                  </a:lnTo>
                  <a:lnTo>
                    <a:pt x="115" y="105"/>
                  </a:lnTo>
                  <a:lnTo>
                    <a:pt x="113" y="105"/>
                  </a:lnTo>
                  <a:lnTo>
                    <a:pt x="110" y="104"/>
                  </a:lnTo>
                  <a:lnTo>
                    <a:pt x="103" y="101"/>
                  </a:lnTo>
                  <a:lnTo>
                    <a:pt x="101" y="100"/>
                  </a:lnTo>
                  <a:lnTo>
                    <a:pt x="99" y="100"/>
                  </a:lnTo>
                  <a:lnTo>
                    <a:pt x="97" y="101"/>
                  </a:lnTo>
                  <a:lnTo>
                    <a:pt x="96" y="101"/>
                  </a:lnTo>
                  <a:lnTo>
                    <a:pt x="95" y="100"/>
                  </a:lnTo>
                  <a:lnTo>
                    <a:pt x="93" y="99"/>
                  </a:lnTo>
                  <a:lnTo>
                    <a:pt x="91" y="99"/>
                  </a:lnTo>
                  <a:lnTo>
                    <a:pt x="90" y="100"/>
                  </a:lnTo>
                  <a:lnTo>
                    <a:pt x="89" y="107"/>
                  </a:lnTo>
                  <a:lnTo>
                    <a:pt x="88" y="110"/>
                  </a:lnTo>
                  <a:lnTo>
                    <a:pt x="85" y="109"/>
                  </a:lnTo>
                  <a:lnTo>
                    <a:pt x="84" y="111"/>
                  </a:lnTo>
                  <a:lnTo>
                    <a:pt x="82" y="114"/>
                  </a:lnTo>
                  <a:lnTo>
                    <a:pt x="81" y="118"/>
                  </a:lnTo>
                  <a:lnTo>
                    <a:pt x="77" y="117"/>
                  </a:lnTo>
                  <a:lnTo>
                    <a:pt x="75" y="116"/>
                  </a:lnTo>
                  <a:lnTo>
                    <a:pt x="73" y="117"/>
                  </a:lnTo>
                  <a:lnTo>
                    <a:pt x="71" y="119"/>
                  </a:lnTo>
                  <a:lnTo>
                    <a:pt x="66" y="119"/>
                  </a:lnTo>
                  <a:lnTo>
                    <a:pt x="61" y="118"/>
                  </a:lnTo>
                  <a:lnTo>
                    <a:pt x="59" y="113"/>
                  </a:lnTo>
                  <a:lnTo>
                    <a:pt x="57" y="112"/>
                  </a:lnTo>
                  <a:lnTo>
                    <a:pt x="55" y="110"/>
                  </a:lnTo>
                  <a:lnTo>
                    <a:pt x="54" y="110"/>
                  </a:lnTo>
                  <a:lnTo>
                    <a:pt x="53" y="108"/>
                  </a:lnTo>
                  <a:lnTo>
                    <a:pt x="50" y="105"/>
                  </a:lnTo>
                  <a:lnTo>
                    <a:pt x="46" y="101"/>
                  </a:lnTo>
                  <a:lnTo>
                    <a:pt x="42" y="101"/>
                  </a:lnTo>
                  <a:lnTo>
                    <a:pt x="41" y="100"/>
                  </a:lnTo>
                  <a:lnTo>
                    <a:pt x="40" y="98"/>
                  </a:lnTo>
                  <a:lnTo>
                    <a:pt x="39" y="96"/>
                  </a:lnTo>
                  <a:lnTo>
                    <a:pt x="37" y="94"/>
                  </a:lnTo>
                  <a:lnTo>
                    <a:pt x="36" y="93"/>
                  </a:lnTo>
                  <a:lnTo>
                    <a:pt x="33" y="91"/>
                  </a:lnTo>
                  <a:lnTo>
                    <a:pt x="29" y="86"/>
                  </a:lnTo>
                  <a:lnTo>
                    <a:pt x="26" y="83"/>
                  </a:lnTo>
                  <a:lnTo>
                    <a:pt x="23" y="83"/>
                  </a:lnTo>
                  <a:lnTo>
                    <a:pt x="21" y="81"/>
                  </a:lnTo>
                  <a:lnTo>
                    <a:pt x="19" y="79"/>
                  </a:lnTo>
                  <a:lnTo>
                    <a:pt x="17" y="77"/>
                  </a:lnTo>
                  <a:lnTo>
                    <a:pt x="15" y="71"/>
                  </a:lnTo>
                  <a:lnTo>
                    <a:pt x="13" y="68"/>
                  </a:lnTo>
                  <a:lnTo>
                    <a:pt x="12" y="66"/>
                  </a:lnTo>
                  <a:lnTo>
                    <a:pt x="10" y="65"/>
                  </a:lnTo>
                  <a:lnTo>
                    <a:pt x="9" y="63"/>
                  </a:lnTo>
                  <a:lnTo>
                    <a:pt x="11" y="61"/>
                  </a:lnTo>
                  <a:lnTo>
                    <a:pt x="12" y="59"/>
                  </a:lnTo>
                  <a:lnTo>
                    <a:pt x="13" y="58"/>
                  </a:lnTo>
                  <a:lnTo>
                    <a:pt x="13" y="57"/>
                  </a:lnTo>
                  <a:lnTo>
                    <a:pt x="13" y="56"/>
                  </a:lnTo>
                  <a:lnTo>
                    <a:pt x="12" y="53"/>
                  </a:lnTo>
                  <a:lnTo>
                    <a:pt x="9" y="51"/>
                  </a:lnTo>
                  <a:lnTo>
                    <a:pt x="6" y="49"/>
                  </a:lnTo>
                  <a:lnTo>
                    <a:pt x="4" y="46"/>
                  </a:lnTo>
                  <a:lnTo>
                    <a:pt x="3" y="44"/>
                  </a:lnTo>
                  <a:lnTo>
                    <a:pt x="3" y="42"/>
                  </a:lnTo>
                  <a:lnTo>
                    <a:pt x="1" y="41"/>
                  </a:lnTo>
                  <a:lnTo>
                    <a:pt x="0" y="38"/>
                  </a:lnTo>
                  <a:lnTo>
                    <a:pt x="0" y="36"/>
                  </a:lnTo>
                  <a:lnTo>
                    <a:pt x="0" y="36"/>
                  </a:lnTo>
                  <a:lnTo>
                    <a:pt x="2" y="36"/>
                  </a:lnTo>
                  <a:lnTo>
                    <a:pt x="3" y="37"/>
                  </a:lnTo>
                  <a:lnTo>
                    <a:pt x="5" y="39"/>
                  </a:lnTo>
                  <a:lnTo>
                    <a:pt x="6" y="42"/>
                  </a:lnTo>
                  <a:lnTo>
                    <a:pt x="7" y="41"/>
                  </a:lnTo>
                  <a:lnTo>
                    <a:pt x="9" y="38"/>
                  </a:lnTo>
                  <a:lnTo>
                    <a:pt x="11" y="34"/>
                  </a:lnTo>
                  <a:lnTo>
                    <a:pt x="14" y="32"/>
                  </a:lnTo>
                  <a:lnTo>
                    <a:pt x="17" y="32"/>
                  </a:lnTo>
                  <a:lnTo>
                    <a:pt x="19" y="31"/>
                  </a:lnTo>
                  <a:lnTo>
                    <a:pt x="21" y="30"/>
                  </a:lnTo>
                  <a:lnTo>
                    <a:pt x="24" y="30"/>
                  </a:lnTo>
                  <a:lnTo>
                    <a:pt x="27" y="31"/>
                  </a:lnTo>
                  <a:lnTo>
                    <a:pt x="27" y="31"/>
                  </a:lnTo>
                  <a:lnTo>
                    <a:pt x="28" y="29"/>
                  </a:lnTo>
                  <a:lnTo>
                    <a:pt x="29" y="27"/>
                  </a:lnTo>
                  <a:lnTo>
                    <a:pt x="34" y="26"/>
                  </a:lnTo>
                  <a:lnTo>
                    <a:pt x="36" y="23"/>
                  </a:lnTo>
                  <a:lnTo>
                    <a:pt x="37" y="23"/>
                  </a:lnTo>
                  <a:lnTo>
                    <a:pt x="38" y="22"/>
                  </a:lnTo>
                  <a:lnTo>
                    <a:pt x="39" y="21"/>
                  </a:lnTo>
                  <a:lnTo>
                    <a:pt x="40" y="21"/>
                  </a:lnTo>
                  <a:lnTo>
                    <a:pt x="41" y="21"/>
                  </a:lnTo>
                  <a:lnTo>
                    <a:pt x="42" y="22"/>
                  </a:lnTo>
                  <a:lnTo>
                    <a:pt x="43" y="21"/>
                  </a:lnTo>
                  <a:lnTo>
                    <a:pt x="45" y="17"/>
                  </a:lnTo>
                  <a:lnTo>
                    <a:pt x="46" y="17"/>
                  </a:lnTo>
                  <a:lnTo>
                    <a:pt x="50" y="16"/>
                  </a:lnTo>
                  <a:lnTo>
                    <a:pt x="57" y="14"/>
                  </a:lnTo>
                  <a:lnTo>
                    <a:pt x="60" y="12"/>
                  </a:lnTo>
                  <a:lnTo>
                    <a:pt x="63" y="11"/>
                  </a:lnTo>
                  <a:lnTo>
                    <a:pt x="66" y="9"/>
                  </a:lnTo>
                  <a:lnTo>
                    <a:pt x="71" y="7"/>
                  </a:lnTo>
                  <a:lnTo>
                    <a:pt x="71" y="6"/>
                  </a:lnTo>
                  <a:lnTo>
                    <a:pt x="69" y="4"/>
                  </a:lnTo>
                  <a:lnTo>
                    <a:pt x="68" y="3"/>
                  </a:lnTo>
                  <a:lnTo>
                    <a:pt x="68" y="2"/>
                  </a:lnTo>
                  <a:lnTo>
                    <a:pt x="69" y="1"/>
                  </a:lnTo>
                  <a:lnTo>
                    <a:pt x="70" y="0"/>
                  </a:lnTo>
                  <a:lnTo>
                    <a:pt x="71" y="1"/>
                  </a:lnTo>
                  <a:lnTo>
                    <a:pt x="76" y="2"/>
                  </a:lnTo>
                  <a:lnTo>
                    <a:pt x="77" y="2"/>
                  </a:lnTo>
                  <a:lnTo>
                    <a:pt x="77" y="4"/>
                  </a:lnTo>
                  <a:lnTo>
                    <a:pt x="78" y="6"/>
                  </a:lnTo>
                  <a:lnTo>
                    <a:pt x="79" y="6"/>
                  </a:lnTo>
                  <a:lnTo>
                    <a:pt x="79" y="9"/>
                  </a:lnTo>
                  <a:lnTo>
                    <a:pt x="80" y="10"/>
                  </a:lnTo>
                  <a:lnTo>
                    <a:pt x="82" y="11"/>
                  </a:lnTo>
                  <a:lnTo>
                    <a:pt x="84" y="11"/>
                  </a:lnTo>
                  <a:lnTo>
                    <a:pt x="85" y="10"/>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7" name="Germany">
              <a:extLst>
                <a:ext uri="{FF2B5EF4-FFF2-40B4-BE49-F238E27FC236}">
                  <a16:creationId xmlns:a16="http://schemas.microsoft.com/office/drawing/2014/main" id="{99F17F39-1357-4F3A-A4FA-3C6C4A789A92}"/>
                </a:ext>
              </a:extLst>
            </p:cNvPr>
            <p:cNvSpPr>
              <a:spLocks noEditPoints="1"/>
            </p:cNvSpPr>
            <p:nvPr/>
          </p:nvSpPr>
          <p:spPr bwMode="auto">
            <a:xfrm>
              <a:off x="7102152" y="3056344"/>
              <a:ext cx="1367696" cy="1631986"/>
            </a:xfrm>
            <a:custGeom>
              <a:avLst/>
              <a:gdLst>
                <a:gd name="T0" fmla="*/ 78 w 285"/>
                <a:gd name="T1" fmla="*/ 7 h 387"/>
                <a:gd name="T2" fmla="*/ 126 w 285"/>
                <a:gd name="T3" fmla="*/ 15 h 387"/>
                <a:gd name="T4" fmla="*/ 140 w 285"/>
                <a:gd name="T5" fmla="*/ 33 h 387"/>
                <a:gd name="T6" fmla="*/ 163 w 285"/>
                <a:gd name="T7" fmla="*/ 56 h 387"/>
                <a:gd name="T8" fmla="*/ 209 w 285"/>
                <a:gd name="T9" fmla="*/ 32 h 387"/>
                <a:gd name="T10" fmla="*/ 252 w 285"/>
                <a:gd name="T11" fmla="*/ 67 h 387"/>
                <a:gd name="T12" fmla="*/ 267 w 285"/>
                <a:gd name="T13" fmla="*/ 99 h 387"/>
                <a:gd name="T14" fmla="*/ 271 w 285"/>
                <a:gd name="T15" fmla="*/ 138 h 387"/>
                <a:gd name="T16" fmla="*/ 277 w 285"/>
                <a:gd name="T17" fmla="*/ 156 h 387"/>
                <a:gd name="T18" fmla="*/ 276 w 285"/>
                <a:gd name="T19" fmla="*/ 183 h 387"/>
                <a:gd name="T20" fmla="*/ 279 w 285"/>
                <a:gd name="T21" fmla="*/ 217 h 387"/>
                <a:gd name="T22" fmla="*/ 271 w 285"/>
                <a:gd name="T23" fmla="*/ 210 h 387"/>
                <a:gd name="T24" fmla="*/ 265 w 285"/>
                <a:gd name="T25" fmla="*/ 215 h 387"/>
                <a:gd name="T26" fmla="*/ 236 w 285"/>
                <a:gd name="T27" fmla="*/ 230 h 387"/>
                <a:gd name="T28" fmla="*/ 222 w 285"/>
                <a:gd name="T29" fmla="*/ 237 h 387"/>
                <a:gd name="T30" fmla="*/ 203 w 285"/>
                <a:gd name="T31" fmla="*/ 246 h 387"/>
                <a:gd name="T32" fmla="*/ 195 w 285"/>
                <a:gd name="T33" fmla="*/ 249 h 387"/>
                <a:gd name="T34" fmla="*/ 207 w 285"/>
                <a:gd name="T35" fmla="*/ 266 h 387"/>
                <a:gd name="T36" fmla="*/ 213 w 285"/>
                <a:gd name="T37" fmla="*/ 287 h 387"/>
                <a:gd name="T38" fmla="*/ 235 w 285"/>
                <a:gd name="T39" fmla="*/ 306 h 387"/>
                <a:gd name="T40" fmla="*/ 247 w 285"/>
                <a:gd name="T41" fmla="*/ 325 h 387"/>
                <a:gd name="T42" fmla="*/ 234 w 285"/>
                <a:gd name="T43" fmla="*/ 337 h 387"/>
                <a:gd name="T44" fmla="*/ 218 w 285"/>
                <a:gd name="T45" fmla="*/ 354 h 387"/>
                <a:gd name="T46" fmla="*/ 224 w 285"/>
                <a:gd name="T47" fmla="*/ 373 h 387"/>
                <a:gd name="T48" fmla="*/ 215 w 285"/>
                <a:gd name="T49" fmla="*/ 370 h 387"/>
                <a:gd name="T50" fmla="*/ 198 w 285"/>
                <a:gd name="T51" fmla="*/ 367 h 387"/>
                <a:gd name="T52" fmla="*/ 167 w 285"/>
                <a:gd name="T53" fmla="*/ 381 h 387"/>
                <a:gd name="T54" fmla="*/ 152 w 285"/>
                <a:gd name="T55" fmla="*/ 376 h 387"/>
                <a:gd name="T56" fmla="*/ 135 w 285"/>
                <a:gd name="T57" fmla="*/ 387 h 387"/>
                <a:gd name="T58" fmla="*/ 128 w 285"/>
                <a:gd name="T59" fmla="*/ 377 h 387"/>
                <a:gd name="T60" fmla="*/ 102 w 285"/>
                <a:gd name="T61" fmla="*/ 369 h 387"/>
                <a:gd name="T62" fmla="*/ 85 w 285"/>
                <a:gd name="T63" fmla="*/ 364 h 387"/>
                <a:gd name="T64" fmla="*/ 84 w 285"/>
                <a:gd name="T65" fmla="*/ 371 h 387"/>
                <a:gd name="T66" fmla="*/ 57 w 285"/>
                <a:gd name="T67" fmla="*/ 374 h 387"/>
                <a:gd name="T68" fmla="*/ 57 w 285"/>
                <a:gd name="T69" fmla="*/ 341 h 387"/>
                <a:gd name="T70" fmla="*/ 67 w 285"/>
                <a:gd name="T71" fmla="*/ 306 h 387"/>
                <a:gd name="T72" fmla="*/ 38 w 285"/>
                <a:gd name="T73" fmla="*/ 301 h 387"/>
                <a:gd name="T74" fmla="*/ 27 w 285"/>
                <a:gd name="T75" fmla="*/ 299 h 387"/>
                <a:gd name="T76" fmla="*/ 16 w 285"/>
                <a:gd name="T77" fmla="*/ 278 h 387"/>
                <a:gd name="T78" fmla="*/ 11 w 285"/>
                <a:gd name="T79" fmla="*/ 263 h 387"/>
                <a:gd name="T80" fmla="*/ 15 w 285"/>
                <a:gd name="T81" fmla="*/ 237 h 387"/>
                <a:gd name="T82" fmla="*/ 4 w 285"/>
                <a:gd name="T83" fmla="*/ 222 h 387"/>
                <a:gd name="T84" fmla="*/ 3 w 285"/>
                <a:gd name="T85" fmla="*/ 207 h 387"/>
                <a:gd name="T86" fmla="*/ 10 w 285"/>
                <a:gd name="T87" fmla="*/ 188 h 387"/>
                <a:gd name="T88" fmla="*/ 7 w 285"/>
                <a:gd name="T89" fmla="*/ 167 h 387"/>
                <a:gd name="T90" fmla="*/ 28 w 285"/>
                <a:gd name="T91" fmla="*/ 163 h 387"/>
                <a:gd name="T92" fmla="*/ 35 w 285"/>
                <a:gd name="T93" fmla="*/ 150 h 387"/>
                <a:gd name="T94" fmla="*/ 26 w 285"/>
                <a:gd name="T95" fmla="*/ 135 h 387"/>
                <a:gd name="T96" fmla="*/ 37 w 285"/>
                <a:gd name="T97" fmla="*/ 122 h 387"/>
                <a:gd name="T98" fmla="*/ 39 w 285"/>
                <a:gd name="T99" fmla="*/ 80 h 387"/>
                <a:gd name="T100" fmla="*/ 75 w 285"/>
                <a:gd name="T101" fmla="*/ 82 h 387"/>
                <a:gd name="T102" fmla="*/ 85 w 285"/>
                <a:gd name="T103" fmla="*/ 65 h 387"/>
                <a:gd name="T104" fmla="*/ 108 w 285"/>
                <a:gd name="T105" fmla="*/ 64 h 387"/>
                <a:gd name="T106" fmla="*/ 90 w 285"/>
                <a:gd name="T107" fmla="*/ 41 h 387"/>
                <a:gd name="T108" fmla="*/ 88 w 285"/>
                <a:gd name="T109" fmla="*/ 14 h 387"/>
                <a:gd name="T110" fmla="*/ 118 w 285"/>
                <a:gd name="T111" fmla="*/ 12 h 387"/>
                <a:gd name="T112" fmla="*/ 80 w 285"/>
                <a:gd name="T113" fmla="*/ 17 h 387"/>
                <a:gd name="T114" fmla="*/ 241 w 285"/>
                <a:gd name="T115" fmla="*/ 39 h 387"/>
                <a:gd name="T116" fmla="*/ 230 w 285"/>
                <a:gd name="T117" fmla="*/ 26 h 387"/>
                <a:gd name="T118" fmla="*/ 241 w 285"/>
                <a:gd name="T119" fmla="*/ 31 h 387"/>
                <a:gd name="T120" fmla="*/ 161 w 285"/>
                <a:gd name="T121" fmla="*/ 29 h 387"/>
                <a:gd name="T122" fmla="*/ 259 w 285"/>
                <a:gd name="T123" fmla="*/ 63 h 387"/>
                <a:gd name="T124" fmla="*/ 255 w 285"/>
                <a:gd name="T125" fmla="*/ 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 h="387">
                  <a:moveTo>
                    <a:pt x="76" y="15"/>
                  </a:moveTo>
                  <a:lnTo>
                    <a:pt x="76" y="15"/>
                  </a:lnTo>
                  <a:lnTo>
                    <a:pt x="75" y="16"/>
                  </a:lnTo>
                  <a:lnTo>
                    <a:pt x="76" y="8"/>
                  </a:lnTo>
                  <a:lnTo>
                    <a:pt x="79" y="0"/>
                  </a:lnTo>
                  <a:lnTo>
                    <a:pt x="81" y="0"/>
                  </a:lnTo>
                  <a:lnTo>
                    <a:pt x="79" y="2"/>
                  </a:lnTo>
                  <a:lnTo>
                    <a:pt x="79" y="4"/>
                  </a:lnTo>
                  <a:lnTo>
                    <a:pt x="78" y="7"/>
                  </a:lnTo>
                  <a:lnTo>
                    <a:pt x="78" y="8"/>
                  </a:lnTo>
                  <a:lnTo>
                    <a:pt x="86" y="9"/>
                  </a:lnTo>
                  <a:lnTo>
                    <a:pt x="85" y="10"/>
                  </a:lnTo>
                  <a:lnTo>
                    <a:pt x="77" y="11"/>
                  </a:lnTo>
                  <a:lnTo>
                    <a:pt x="76" y="15"/>
                  </a:lnTo>
                  <a:close/>
                  <a:moveTo>
                    <a:pt x="121" y="12"/>
                  </a:moveTo>
                  <a:lnTo>
                    <a:pt x="121" y="12"/>
                  </a:lnTo>
                  <a:lnTo>
                    <a:pt x="121" y="14"/>
                  </a:lnTo>
                  <a:lnTo>
                    <a:pt x="126" y="15"/>
                  </a:lnTo>
                  <a:lnTo>
                    <a:pt x="128" y="17"/>
                  </a:lnTo>
                  <a:lnTo>
                    <a:pt x="130" y="21"/>
                  </a:lnTo>
                  <a:lnTo>
                    <a:pt x="130" y="26"/>
                  </a:lnTo>
                  <a:lnTo>
                    <a:pt x="127" y="29"/>
                  </a:lnTo>
                  <a:lnTo>
                    <a:pt x="125" y="32"/>
                  </a:lnTo>
                  <a:lnTo>
                    <a:pt x="133" y="31"/>
                  </a:lnTo>
                  <a:lnTo>
                    <a:pt x="134" y="33"/>
                  </a:lnTo>
                  <a:lnTo>
                    <a:pt x="136" y="35"/>
                  </a:lnTo>
                  <a:lnTo>
                    <a:pt x="140" y="33"/>
                  </a:lnTo>
                  <a:lnTo>
                    <a:pt x="152" y="40"/>
                  </a:lnTo>
                  <a:lnTo>
                    <a:pt x="159" y="37"/>
                  </a:lnTo>
                  <a:lnTo>
                    <a:pt x="161" y="36"/>
                  </a:lnTo>
                  <a:lnTo>
                    <a:pt x="162" y="42"/>
                  </a:lnTo>
                  <a:lnTo>
                    <a:pt x="160" y="47"/>
                  </a:lnTo>
                  <a:lnTo>
                    <a:pt x="154" y="53"/>
                  </a:lnTo>
                  <a:lnTo>
                    <a:pt x="156" y="56"/>
                  </a:lnTo>
                  <a:lnTo>
                    <a:pt x="158" y="57"/>
                  </a:lnTo>
                  <a:lnTo>
                    <a:pt x="163" y="56"/>
                  </a:lnTo>
                  <a:lnTo>
                    <a:pt x="173" y="60"/>
                  </a:lnTo>
                  <a:lnTo>
                    <a:pt x="175" y="58"/>
                  </a:lnTo>
                  <a:lnTo>
                    <a:pt x="182" y="51"/>
                  </a:lnTo>
                  <a:lnTo>
                    <a:pt x="185" y="49"/>
                  </a:lnTo>
                  <a:lnTo>
                    <a:pt x="195" y="48"/>
                  </a:lnTo>
                  <a:lnTo>
                    <a:pt x="197" y="45"/>
                  </a:lnTo>
                  <a:lnTo>
                    <a:pt x="201" y="42"/>
                  </a:lnTo>
                  <a:lnTo>
                    <a:pt x="203" y="38"/>
                  </a:lnTo>
                  <a:lnTo>
                    <a:pt x="209" y="32"/>
                  </a:lnTo>
                  <a:lnTo>
                    <a:pt x="216" y="33"/>
                  </a:lnTo>
                  <a:lnTo>
                    <a:pt x="219" y="34"/>
                  </a:lnTo>
                  <a:lnTo>
                    <a:pt x="223" y="35"/>
                  </a:lnTo>
                  <a:lnTo>
                    <a:pt x="227" y="42"/>
                  </a:lnTo>
                  <a:lnTo>
                    <a:pt x="236" y="49"/>
                  </a:lnTo>
                  <a:lnTo>
                    <a:pt x="245" y="49"/>
                  </a:lnTo>
                  <a:lnTo>
                    <a:pt x="248" y="56"/>
                  </a:lnTo>
                  <a:lnTo>
                    <a:pt x="249" y="64"/>
                  </a:lnTo>
                  <a:lnTo>
                    <a:pt x="252" y="67"/>
                  </a:lnTo>
                  <a:lnTo>
                    <a:pt x="254" y="69"/>
                  </a:lnTo>
                  <a:lnTo>
                    <a:pt x="261" y="71"/>
                  </a:lnTo>
                  <a:lnTo>
                    <a:pt x="262" y="71"/>
                  </a:lnTo>
                  <a:lnTo>
                    <a:pt x="262" y="72"/>
                  </a:lnTo>
                  <a:lnTo>
                    <a:pt x="262" y="76"/>
                  </a:lnTo>
                  <a:lnTo>
                    <a:pt x="263" y="80"/>
                  </a:lnTo>
                  <a:lnTo>
                    <a:pt x="267" y="94"/>
                  </a:lnTo>
                  <a:lnTo>
                    <a:pt x="267" y="98"/>
                  </a:lnTo>
                  <a:lnTo>
                    <a:pt x="267" y="99"/>
                  </a:lnTo>
                  <a:lnTo>
                    <a:pt x="265" y="103"/>
                  </a:lnTo>
                  <a:lnTo>
                    <a:pt x="263" y="108"/>
                  </a:lnTo>
                  <a:lnTo>
                    <a:pt x="260" y="110"/>
                  </a:lnTo>
                  <a:lnTo>
                    <a:pt x="258" y="112"/>
                  </a:lnTo>
                  <a:lnTo>
                    <a:pt x="258" y="115"/>
                  </a:lnTo>
                  <a:lnTo>
                    <a:pt x="262" y="120"/>
                  </a:lnTo>
                  <a:lnTo>
                    <a:pt x="270" y="127"/>
                  </a:lnTo>
                  <a:lnTo>
                    <a:pt x="273" y="133"/>
                  </a:lnTo>
                  <a:lnTo>
                    <a:pt x="271" y="138"/>
                  </a:lnTo>
                  <a:lnTo>
                    <a:pt x="271" y="142"/>
                  </a:lnTo>
                  <a:lnTo>
                    <a:pt x="272" y="144"/>
                  </a:lnTo>
                  <a:lnTo>
                    <a:pt x="273" y="146"/>
                  </a:lnTo>
                  <a:lnTo>
                    <a:pt x="275" y="147"/>
                  </a:lnTo>
                  <a:lnTo>
                    <a:pt x="276" y="150"/>
                  </a:lnTo>
                  <a:lnTo>
                    <a:pt x="275" y="152"/>
                  </a:lnTo>
                  <a:lnTo>
                    <a:pt x="276" y="154"/>
                  </a:lnTo>
                  <a:lnTo>
                    <a:pt x="277" y="156"/>
                  </a:lnTo>
                  <a:lnTo>
                    <a:pt x="277" y="156"/>
                  </a:lnTo>
                  <a:lnTo>
                    <a:pt x="276" y="158"/>
                  </a:lnTo>
                  <a:lnTo>
                    <a:pt x="275" y="162"/>
                  </a:lnTo>
                  <a:lnTo>
                    <a:pt x="275" y="165"/>
                  </a:lnTo>
                  <a:lnTo>
                    <a:pt x="272" y="169"/>
                  </a:lnTo>
                  <a:lnTo>
                    <a:pt x="273" y="172"/>
                  </a:lnTo>
                  <a:lnTo>
                    <a:pt x="275" y="175"/>
                  </a:lnTo>
                  <a:lnTo>
                    <a:pt x="276" y="177"/>
                  </a:lnTo>
                  <a:lnTo>
                    <a:pt x="277" y="179"/>
                  </a:lnTo>
                  <a:lnTo>
                    <a:pt x="276" y="183"/>
                  </a:lnTo>
                  <a:lnTo>
                    <a:pt x="276" y="184"/>
                  </a:lnTo>
                  <a:lnTo>
                    <a:pt x="282" y="187"/>
                  </a:lnTo>
                  <a:lnTo>
                    <a:pt x="283" y="188"/>
                  </a:lnTo>
                  <a:lnTo>
                    <a:pt x="283" y="191"/>
                  </a:lnTo>
                  <a:lnTo>
                    <a:pt x="285" y="198"/>
                  </a:lnTo>
                  <a:lnTo>
                    <a:pt x="284" y="205"/>
                  </a:lnTo>
                  <a:lnTo>
                    <a:pt x="282" y="210"/>
                  </a:lnTo>
                  <a:lnTo>
                    <a:pt x="279" y="216"/>
                  </a:lnTo>
                  <a:lnTo>
                    <a:pt x="279" y="217"/>
                  </a:lnTo>
                  <a:lnTo>
                    <a:pt x="279" y="218"/>
                  </a:lnTo>
                  <a:lnTo>
                    <a:pt x="278" y="219"/>
                  </a:lnTo>
                  <a:lnTo>
                    <a:pt x="276" y="219"/>
                  </a:lnTo>
                  <a:lnTo>
                    <a:pt x="274" y="218"/>
                  </a:lnTo>
                  <a:lnTo>
                    <a:pt x="273" y="217"/>
                  </a:lnTo>
                  <a:lnTo>
                    <a:pt x="273" y="214"/>
                  </a:lnTo>
                  <a:lnTo>
                    <a:pt x="272" y="214"/>
                  </a:lnTo>
                  <a:lnTo>
                    <a:pt x="271" y="212"/>
                  </a:lnTo>
                  <a:lnTo>
                    <a:pt x="271" y="210"/>
                  </a:lnTo>
                  <a:lnTo>
                    <a:pt x="270" y="210"/>
                  </a:lnTo>
                  <a:lnTo>
                    <a:pt x="265" y="209"/>
                  </a:lnTo>
                  <a:lnTo>
                    <a:pt x="264" y="208"/>
                  </a:lnTo>
                  <a:lnTo>
                    <a:pt x="263" y="209"/>
                  </a:lnTo>
                  <a:lnTo>
                    <a:pt x="262" y="210"/>
                  </a:lnTo>
                  <a:lnTo>
                    <a:pt x="262" y="211"/>
                  </a:lnTo>
                  <a:lnTo>
                    <a:pt x="263" y="212"/>
                  </a:lnTo>
                  <a:lnTo>
                    <a:pt x="265" y="214"/>
                  </a:lnTo>
                  <a:lnTo>
                    <a:pt x="265" y="215"/>
                  </a:lnTo>
                  <a:lnTo>
                    <a:pt x="260" y="217"/>
                  </a:lnTo>
                  <a:lnTo>
                    <a:pt x="257" y="219"/>
                  </a:lnTo>
                  <a:lnTo>
                    <a:pt x="254" y="220"/>
                  </a:lnTo>
                  <a:lnTo>
                    <a:pt x="251" y="222"/>
                  </a:lnTo>
                  <a:lnTo>
                    <a:pt x="244" y="224"/>
                  </a:lnTo>
                  <a:lnTo>
                    <a:pt x="240" y="225"/>
                  </a:lnTo>
                  <a:lnTo>
                    <a:pt x="239" y="225"/>
                  </a:lnTo>
                  <a:lnTo>
                    <a:pt x="237" y="229"/>
                  </a:lnTo>
                  <a:lnTo>
                    <a:pt x="236" y="230"/>
                  </a:lnTo>
                  <a:lnTo>
                    <a:pt x="235" y="229"/>
                  </a:lnTo>
                  <a:lnTo>
                    <a:pt x="234" y="229"/>
                  </a:lnTo>
                  <a:lnTo>
                    <a:pt x="233" y="229"/>
                  </a:lnTo>
                  <a:lnTo>
                    <a:pt x="232" y="230"/>
                  </a:lnTo>
                  <a:lnTo>
                    <a:pt x="231" y="231"/>
                  </a:lnTo>
                  <a:lnTo>
                    <a:pt x="230" y="231"/>
                  </a:lnTo>
                  <a:lnTo>
                    <a:pt x="228" y="234"/>
                  </a:lnTo>
                  <a:lnTo>
                    <a:pt x="223" y="235"/>
                  </a:lnTo>
                  <a:lnTo>
                    <a:pt x="222" y="237"/>
                  </a:lnTo>
                  <a:lnTo>
                    <a:pt x="222" y="239"/>
                  </a:lnTo>
                  <a:lnTo>
                    <a:pt x="221" y="239"/>
                  </a:lnTo>
                  <a:lnTo>
                    <a:pt x="218" y="238"/>
                  </a:lnTo>
                  <a:lnTo>
                    <a:pt x="215" y="238"/>
                  </a:lnTo>
                  <a:lnTo>
                    <a:pt x="213" y="239"/>
                  </a:lnTo>
                  <a:lnTo>
                    <a:pt x="211" y="240"/>
                  </a:lnTo>
                  <a:lnTo>
                    <a:pt x="208" y="240"/>
                  </a:lnTo>
                  <a:lnTo>
                    <a:pt x="205" y="242"/>
                  </a:lnTo>
                  <a:lnTo>
                    <a:pt x="203" y="246"/>
                  </a:lnTo>
                  <a:lnTo>
                    <a:pt x="201" y="249"/>
                  </a:lnTo>
                  <a:lnTo>
                    <a:pt x="200" y="250"/>
                  </a:lnTo>
                  <a:lnTo>
                    <a:pt x="199" y="247"/>
                  </a:lnTo>
                  <a:lnTo>
                    <a:pt x="197" y="245"/>
                  </a:lnTo>
                  <a:lnTo>
                    <a:pt x="196" y="244"/>
                  </a:lnTo>
                  <a:lnTo>
                    <a:pt x="194" y="244"/>
                  </a:lnTo>
                  <a:lnTo>
                    <a:pt x="194" y="244"/>
                  </a:lnTo>
                  <a:lnTo>
                    <a:pt x="194" y="246"/>
                  </a:lnTo>
                  <a:lnTo>
                    <a:pt x="195" y="249"/>
                  </a:lnTo>
                  <a:lnTo>
                    <a:pt x="197" y="250"/>
                  </a:lnTo>
                  <a:lnTo>
                    <a:pt x="197" y="252"/>
                  </a:lnTo>
                  <a:lnTo>
                    <a:pt x="198" y="254"/>
                  </a:lnTo>
                  <a:lnTo>
                    <a:pt x="200" y="257"/>
                  </a:lnTo>
                  <a:lnTo>
                    <a:pt x="203" y="259"/>
                  </a:lnTo>
                  <a:lnTo>
                    <a:pt x="206" y="261"/>
                  </a:lnTo>
                  <a:lnTo>
                    <a:pt x="207" y="264"/>
                  </a:lnTo>
                  <a:lnTo>
                    <a:pt x="207" y="265"/>
                  </a:lnTo>
                  <a:lnTo>
                    <a:pt x="207" y="266"/>
                  </a:lnTo>
                  <a:lnTo>
                    <a:pt x="206" y="267"/>
                  </a:lnTo>
                  <a:lnTo>
                    <a:pt x="205" y="269"/>
                  </a:lnTo>
                  <a:lnTo>
                    <a:pt x="204" y="271"/>
                  </a:lnTo>
                  <a:lnTo>
                    <a:pt x="204" y="273"/>
                  </a:lnTo>
                  <a:lnTo>
                    <a:pt x="206" y="274"/>
                  </a:lnTo>
                  <a:lnTo>
                    <a:pt x="207" y="276"/>
                  </a:lnTo>
                  <a:lnTo>
                    <a:pt x="209" y="279"/>
                  </a:lnTo>
                  <a:lnTo>
                    <a:pt x="211" y="285"/>
                  </a:lnTo>
                  <a:lnTo>
                    <a:pt x="213" y="287"/>
                  </a:lnTo>
                  <a:lnTo>
                    <a:pt x="215" y="289"/>
                  </a:lnTo>
                  <a:lnTo>
                    <a:pt x="217" y="291"/>
                  </a:lnTo>
                  <a:lnTo>
                    <a:pt x="220" y="291"/>
                  </a:lnTo>
                  <a:lnTo>
                    <a:pt x="223" y="294"/>
                  </a:lnTo>
                  <a:lnTo>
                    <a:pt x="227" y="299"/>
                  </a:lnTo>
                  <a:lnTo>
                    <a:pt x="230" y="301"/>
                  </a:lnTo>
                  <a:lnTo>
                    <a:pt x="232" y="302"/>
                  </a:lnTo>
                  <a:lnTo>
                    <a:pt x="233" y="304"/>
                  </a:lnTo>
                  <a:lnTo>
                    <a:pt x="235" y="306"/>
                  </a:lnTo>
                  <a:lnTo>
                    <a:pt x="235" y="308"/>
                  </a:lnTo>
                  <a:lnTo>
                    <a:pt x="236" y="309"/>
                  </a:lnTo>
                  <a:lnTo>
                    <a:pt x="240" y="309"/>
                  </a:lnTo>
                  <a:lnTo>
                    <a:pt x="244" y="313"/>
                  </a:lnTo>
                  <a:lnTo>
                    <a:pt x="247" y="316"/>
                  </a:lnTo>
                  <a:lnTo>
                    <a:pt x="248" y="318"/>
                  </a:lnTo>
                  <a:lnTo>
                    <a:pt x="248" y="319"/>
                  </a:lnTo>
                  <a:lnTo>
                    <a:pt x="247" y="322"/>
                  </a:lnTo>
                  <a:lnTo>
                    <a:pt x="247" y="325"/>
                  </a:lnTo>
                  <a:lnTo>
                    <a:pt x="247" y="326"/>
                  </a:lnTo>
                  <a:lnTo>
                    <a:pt x="245" y="328"/>
                  </a:lnTo>
                  <a:lnTo>
                    <a:pt x="244" y="329"/>
                  </a:lnTo>
                  <a:lnTo>
                    <a:pt x="244" y="329"/>
                  </a:lnTo>
                  <a:lnTo>
                    <a:pt x="238" y="327"/>
                  </a:lnTo>
                  <a:lnTo>
                    <a:pt x="237" y="327"/>
                  </a:lnTo>
                  <a:lnTo>
                    <a:pt x="237" y="327"/>
                  </a:lnTo>
                  <a:lnTo>
                    <a:pt x="235" y="335"/>
                  </a:lnTo>
                  <a:lnTo>
                    <a:pt x="234" y="337"/>
                  </a:lnTo>
                  <a:lnTo>
                    <a:pt x="233" y="338"/>
                  </a:lnTo>
                  <a:lnTo>
                    <a:pt x="229" y="340"/>
                  </a:lnTo>
                  <a:lnTo>
                    <a:pt x="227" y="340"/>
                  </a:lnTo>
                  <a:lnTo>
                    <a:pt x="225" y="341"/>
                  </a:lnTo>
                  <a:lnTo>
                    <a:pt x="219" y="344"/>
                  </a:lnTo>
                  <a:lnTo>
                    <a:pt x="217" y="346"/>
                  </a:lnTo>
                  <a:lnTo>
                    <a:pt x="215" y="349"/>
                  </a:lnTo>
                  <a:lnTo>
                    <a:pt x="215" y="350"/>
                  </a:lnTo>
                  <a:lnTo>
                    <a:pt x="218" y="354"/>
                  </a:lnTo>
                  <a:lnTo>
                    <a:pt x="221" y="359"/>
                  </a:lnTo>
                  <a:lnTo>
                    <a:pt x="221" y="363"/>
                  </a:lnTo>
                  <a:lnTo>
                    <a:pt x="220" y="366"/>
                  </a:lnTo>
                  <a:lnTo>
                    <a:pt x="219" y="367"/>
                  </a:lnTo>
                  <a:lnTo>
                    <a:pt x="220" y="367"/>
                  </a:lnTo>
                  <a:lnTo>
                    <a:pt x="222" y="367"/>
                  </a:lnTo>
                  <a:lnTo>
                    <a:pt x="224" y="368"/>
                  </a:lnTo>
                  <a:lnTo>
                    <a:pt x="224" y="370"/>
                  </a:lnTo>
                  <a:lnTo>
                    <a:pt x="224" y="373"/>
                  </a:lnTo>
                  <a:lnTo>
                    <a:pt x="224" y="376"/>
                  </a:lnTo>
                  <a:lnTo>
                    <a:pt x="223" y="378"/>
                  </a:lnTo>
                  <a:lnTo>
                    <a:pt x="222" y="378"/>
                  </a:lnTo>
                  <a:lnTo>
                    <a:pt x="219" y="377"/>
                  </a:lnTo>
                  <a:lnTo>
                    <a:pt x="217" y="375"/>
                  </a:lnTo>
                  <a:lnTo>
                    <a:pt x="216" y="374"/>
                  </a:lnTo>
                  <a:lnTo>
                    <a:pt x="216" y="373"/>
                  </a:lnTo>
                  <a:lnTo>
                    <a:pt x="216" y="372"/>
                  </a:lnTo>
                  <a:lnTo>
                    <a:pt x="215" y="370"/>
                  </a:lnTo>
                  <a:lnTo>
                    <a:pt x="213" y="369"/>
                  </a:lnTo>
                  <a:lnTo>
                    <a:pt x="210" y="370"/>
                  </a:lnTo>
                  <a:lnTo>
                    <a:pt x="208" y="371"/>
                  </a:lnTo>
                  <a:lnTo>
                    <a:pt x="206" y="371"/>
                  </a:lnTo>
                  <a:lnTo>
                    <a:pt x="205" y="369"/>
                  </a:lnTo>
                  <a:lnTo>
                    <a:pt x="203" y="368"/>
                  </a:lnTo>
                  <a:lnTo>
                    <a:pt x="200" y="367"/>
                  </a:lnTo>
                  <a:lnTo>
                    <a:pt x="198" y="367"/>
                  </a:lnTo>
                  <a:lnTo>
                    <a:pt x="198" y="367"/>
                  </a:lnTo>
                  <a:lnTo>
                    <a:pt x="198" y="370"/>
                  </a:lnTo>
                  <a:lnTo>
                    <a:pt x="197" y="371"/>
                  </a:lnTo>
                  <a:lnTo>
                    <a:pt x="183" y="373"/>
                  </a:lnTo>
                  <a:lnTo>
                    <a:pt x="178" y="375"/>
                  </a:lnTo>
                  <a:lnTo>
                    <a:pt x="175" y="377"/>
                  </a:lnTo>
                  <a:lnTo>
                    <a:pt x="172" y="377"/>
                  </a:lnTo>
                  <a:lnTo>
                    <a:pt x="172" y="379"/>
                  </a:lnTo>
                  <a:lnTo>
                    <a:pt x="169" y="380"/>
                  </a:lnTo>
                  <a:lnTo>
                    <a:pt x="167" y="381"/>
                  </a:lnTo>
                  <a:lnTo>
                    <a:pt x="166" y="380"/>
                  </a:lnTo>
                  <a:lnTo>
                    <a:pt x="164" y="381"/>
                  </a:lnTo>
                  <a:lnTo>
                    <a:pt x="161" y="382"/>
                  </a:lnTo>
                  <a:lnTo>
                    <a:pt x="160" y="381"/>
                  </a:lnTo>
                  <a:lnTo>
                    <a:pt x="159" y="380"/>
                  </a:lnTo>
                  <a:lnTo>
                    <a:pt x="157" y="378"/>
                  </a:lnTo>
                  <a:lnTo>
                    <a:pt x="156" y="377"/>
                  </a:lnTo>
                  <a:lnTo>
                    <a:pt x="156" y="376"/>
                  </a:lnTo>
                  <a:lnTo>
                    <a:pt x="152" y="376"/>
                  </a:lnTo>
                  <a:lnTo>
                    <a:pt x="150" y="375"/>
                  </a:lnTo>
                  <a:lnTo>
                    <a:pt x="144" y="375"/>
                  </a:lnTo>
                  <a:lnTo>
                    <a:pt x="143" y="374"/>
                  </a:lnTo>
                  <a:lnTo>
                    <a:pt x="142" y="375"/>
                  </a:lnTo>
                  <a:lnTo>
                    <a:pt x="142" y="381"/>
                  </a:lnTo>
                  <a:lnTo>
                    <a:pt x="141" y="383"/>
                  </a:lnTo>
                  <a:lnTo>
                    <a:pt x="139" y="385"/>
                  </a:lnTo>
                  <a:lnTo>
                    <a:pt x="137" y="387"/>
                  </a:lnTo>
                  <a:lnTo>
                    <a:pt x="135" y="387"/>
                  </a:lnTo>
                  <a:lnTo>
                    <a:pt x="135" y="385"/>
                  </a:lnTo>
                  <a:lnTo>
                    <a:pt x="135" y="383"/>
                  </a:lnTo>
                  <a:lnTo>
                    <a:pt x="134" y="383"/>
                  </a:lnTo>
                  <a:lnTo>
                    <a:pt x="132" y="382"/>
                  </a:lnTo>
                  <a:lnTo>
                    <a:pt x="131" y="382"/>
                  </a:lnTo>
                  <a:lnTo>
                    <a:pt x="131" y="380"/>
                  </a:lnTo>
                  <a:lnTo>
                    <a:pt x="131" y="379"/>
                  </a:lnTo>
                  <a:lnTo>
                    <a:pt x="130" y="378"/>
                  </a:lnTo>
                  <a:lnTo>
                    <a:pt x="128" y="377"/>
                  </a:lnTo>
                  <a:lnTo>
                    <a:pt x="124" y="374"/>
                  </a:lnTo>
                  <a:lnTo>
                    <a:pt x="121" y="373"/>
                  </a:lnTo>
                  <a:lnTo>
                    <a:pt x="120" y="374"/>
                  </a:lnTo>
                  <a:lnTo>
                    <a:pt x="118" y="376"/>
                  </a:lnTo>
                  <a:lnTo>
                    <a:pt x="115" y="375"/>
                  </a:lnTo>
                  <a:lnTo>
                    <a:pt x="114" y="376"/>
                  </a:lnTo>
                  <a:lnTo>
                    <a:pt x="109" y="372"/>
                  </a:lnTo>
                  <a:lnTo>
                    <a:pt x="103" y="369"/>
                  </a:lnTo>
                  <a:lnTo>
                    <a:pt x="102" y="369"/>
                  </a:lnTo>
                  <a:lnTo>
                    <a:pt x="94" y="370"/>
                  </a:lnTo>
                  <a:lnTo>
                    <a:pt x="94" y="369"/>
                  </a:lnTo>
                  <a:lnTo>
                    <a:pt x="93" y="367"/>
                  </a:lnTo>
                  <a:lnTo>
                    <a:pt x="91" y="367"/>
                  </a:lnTo>
                  <a:lnTo>
                    <a:pt x="91" y="367"/>
                  </a:lnTo>
                  <a:lnTo>
                    <a:pt x="90" y="368"/>
                  </a:lnTo>
                  <a:lnTo>
                    <a:pt x="89" y="368"/>
                  </a:lnTo>
                  <a:lnTo>
                    <a:pt x="86" y="365"/>
                  </a:lnTo>
                  <a:lnTo>
                    <a:pt x="85" y="364"/>
                  </a:lnTo>
                  <a:lnTo>
                    <a:pt x="83" y="364"/>
                  </a:lnTo>
                  <a:lnTo>
                    <a:pt x="80" y="366"/>
                  </a:lnTo>
                  <a:lnTo>
                    <a:pt x="79" y="368"/>
                  </a:lnTo>
                  <a:lnTo>
                    <a:pt x="80" y="369"/>
                  </a:lnTo>
                  <a:lnTo>
                    <a:pt x="81" y="370"/>
                  </a:lnTo>
                  <a:lnTo>
                    <a:pt x="84" y="369"/>
                  </a:lnTo>
                  <a:lnTo>
                    <a:pt x="84" y="370"/>
                  </a:lnTo>
                  <a:lnTo>
                    <a:pt x="84" y="370"/>
                  </a:lnTo>
                  <a:lnTo>
                    <a:pt x="84" y="371"/>
                  </a:lnTo>
                  <a:lnTo>
                    <a:pt x="82" y="372"/>
                  </a:lnTo>
                  <a:lnTo>
                    <a:pt x="81" y="372"/>
                  </a:lnTo>
                  <a:lnTo>
                    <a:pt x="80" y="373"/>
                  </a:lnTo>
                  <a:lnTo>
                    <a:pt x="80" y="373"/>
                  </a:lnTo>
                  <a:lnTo>
                    <a:pt x="77" y="372"/>
                  </a:lnTo>
                  <a:lnTo>
                    <a:pt x="73" y="372"/>
                  </a:lnTo>
                  <a:lnTo>
                    <a:pt x="70" y="373"/>
                  </a:lnTo>
                  <a:lnTo>
                    <a:pt x="64" y="374"/>
                  </a:lnTo>
                  <a:lnTo>
                    <a:pt x="57" y="374"/>
                  </a:lnTo>
                  <a:lnTo>
                    <a:pt x="55" y="373"/>
                  </a:lnTo>
                  <a:lnTo>
                    <a:pt x="53" y="372"/>
                  </a:lnTo>
                  <a:lnTo>
                    <a:pt x="52" y="369"/>
                  </a:lnTo>
                  <a:lnTo>
                    <a:pt x="52" y="364"/>
                  </a:lnTo>
                  <a:lnTo>
                    <a:pt x="54" y="358"/>
                  </a:lnTo>
                  <a:lnTo>
                    <a:pt x="54" y="354"/>
                  </a:lnTo>
                  <a:lnTo>
                    <a:pt x="54" y="351"/>
                  </a:lnTo>
                  <a:lnTo>
                    <a:pt x="55" y="346"/>
                  </a:lnTo>
                  <a:lnTo>
                    <a:pt x="57" y="341"/>
                  </a:lnTo>
                  <a:lnTo>
                    <a:pt x="59" y="335"/>
                  </a:lnTo>
                  <a:lnTo>
                    <a:pt x="60" y="328"/>
                  </a:lnTo>
                  <a:lnTo>
                    <a:pt x="62" y="324"/>
                  </a:lnTo>
                  <a:lnTo>
                    <a:pt x="64" y="321"/>
                  </a:lnTo>
                  <a:lnTo>
                    <a:pt x="71" y="313"/>
                  </a:lnTo>
                  <a:lnTo>
                    <a:pt x="71" y="312"/>
                  </a:lnTo>
                  <a:lnTo>
                    <a:pt x="71" y="308"/>
                  </a:lnTo>
                  <a:lnTo>
                    <a:pt x="69" y="307"/>
                  </a:lnTo>
                  <a:lnTo>
                    <a:pt x="67" y="306"/>
                  </a:lnTo>
                  <a:lnTo>
                    <a:pt x="60" y="305"/>
                  </a:lnTo>
                  <a:lnTo>
                    <a:pt x="55" y="304"/>
                  </a:lnTo>
                  <a:lnTo>
                    <a:pt x="52" y="303"/>
                  </a:lnTo>
                  <a:lnTo>
                    <a:pt x="50" y="300"/>
                  </a:lnTo>
                  <a:lnTo>
                    <a:pt x="48" y="299"/>
                  </a:lnTo>
                  <a:lnTo>
                    <a:pt x="45" y="301"/>
                  </a:lnTo>
                  <a:lnTo>
                    <a:pt x="42" y="301"/>
                  </a:lnTo>
                  <a:lnTo>
                    <a:pt x="39" y="301"/>
                  </a:lnTo>
                  <a:lnTo>
                    <a:pt x="38" y="301"/>
                  </a:lnTo>
                  <a:lnTo>
                    <a:pt x="37" y="301"/>
                  </a:lnTo>
                  <a:lnTo>
                    <a:pt x="36" y="301"/>
                  </a:lnTo>
                  <a:lnTo>
                    <a:pt x="36" y="298"/>
                  </a:lnTo>
                  <a:lnTo>
                    <a:pt x="34" y="298"/>
                  </a:lnTo>
                  <a:lnTo>
                    <a:pt x="32" y="297"/>
                  </a:lnTo>
                  <a:lnTo>
                    <a:pt x="31" y="297"/>
                  </a:lnTo>
                  <a:lnTo>
                    <a:pt x="30" y="299"/>
                  </a:lnTo>
                  <a:lnTo>
                    <a:pt x="29" y="299"/>
                  </a:lnTo>
                  <a:lnTo>
                    <a:pt x="27" y="299"/>
                  </a:lnTo>
                  <a:lnTo>
                    <a:pt x="23" y="293"/>
                  </a:lnTo>
                  <a:lnTo>
                    <a:pt x="22" y="292"/>
                  </a:lnTo>
                  <a:lnTo>
                    <a:pt x="22" y="290"/>
                  </a:lnTo>
                  <a:lnTo>
                    <a:pt x="21" y="288"/>
                  </a:lnTo>
                  <a:lnTo>
                    <a:pt x="19" y="286"/>
                  </a:lnTo>
                  <a:lnTo>
                    <a:pt x="16" y="285"/>
                  </a:lnTo>
                  <a:lnTo>
                    <a:pt x="15" y="285"/>
                  </a:lnTo>
                  <a:lnTo>
                    <a:pt x="15" y="282"/>
                  </a:lnTo>
                  <a:lnTo>
                    <a:pt x="16" y="278"/>
                  </a:lnTo>
                  <a:lnTo>
                    <a:pt x="17" y="276"/>
                  </a:lnTo>
                  <a:lnTo>
                    <a:pt x="18" y="274"/>
                  </a:lnTo>
                  <a:lnTo>
                    <a:pt x="19" y="273"/>
                  </a:lnTo>
                  <a:lnTo>
                    <a:pt x="20" y="271"/>
                  </a:lnTo>
                  <a:lnTo>
                    <a:pt x="20" y="269"/>
                  </a:lnTo>
                  <a:lnTo>
                    <a:pt x="18" y="268"/>
                  </a:lnTo>
                  <a:lnTo>
                    <a:pt x="14" y="267"/>
                  </a:lnTo>
                  <a:lnTo>
                    <a:pt x="12" y="265"/>
                  </a:lnTo>
                  <a:lnTo>
                    <a:pt x="11" y="263"/>
                  </a:lnTo>
                  <a:lnTo>
                    <a:pt x="9" y="260"/>
                  </a:lnTo>
                  <a:lnTo>
                    <a:pt x="8" y="257"/>
                  </a:lnTo>
                  <a:lnTo>
                    <a:pt x="8" y="254"/>
                  </a:lnTo>
                  <a:lnTo>
                    <a:pt x="8" y="253"/>
                  </a:lnTo>
                  <a:lnTo>
                    <a:pt x="8" y="252"/>
                  </a:lnTo>
                  <a:lnTo>
                    <a:pt x="10" y="248"/>
                  </a:lnTo>
                  <a:lnTo>
                    <a:pt x="16" y="244"/>
                  </a:lnTo>
                  <a:lnTo>
                    <a:pt x="15" y="239"/>
                  </a:lnTo>
                  <a:lnTo>
                    <a:pt x="15" y="237"/>
                  </a:lnTo>
                  <a:lnTo>
                    <a:pt x="13" y="235"/>
                  </a:lnTo>
                  <a:lnTo>
                    <a:pt x="11" y="235"/>
                  </a:lnTo>
                  <a:lnTo>
                    <a:pt x="10" y="233"/>
                  </a:lnTo>
                  <a:lnTo>
                    <a:pt x="10" y="232"/>
                  </a:lnTo>
                  <a:lnTo>
                    <a:pt x="12" y="230"/>
                  </a:lnTo>
                  <a:lnTo>
                    <a:pt x="9" y="228"/>
                  </a:lnTo>
                  <a:lnTo>
                    <a:pt x="8" y="226"/>
                  </a:lnTo>
                  <a:lnTo>
                    <a:pt x="4" y="223"/>
                  </a:lnTo>
                  <a:lnTo>
                    <a:pt x="4" y="222"/>
                  </a:lnTo>
                  <a:lnTo>
                    <a:pt x="6" y="215"/>
                  </a:lnTo>
                  <a:lnTo>
                    <a:pt x="4" y="212"/>
                  </a:lnTo>
                  <a:lnTo>
                    <a:pt x="3" y="211"/>
                  </a:lnTo>
                  <a:lnTo>
                    <a:pt x="1" y="211"/>
                  </a:lnTo>
                  <a:lnTo>
                    <a:pt x="0" y="210"/>
                  </a:lnTo>
                  <a:lnTo>
                    <a:pt x="0" y="209"/>
                  </a:lnTo>
                  <a:lnTo>
                    <a:pt x="0" y="208"/>
                  </a:lnTo>
                  <a:lnTo>
                    <a:pt x="2" y="208"/>
                  </a:lnTo>
                  <a:lnTo>
                    <a:pt x="3" y="207"/>
                  </a:lnTo>
                  <a:lnTo>
                    <a:pt x="8" y="203"/>
                  </a:lnTo>
                  <a:lnTo>
                    <a:pt x="8" y="202"/>
                  </a:lnTo>
                  <a:lnTo>
                    <a:pt x="8" y="201"/>
                  </a:lnTo>
                  <a:lnTo>
                    <a:pt x="7" y="201"/>
                  </a:lnTo>
                  <a:lnTo>
                    <a:pt x="7" y="200"/>
                  </a:lnTo>
                  <a:lnTo>
                    <a:pt x="7" y="199"/>
                  </a:lnTo>
                  <a:lnTo>
                    <a:pt x="9" y="192"/>
                  </a:lnTo>
                  <a:lnTo>
                    <a:pt x="10" y="190"/>
                  </a:lnTo>
                  <a:lnTo>
                    <a:pt x="10" y="188"/>
                  </a:lnTo>
                  <a:lnTo>
                    <a:pt x="10" y="186"/>
                  </a:lnTo>
                  <a:lnTo>
                    <a:pt x="9" y="183"/>
                  </a:lnTo>
                  <a:lnTo>
                    <a:pt x="7" y="180"/>
                  </a:lnTo>
                  <a:lnTo>
                    <a:pt x="7" y="178"/>
                  </a:lnTo>
                  <a:lnTo>
                    <a:pt x="6" y="177"/>
                  </a:lnTo>
                  <a:lnTo>
                    <a:pt x="3" y="172"/>
                  </a:lnTo>
                  <a:lnTo>
                    <a:pt x="3" y="170"/>
                  </a:lnTo>
                  <a:lnTo>
                    <a:pt x="4" y="168"/>
                  </a:lnTo>
                  <a:lnTo>
                    <a:pt x="7" y="167"/>
                  </a:lnTo>
                  <a:lnTo>
                    <a:pt x="8" y="167"/>
                  </a:lnTo>
                  <a:lnTo>
                    <a:pt x="9" y="166"/>
                  </a:lnTo>
                  <a:lnTo>
                    <a:pt x="13" y="168"/>
                  </a:lnTo>
                  <a:lnTo>
                    <a:pt x="15" y="169"/>
                  </a:lnTo>
                  <a:lnTo>
                    <a:pt x="16" y="169"/>
                  </a:lnTo>
                  <a:lnTo>
                    <a:pt x="17" y="167"/>
                  </a:lnTo>
                  <a:lnTo>
                    <a:pt x="20" y="167"/>
                  </a:lnTo>
                  <a:lnTo>
                    <a:pt x="27" y="165"/>
                  </a:lnTo>
                  <a:lnTo>
                    <a:pt x="28" y="163"/>
                  </a:lnTo>
                  <a:lnTo>
                    <a:pt x="29" y="162"/>
                  </a:lnTo>
                  <a:lnTo>
                    <a:pt x="29" y="161"/>
                  </a:lnTo>
                  <a:lnTo>
                    <a:pt x="27" y="158"/>
                  </a:lnTo>
                  <a:lnTo>
                    <a:pt x="26" y="157"/>
                  </a:lnTo>
                  <a:lnTo>
                    <a:pt x="27" y="156"/>
                  </a:lnTo>
                  <a:lnTo>
                    <a:pt x="28" y="155"/>
                  </a:lnTo>
                  <a:lnTo>
                    <a:pt x="29" y="154"/>
                  </a:lnTo>
                  <a:lnTo>
                    <a:pt x="31" y="153"/>
                  </a:lnTo>
                  <a:lnTo>
                    <a:pt x="35" y="150"/>
                  </a:lnTo>
                  <a:lnTo>
                    <a:pt x="36" y="147"/>
                  </a:lnTo>
                  <a:lnTo>
                    <a:pt x="36" y="143"/>
                  </a:lnTo>
                  <a:lnTo>
                    <a:pt x="36" y="141"/>
                  </a:lnTo>
                  <a:lnTo>
                    <a:pt x="35" y="139"/>
                  </a:lnTo>
                  <a:lnTo>
                    <a:pt x="34" y="138"/>
                  </a:lnTo>
                  <a:lnTo>
                    <a:pt x="33" y="138"/>
                  </a:lnTo>
                  <a:lnTo>
                    <a:pt x="30" y="138"/>
                  </a:lnTo>
                  <a:lnTo>
                    <a:pt x="28" y="137"/>
                  </a:lnTo>
                  <a:lnTo>
                    <a:pt x="26" y="135"/>
                  </a:lnTo>
                  <a:lnTo>
                    <a:pt x="26" y="133"/>
                  </a:lnTo>
                  <a:lnTo>
                    <a:pt x="26" y="132"/>
                  </a:lnTo>
                  <a:lnTo>
                    <a:pt x="27" y="131"/>
                  </a:lnTo>
                  <a:lnTo>
                    <a:pt x="26" y="130"/>
                  </a:lnTo>
                  <a:lnTo>
                    <a:pt x="26" y="129"/>
                  </a:lnTo>
                  <a:lnTo>
                    <a:pt x="28" y="128"/>
                  </a:lnTo>
                  <a:lnTo>
                    <a:pt x="36" y="128"/>
                  </a:lnTo>
                  <a:lnTo>
                    <a:pt x="36" y="127"/>
                  </a:lnTo>
                  <a:lnTo>
                    <a:pt x="37" y="122"/>
                  </a:lnTo>
                  <a:lnTo>
                    <a:pt x="39" y="115"/>
                  </a:lnTo>
                  <a:lnTo>
                    <a:pt x="41" y="111"/>
                  </a:lnTo>
                  <a:lnTo>
                    <a:pt x="41" y="109"/>
                  </a:lnTo>
                  <a:lnTo>
                    <a:pt x="41" y="99"/>
                  </a:lnTo>
                  <a:lnTo>
                    <a:pt x="42" y="94"/>
                  </a:lnTo>
                  <a:lnTo>
                    <a:pt x="40" y="92"/>
                  </a:lnTo>
                  <a:lnTo>
                    <a:pt x="37" y="89"/>
                  </a:lnTo>
                  <a:lnTo>
                    <a:pt x="38" y="84"/>
                  </a:lnTo>
                  <a:lnTo>
                    <a:pt x="39" y="80"/>
                  </a:lnTo>
                  <a:lnTo>
                    <a:pt x="42" y="75"/>
                  </a:lnTo>
                  <a:lnTo>
                    <a:pt x="44" y="73"/>
                  </a:lnTo>
                  <a:lnTo>
                    <a:pt x="55" y="73"/>
                  </a:lnTo>
                  <a:lnTo>
                    <a:pt x="67" y="73"/>
                  </a:lnTo>
                  <a:lnTo>
                    <a:pt x="72" y="81"/>
                  </a:lnTo>
                  <a:lnTo>
                    <a:pt x="70" y="85"/>
                  </a:lnTo>
                  <a:lnTo>
                    <a:pt x="73" y="87"/>
                  </a:lnTo>
                  <a:lnTo>
                    <a:pt x="74" y="86"/>
                  </a:lnTo>
                  <a:lnTo>
                    <a:pt x="75" y="82"/>
                  </a:lnTo>
                  <a:lnTo>
                    <a:pt x="76" y="79"/>
                  </a:lnTo>
                  <a:lnTo>
                    <a:pt x="77" y="77"/>
                  </a:lnTo>
                  <a:lnTo>
                    <a:pt x="81" y="80"/>
                  </a:lnTo>
                  <a:lnTo>
                    <a:pt x="82" y="82"/>
                  </a:lnTo>
                  <a:lnTo>
                    <a:pt x="82" y="89"/>
                  </a:lnTo>
                  <a:lnTo>
                    <a:pt x="83" y="80"/>
                  </a:lnTo>
                  <a:lnTo>
                    <a:pt x="82" y="74"/>
                  </a:lnTo>
                  <a:lnTo>
                    <a:pt x="83" y="68"/>
                  </a:lnTo>
                  <a:lnTo>
                    <a:pt x="85" y="65"/>
                  </a:lnTo>
                  <a:lnTo>
                    <a:pt x="86" y="63"/>
                  </a:lnTo>
                  <a:lnTo>
                    <a:pt x="95" y="65"/>
                  </a:lnTo>
                  <a:lnTo>
                    <a:pt x="104" y="64"/>
                  </a:lnTo>
                  <a:lnTo>
                    <a:pt x="108" y="67"/>
                  </a:lnTo>
                  <a:lnTo>
                    <a:pt x="116" y="78"/>
                  </a:lnTo>
                  <a:lnTo>
                    <a:pt x="119" y="80"/>
                  </a:lnTo>
                  <a:lnTo>
                    <a:pt x="122" y="80"/>
                  </a:lnTo>
                  <a:lnTo>
                    <a:pt x="117" y="78"/>
                  </a:lnTo>
                  <a:lnTo>
                    <a:pt x="108" y="64"/>
                  </a:lnTo>
                  <a:lnTo>
                    <a:pt x="105" y="62"/>
                  </a:lnTo>
                  <a:lnTo>
                    <a:pt x="100" y="62"/>
                  </a:lnTo>
                  <a:lnTo>
                    <a:pt x="97" y="61"/>
                  </a:lnTo>
                  <a:lnTo>
                    <a:pt x="95" y="59"/>
                  </a:lnTo>
                  <a:lnTo>
                    <a:pt x="95" y="57"/>
                  </a:lnTo>
                  <a:lnTo>
                    <a:pt x="95" y="43"/>
                  </a:lnTo>
                  <a:lnTo>
                    <a:pt x="93" y="41"/>
                  </a:lnTo>
                  <a:lnTo>
                    <a:pt x="91" y="40"/>
                  </a:lnTo>
                  <a:lnTo>
                    <a:pt x="90" y="41"/>
                  </a:lnTo>
                  <a:lnTo>
                    <a:pt x="87" y="41"/>
                  </a:lnTo>
                  <a:lnTo>
                    <a:pt x="86" y="38"/>
                  </a:lnTo>
                  <a:lnTo>
                    <a:pt x="87" y="36"/>
                  </a:lnTo>
                  <a:lnTo>
                    <a:pt x="93" y="34"/>
                  </a:lnTo>
                  <a:lnTo>
                    <a:pt x="96" y="32"/>
                  </a:lnTo>
                  <a:lnTo>
                    <a:pt x="96" y="28"/>
                  </a:lnTo>
                  <a:lnTo>
                    <a:pt x="94" y="25"/>
                  </a:lnTo>
                  <a:lnTo>
                    <a:pt x="91" y="20"/>
                  </a:lnTo>
                  <a:lnTo>
                    <a:pt x="88" y="14"/>
                  </a:lnTo>
                  <a:lnTo>
                    <a:pt x="87" y="8"/>
                  </a:lnTo>
                  <a:lnTo>
                    <a:pt x="93" y="8"/>
                  </a:lnTo>
                  <a:lnTo>
                    <a:pt x="95" y="9"/>
                  </a:lnTo>
                  <a:lnTo>
                    <a:pt x="104" y="12"/>
                  </a:lnTo>
                  <a:lnTo>
                    <a:pt x="106" y="13"/>
                  </a:lnTo>
                  <a:lnTo>
                    <a:pt x="108" y="14"/>
                  </a:lnTo>
                  <a:lnTo>
                    <a:pt x="113" y="12"/>
                  </a:lnTo>
                  <a:lnTo>
                    <a:pt x="117" y="11"/>
                  </a:lnTo>
                  <a:lnTo>
                    <a:pt x="118" y="12"/>
                  </a:lnTo>
                  <a:lnTo>
                    <a:pt x="120" y="13"/>
                  </a:lnTo>
                  <a:lnTo>
                    <a:pt x="121" y="13"/>
                  </a:lnTo>
                  <a:lnTo>
                    <a:pt x="121" y="12"/>
                  </a:lnTo>
                  <a:close/>
                  <a:moveTo>
                    <a:pt x="85" y="19"/>
                  </a:moveTo>
                  <a:lnTo>
                    <a:pt x="85" y="19"/>
                  </a:lnTo>
                  <a:lnTo>
                    <a:pt x="84" y="20"/>
                  </a:lnTo>
                  <a:lnTo>
                    <a:pt x="81" y="20"/>
                  </a:lnTo>
                  <a:lnTo>
                    <a:pt x="79" y="19"/>
                  </a:lnTo>
                  <a:lnTo>
                    <a:pt x="80" y="17"/>
                  </a:lnTo>
                  <a:lnTo>
                    <a:pt x="81" y="16"/>
                  </a:lnTo>
                  <a:lnTo>
                    <a:pt x="82" y="16"/>
                  </a:lnTo>
                  <a:lnTo>
                    <a:pt x="84" y="17"/>
                  </a:lnTo>
                  <a:lnTo>
                    <a:pt x="85" y="19"/>
                  </a:lnTo>
                  <a:close/>
                  <a:moveTo>
                    <a:pt x="245" y="36"/>
                  </a:moveTo>
                  <a:lnTo>
                    <a:pt x="245" y="36"/>
                  </a:lnTo>
                  <a:lnTo>
                    <a:pt x="245" y="40"/>
                  </a:lnTo>
                  <a:lnTo>
                    <a:pt x="245" y="42"/>
                  </a:lnTo>
                  <a:lnTo>
                    <a:pt x="241" y="39"/>
                  </a:lnTo>
                  <a:lnTo>
                    <a:pt x="238" y="39"/>
                  </a:lnTo>
                  <a:lnTo>
                    <a:pt x="235" y="43"/>
                  </a:lnTo>
                  <a:lnTo>
                    <a:pt x="234" y="44"/>
                  </a:lnTo>
                  <a:lnTo>
                    <a:pt x="228" y="39"/>
                  </a:lnTo>
                  <a:lnTo>
                    <a:pt x="228" y="37"/>
                  </a:lnTo>
                  <a:lnTo>
                    <a:pt x="227" y="35"/>
                  </a:lnTo>
                  <a:lnTo>
                    <a:pt x="228" y="30"/>
                  </a:lnTo>
                  <a:lnTo>
                    <a:pt x="228" y="28"/>
                  </a:lnTo>
                  <a:lnTo>
                    <a:pt x="230" y="26"/>
                  </a:lnTo>
                  <a:lnTo>
                    <a:pt x="230" y="23"/>
                  </a:lnTo>
                  <a:lnTo>
                    <a:pt x="233" y="19"/>
                  </a:lnTo>
                  <a:lnTo>
                    <a:pt x="236" y="19"/>
                  </a:lnTo>
                  <a:lnTo>
                    <a:pt x="237" y="22"/>
                  </a:lnTo>
                  <a:lnTo>
                    <a:pt x="238" y="24"/>
                  </a:lnTo>
                  <a:lnTo>
                    <a:pt x="242" y="26"/>
                  </a:lnTo>
                  <a:lnTo>
                    <a:pt x="243" y="27"/>
                  </a:lnTo>
                  <a:lnTo>
                    <a:pt x="243" y="28"/>
                  </a:lnTo>
                  <a:lnTo>
                    <a:pt x="241" y="31"/>
                  </a:lnTo>
                  <a:lnTo>
                    <a:pt x="241" y="32"/>
                  </a:lnTo>
                  <a:lnTo>
                    <a:pt x="241" y="34"/>
                  </a:lnTo>
                  <a:lnTo>
                    <a:pt x="245" y="36"/>
                  </a:lnTo>
                  <a:close/>
                  <a:moveTo>
                    <a:pt x="169" y="34"/>
                  </a:moveTo>
                  <a:lnTo>
                    <a:pt x="169" y="34"/>
                  </a:lnTo>
                  <a:lnTo>
                    <a:pt x="164" y="35"/>
                  </a:lnTo>
                  <a:lnTo>
                    <a:pt x="162" y="32"/>
                  </a:lnTo>
                  <a:lnTo>
                    <a:pt x="161" y="32"/>
                  </a:lnTo>
                  <a:lnTo>
                    <a:pt x="161" y="29"/>
                  </a:lnTo>
                  <a:lnTo>
                    <a:pt x="163" y="28"/>
                  </a:lnTo>
                  <a:lnTo>
                    <a:pt x="167" y="30"/>
                  </a:lnTo>
                  <a:lnTo>
                    <a:pt x="169" y="33"/>
                  </a:lnTo>
                  <a:lnTo>
                    <a:pt x="169" y="34"/>
                  </a:lnTo>
                  <a:close/>
                  <a:moveTo>
                    <a:pt x="260" y="59"/>
                  </a:moveTo>
                  <a:lnTo>
                    <a:pt x="260" y="59"/>
                  </a:lnTo>
                  <a:lnTo>
                    <a:pt x="260" y="61"/>
                  </a:lnTo>
                  <a:lnTo>
                    <a:pt x="260" y="63"/>
                  </a:lnTo>
                  <a:lnTo>
                    <a:pt x="259" y="63"/>
                  </a:lnTo>
                  <a:lnTo>
                    <a:pt x="255" y="64"/>
                  </a:lnTo>
                  <a:lnTo>
                    <a:pt x="251" y="63"/>
                  </a:lnTo>
                  <a:lnTo>
                    <a:pt x="251" y="60"/>
                  </a:lnTo>
                  <a:lnTo>
                    <a:pt x="251" y="57"/>
                  </a:lnTo>
                  <a:lnTo>
                    <a:pt x="250" y="55"/>
                  </a:lnTo>
                  <a:lnTo>
                    <a:pt x="248" y="54"/>
                  </a:lnTo>
                  <a:lnTo>
                    <a:pt x="248" y="52"/>
                  </a:lnTo>
                  <a:lnTo>
                    <a:pt x="248" y="50"/>
                  </a:lnTo>
                  <a:lnTo>
                    <a:pt x="255" y="55"/>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8" name="Denmark">
              <a:extLst>
                <a:ext uri="{FF2B5EF4-FFF2-40B4-BE49-F238E27FC236}">
                  <a16:creationId xmlns:a16="http://schemas.microsoft.com/office/drawing/2014/main" id="{730CE34A-9277-44E9-A571-6C12C35E249D}"/>
                </a:ext>
              </a:extLst>
            </p:cNvPr>
            <p:cNvSpPr>
              <a:spLocks noEditPoints="1"/>
            </p:cNvSpPr>
            <p:nvPr/>
          </p:nvSpPr>
          <p:spPr bwMode="auto">
            <a:xfrm>
              <a:off x="7446860" y="2421147"/>
              <a:ext cx="1045227" cy="732931"/>
            </a:xfrm>
            <a:custGeom>
              <a:avLst/>
              <a:gdLst>
                <a:gd name="T0" fmla="*/ 47 w 219"/>
                <a:gd name="T1" fmla="*/ 162 h 174"/>
                <a:gd name="T2" fmla="*/ 25 w 219"/>
                <a:gd name="T3" fmla="*/ 160 h 174"/>
                <a:gd name="T4" fmla="*/ 14 w 219"/>
                <a:gd name="T5" fmla="*/ 147 h 174"/>
                <a:gd name="T6" fmla="*/ 1 w 219"/>
                <a:gd name="T7" fmla="*/ 121 h 174"/>
                <a:gd name="T8" fmla="*/ 2 w 219"/>
                <a:gd name="T9" fmla="*/ 65 h 174"/>
                <a:gd name="T10" fmla="*/ 16 w 219"/>
                <a:gd name="T11" fmla="*/ 70 h 174"/>
                <a:gd name="T12" fmla="*/ 28 w 219"/>
                <a:gd name="T13" fmla="*/ 56 h 174"/>
                <a:gd name="T14" fmla="*/ 36 w 219"/>
                <a:gd name="T15" fmla="*/ 42 h 174"/>
                <a:gd name="T16" fmla="*/ 15 w 219"/>
                <a:gd name="T17" fmla="*/ 59 h 174"/>
                <a:gd name="T18" fmla="*/ 5 w 219"/>
                <a:gd name="T19" fmla="*/ 51 h 174"/>
                <a:gd name="T20" fmla="*/ 29 w 219"/>
                <a:gd name="T21" fmla="*/ 34 h 174"/>
                <a:gd name="T22" fmla="*/ 58 w 219"/>
                <a:gd name="T23" fmla="*/ 9 h 174"/>
                <a:gd name="T24" fmla="*/ 73 w 219"/>
                <a:gd name="T25" fmla="*/ 7 h 174"/>
                <a:gd name="T26" fmla="*/ 73 w 219"/>
                <a:gd name="T27" fmla="*/ 33 h 174"/>
                <a:gd name="T28" fmla="*/ 68 w 219"/>
                <a:gd name="T29" fmla="*/ 64 h 174"/>
                <a:gd name="T30" fmla="*/ 88 w 219"/>
                <a:gd name="T31" fmla="*/ 74 h 174"/>
                <a:gd name="T32" fmla="*/ 76 w 219"/>
                <a:gd name="T33" fmla="*/ 88 h 174"/>
                <a:gd name="T34" fmla="*/ 65 w 219"/>
                <a:gd name="T35" fmla="*/ 107 h 174"/>
                <a:gd name="T36" fmla="*/ 58 w 219"/>
                <a:gd name="T37" fmla="*/ 110 h 174"/>
                <a:gd name="T38" fmla="*/ 52 w 219"/>
                <a:gd name="T39" fmla="*/ 121 h 174"/>
                <a:gd name="T40" fmla="*/ 49 w 219"/>
                <a:gd name="T41" fmla="*/ 140 h 174"/>
                <a:gd name="T42" fmla="*/ 48 w 219"/>
                <a:gd name="T43" fmla="*/ 153 h 174"/>
                <a:gd name="T44" fmla="*/ 92 w 219"/>
                <a:gd name="T45" fmla="*/ 28 h 174"/>
                <a:gd name="T46" fmla="*/ 93 w 219"/>
                <a:gd name="T47" fmla="*/ 24 h 174"/>
                <a:gd name="T48" fmla="*/ 139 w 219"/>
                <a:gd name="T49" fmla="*/ 111 h 174"/>
                <a:gd name="T50" fmla="*/ 131 w 219"/>
                <a:gd name="T51" fmla="*/ 122 h 174"/>
                <a:gd name="T52" fmla="*/ 134 w 219"/>
                <a:gd name="T53" fmla="*/ 138 h 174"/>
                <a:gd name="T54" fmla="*/ 124 w 219"/>
                <a:gd name="T55" fmla="*/ 159 h 174"/>
                <a:gd name="T56" fmla="*/ 112 w 219"/>
                <a:gd name="T57" fmla="*/ 152 h 174"/>
                <a:gd name="T58" fmla="*/ 100 w 219"/>
                <a:gd name="T59" fmla="*/ 143 h 174"/>
                <a:gd name="T60" fmla="*/ 94 w 219"/>
                <a:gd name="T61" fmla="*/ 123 h 174"/>
                <a:gd name="T62" fmla="*/ 92 w 219"/>
                <a:gd name="T63" fmla="*/ 114 h 174"/>
                <a:gd name="T64" fmla="*/ 104 w 219"/>
                <a:gd name="T65" fmla="*/ 104 h 174"/>
                <a:gd name="T66" fmla="*/ 112 w 219"/>
                <a:gd name="T67" fmla="*/ 114 h 174"/>
                <a:gd name="T68" fmla="*/ 119 w 219"/>
                <a:gd name="T69" fmla="*/ 109 h 174"/>
                <a:gd name="T70" fmla="*/ 128 w 219"/>
                <a:gd name="T71" fmla="*/ 92 h 174"/>
                <a:gd name="T72" fmla="*/ 140 w 219"/>
                <a:gd name="T73" fmla="*/ 97 h 174"/>
                <a:gd name="T74" fmla="*/ 78 w 219"/>
                <a:gd name="T75" fmla="*/ 111 h 174"/>
                <a:gd name="T76" fmla="*/ 75 w 219"/>
                <a:gd name="T77" fmla="*/ 101 h 174"/>
                <a:gd name="T78" fmla="*/ 78 w 219"/>
                <a:gd name="T79" fmla="*/ 111 h 174"/>
                <a:gd name="T80" fmla="*/ 138 w 219"/>
                <a:gd name="T81" fmla="*/ 120 h 174"/>
                <a:gd name="T82" fmla="*/ 142 w 219"/>
                <a:gd name="T83" fmla="*/ 121 h 174"/>
                <a:gd name="T84" fmla="*/ 84 w 219"/>
                <a:gd name="T85" fmla="*/ 137 h 174"/>
                <a:gd name="T86" fmla="*/ 73 w 219"/>
                <a:gd name="T87" fmla="*/ 151 h 174"/>
                <a:gd name="T88" fmla="*/ 55 w 219"/>
                <a:gd name="T89" fmla="*/ 135 h 174"/>
                <a:gd name="T90" fmla="*/ 72 w 219"/>
                <a:gd name="T91" fmla="*/ 123 h 174"/>
                <a:gd name="T92" fmla="*/ 218 w 219"/>
                <a:gd name="T93" fmla="*/ 153 h 174"/>
                <a:gd name="T94" fmla="*/ 208 w 219"/>
                <a:gd name="T95" fmla="*/ 138 h 174"/>
                <a:gd name="T96" fmla="*/ 82 w 219"/>
                <a:gd name="T97" fmla="*/ 168 h 174"/>
                <a:gd name="T98" fmla="*/ 82 w 219"/>
                <a:gd name="T99" fmla="*/ 156 h 174"/>
                <a:gd name="T100" fmla="*/ 83 w 219"/>
                <a:gd name="T101" fmla="*/ 165 h 174"/>
                <a:gd name="T102" fmla="*/ 56 w 219"/>
                <a:gd name="T103" fmla="*/ 160 h 174"/>
                <a:gd name="T104" fmla="*/ 59 w 219"/>
                <a:gd name="T105" fmla="*/ 155 h 174"/>
                <a:gd name="T106" fmla="*/ 137 w 219"/>
                <a:gd name="T107" fmla="*/ 157 h 174"/>
                <a:gd name="T108" fmla="*/ 126 w 219"/>
                <a:gd name="T109" fmla="*/ 155 h 174"/>
                <a:gd name="T110" fmla="*/ 134 w 219"/>
                <a:gd name="T111" fmla="*/ 152 h 174"/>
                <a:gd name="T112" fmla="*/ 74 w 219"/>
                <a:gd name="T113" fmla="*/ 162 h 174"/>
                <a:gd name="T114" fmla="*/ 67 w 219"/>
                <a:gd name="T115" fmla="*/ 157 h 174"/>
                <a:gd name="T116" fmla="*/ 101 w 219"/>
                <a:gd name="T117" fmla="*/ 160 h 174"/>
                <a:gd name="T118" fmla="*/ 114 w 219"/>
                <a:gd name="T119" fmla="*/ 167 h 174"/>
                <a:gd name="T120" fmla="*/ 91 w 219"/>
                <a:gd name="T121" fmla="*/ 1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174">
                  <a:moveTo>
                    <a:pt x="51" y="163"/>
                  </a:moveTo>
                  <a:lnTo>
                    <a:pt x="51" y="163"/>
                  </a:lnTo>
                  <a:lnTo>
                    <a:pt x="50" y="163"/>
                  </a:lnTo>
                  <a:lnTo>
                    <a:pt x="48" y="163"/>
                  </a:lnTo>
                  <a:lnTo>
                    <a:pt x="47" y="162"/>
                  </a:lnTo>
                  <a:lnTo>
                    <a:pt x="43" y="163"/>
                  </a:lnTo>
                  <a:lnTo>
                    <a:pt x="38" y="165"/>
                  </a:lnTo>
                  <a:lnTo>
                    <a:pt x="36" y="164"/>
                  </a:lnTo>
                  <a:lnTo>
                    <a:pt x="34" y="162"/>
                  </a:lnTo>
                  <a:lnTo>
                    <a:pt x="25" y="160"/>
                  </a:lnTo>
                  <a:lnTo>
                    <a:pt x="23" y="159"/>
                  </a:lnTo>
                  <a:lnTo>
                    <a:pt x="17" y="159"/>
                  </a:lnTo>
                  <a:lnTo>
                    <a:pt x="17" y="155"/>
                  </a:lnTo>
                  <a:lnTo>
                    <a:pt x="16" y="152"/>
                  </a:lnTo>
                  <a:lnTo>
                    <a:pt x="14" y="147"/>
                  </a:lnTo>
                  <a:lnTo>
                    <a:pt x="17" y="146"/>
                  </a:lnTo>
                  <a:lnTo>
                    <a:pt x="17" y="136"/>
                  </a:lnTo>
                  <a:lnTo>
                    <a:pt x="16" y="131"/>
                  </a:lnTo>
                  <a:lnTo>
                    <a:pt x="7" y="126"/>
                  </a:lnTo>
                  <a:lnTo>
                    <a:pt x="1" y="121"/>
                  </a:lnTo>
                  <a:lnTo>
                    <a:pt x="2" y="105"/>
                  </a:lnTo>
                  <a:lnTo>
                    <a:pt x="3" y="100"/>
                  </a:lnTo>
                  <a:lnTo>
                    <a:pt x="0" y="91"/>
                  </a:lnTo>
                  <a:lnTo>
                    <a:pt x="1" y="81"/>
                  </a:lnTo>
                  <a:lnTo>
                    <a:pt x="2" y="65"/>
                  </a:lnTo>
                  <a:lnTo>
                    <a:pt x="4" y="64"/>
                  </a:lnTo>
                  <a:lnTo>
                    <a:pt x="5" y="65"/>
                  </a:lnTo>
                  <a:lnTo>
                    <a:pt x="11" y="67"/>
                  </a:lnTo>
                  <a:lnTo>
                    <a:pt x="14" y="68"/>
                  </a:lnTo>
                  <a:lnTo>
                    <a:pt x="16" y="70"/>
                  </a:lnTo>
                  <a:lnTo>
                    <a:pt x="18" y="71"/>
                  </a:lnTo>
                  <a:lnTo>
                    <a:pt x="19" y="69"/>
                  </a:lnTo>
                  <a:lnTo>
                    <a:pt x="20" y="64"/>
                  </a:lnTo>
                  <a:lnTo>
                    <a:pt x="24" y="58"/>
                  </a:lnTo>
                  <a:lnTo>
                    <a:pt x="28" y="56"/>
                  </a:lnTo>
                  <a:lnTo>
                    <a:pt x="30" y="55"/>
                  </a:lnTo>
                  <a:lnTo>
                    <a:pt x="32" y="57"/>
                  </a:lnTo>
                  <a:lnTo>
                    <a:pt x="34" y="60"/>
                  </a:lnTo>
                  <a:lnTo>
                    <a:pt x="34" y="54"/>
                  </a:lnTo>
                  <a:lnTo>
                    <a:pt x="36" y="42"/>
                  </a:lnTo>
                  <a:lnTo>
                    <a:pt x="31" y="40"/>
                  </a:lnTo>
                  <a:lnTo>
                    <a:pt x="28" y="42"/>
                  </a:lnTo>
                  <a:lnTo>
                    <a:pt x="24" y="49"/>
                  </a:lnTo>
                  <a:lnTo>
                    <a:pt x="21" y="58"/>
                  </a:lnTo>
                  <a:lnTo>
                    <a:pt x="15" y="59"/>
                  </a:lnTo>
                  <a:lnTo>
                    <a:pt x="11" y="62"/>
                  </a:lnTo>
                  <a:lnTo>
                    <a:pt x="7" y="59"/>
                  </a:lnTo>
                  <a:lnTo>
                    <a:pt x="5" y="57"/>
                  </a:lnTo>
                  <a:lnTo>
                    <a:pt x="5" y="53"/>
                  </a:lnTo>
                  <a:lnTo>
                    <a:pt x="5" y="51"/>
                  </a:lnTo>
                  <a:lnTo>
                    <a:pt x="10" y="44"/>
                  </a:lnTo>
                  <a:lnTo>
                    <a:pt x="16" y="36"/>
                  </a:lnTo>
                  <a:lnTo>
                    <a:pt x="22" y="36"/>
                  </a:lnTo>
                  <a:lnTo>
                    <a:pt x="26" y="34"/>
                  </a:lnTo>
                  <a:lnTo>
                    <a:pt x="29" y="34"/>
                  </a:lnTo>
                  <a:lnTo>
                    <a:pt x="37" y="34"/>
                  </a:lnTo>
                  <a:lnTo>
                    <a:pt x="41" y="33"/>
                  </a:lnTo>
                  <a:lnTo>
                    <a:pt x="45" y="29"/>
                  </a:lnTo>
                  <a:lnTo>
                    <a:pt x="53" y="15"/>
                  </a:lnTo>
                  <a:lnTo>
                    <a:pt x="58" y="9"/>
                  </a:lnTo>
                  <a:lnTo>
                    <a:pt x="67" y="7"/>
                  </a:lnTo>
                  <a:lnTo>
                    <a:pt x="76" y="0"/>
                  </a:lnTo>
                  <a:lnTo>
                    <a:pt x="78" y="0"/>
                  </a:lnTo>
                  <a:lnTo>
                    <a:pt x="74" y="5"/>
                  </a:lnTo>
                  <a:lnTo>
                    <a:pt x="73" y="7"/>
                  </a:lnTo>
                  <a:lnTo>
                    <a:pt x="73" y="10"/>
                  </a:lnTo>
                  <a:lnTo>
                    <a:pt x="76" y="17"/>
                  </a:lnTo>
                  <a:lnTo>
                    <a:pt x="75" y="21"/>
                  </a:lnTo>
                  <a:lnTo>
                    <a:pt x="75" y="29"/>
                  </a:lnTo>
                  <a:lnTo>
                    <a:pt x="73" y="33"/>
                  </a:lnTo>
                  <a:lnTo>
                    <a:pt x="70" y="42"/>
                  </a:lnTo>
                  <a:lnTo>
                    <a:pt x="68" y="43"/>
                  </a:lnTo>
                  <a:lnTo>
                    <a:pt x="68" y="53"/>
                  </a:lnTo>
                  <a:lnTo>
                    <a:pt x="68" y="55"/>
                  </a:lnTo>
                  <a:lnTo>
                    <a:pt x="68" y="64"/>
                  </a:lnTo>
                  <a:lnTo>
                    <a:pt x="71" y="68"/>
                  </a:lnTo>
                  <a:lnTo>
                    <a:pt x="74" y="70"/>
                  </a:lnTo>
                  <a:lnTo>
                    <a:pt x="85" y="70"/>
                  </a:lnTo>
                  <a:lnTo>
                    <a:pt x="87" y="72"/>
                  </a:lnTo>
                  <a:lnTo>
                    <a:pt x="88" y="74"/>
                  </a:lnTo>
                  <a:lnTo>
                    <a:pt x="87" y="79"/>
                  </a:lnTo>
                  <a:lnTo>
                    <a:pt x="86" y="83"/>
                  </a:lnTo>
                  <a:lnTo>
                    <a:pt x="82" y="86"/>
                  </a:lnTo>
                  <a:lnTo>
                    <a:pt x="78" y="88"/>
                  </a:lnTo>
                  <a:lnTo>
                    <a:pt x="76" y="88"/>
                  </a:lnTo>
                  <a:lnTo>
                    <a:pt x="72" y="84"/>
                  </a:lnTo>
                  <a:lnTo>
                    <a:pt x="71" y="85"/>
                  </a:lnTo>
                  <a:lnTo>
                    <a:pt x="69" y="87"/>
                  </a:lnTo>
                  <a:lnTo>
                    <a:pt x="66" y="99"/>
                  </a:lnTo>
                  <a:lnTo>
                    <a:pt x="65" y="107"/>
                  </a:lnTo>
                  <a:lnTo>
                    <a:pt x="64" y="107"/>
                  </a:lnTo>
                  <a:lnTo>
                    <a:pt x="62" y="106"/>
                  </a:lnTo>
                  <a:lnTo>
                    <a:pt x="60" y="106"/>
                  </a:lnTo>
                  <a:lnTo>
                    <a:pt x="56" y="108"/>
                  </a:lnTo>
                  <a:lnTo>
                    <a:pt x="58" y="110"/>
                  </a:lnTo>
                  <a:lnTo>
                    <a:pt x="60" y="112"/>
                  </a:lnTo>
                  <a:lnTo>
                    <a:pt x="59" y="114"/>
                  </a:lnTo>
                  <a:lnTo>
                    <a:pt x="56" y="115"/>
                  </a:lnTo>
                  <a:lnTo>
                    <a:pt x="53" y="118"/>
                  </a:lnTo>
                  <a:lnTo>
                    <a:pt x="52" y="121"/>
                  </a:lnTo>
                  <a:lnTo>
                    <a:pt x="48" y="124"/>
                  </a:lnTo>
                  <a:lnTo>
                    <a:pt x="46" y="127"/>
                  </a:lnTo>
                  <a:lnTo>
                    <a:pt x="47" y="132"/>
                  </a:lnTo>
                  <a:lnTo>
                    <a:pt x="48" y="135"/>
                  </a:lnTo>
                  <a:lnTo>
                    <a:pt x="49" y="140"/>
                  </a:lnTo>
                  <a:lnTo>
                    <a:pt x="48" y="143"/>
                  </a:lnTo>
                  <a:lnTo>
                    <a:pt x="44" y="148"/>
                  </a:lnTo>
                  <a:lnTo>
                    <a:pt x="42" y="152"/>
                  </a:lnTo>
                  <a:lnTo>
                    <a:pt x="46" y="152"/>
                  </a:lnTo>
                  <a:lnTo>
                    <a:pt x="48" y="153"/>
                  </a:lnTo>
                  <a:lnTo>
                    <a:pt x="49" y="154"/>
                  </a:lnTo>
                  <a:lnTo>
                    <a:pt x="51" y="156"/>
                  </a:lnTo>
                  <a:lnTo>
                    <a:pt x="50" y="158"/>
                  </a:lnTo>
                  <a:lnTo>
                    <a:pt x="51" y="163"/>
                  </a:lnTo>
                  <a:close/>
                  <a:moveTo>
                    <a:pt x="92" y="28"/>
                  </a:moveTo>
                  <a:lnTo>
                    <a:pt x="92" y="28"/>
                  </a:lnTo>
                  <a:lnTo>
                    <a:pt x="91" y="30"/>
                  </a:lnTo>
                  <a:lnTo>
                    <a:pt x="86" y="28"/>
                  </a:lnTo>
                  <a:lnTo>
                    <a:pt x="88" y="25"/>
                  </a:lnTo>
                  <a:lnTo>
                    <a:pt x="93" y="24"/>
                  </a:lnTo>
                  <a:lnTo>
                    <a:pt x="96" y="24"/>
                  </a:lnTo>
                  <a:lnTo>
                    <a:pt x="93" y="27"/>
                  </a:lnTo>
                  <a:lnTo>
                    <a:pt x="92" y="28"/>
                  </a:lnTo>
                  <a:close/>
                  <a:moveTo>
                    <a:pt x="139" y="111"/>
                  </a:moveTo>
                  <a:lnTo>
                    <a:pt x="139" y="111"/>
                  </a:lnTo>
                  <a:lnTo>
                    <a:pt x="139" y="117"/>
                  </a:lnTo>
                  <a:lnTo>
                    <a:pt x="138" y="118"/>
                  </a:lnTo>
                  <a:lnTo>
                    <a:pt x="137" y="119"/>
                  </a:lnTo>
                  <a:lnTo>
                    <a:pt x="134" y="120"/>
                  </a:lnTo>
                  <a:lnTo>
                    <a:pt x="131" y="122"/>
                  </a:lnTo>
                  <a:lnTo>
                    <a:pt x="129" y="125"/>
                  </a:lnTo>
                  <a:lnTo>
                    <a:pt x="128" y="129"/>
                  </a:lnTo>
                  <a:lnTo>
                    <a:pt x="130" y="131"/>
                  </a:lnTo>
                  <a:lnTo>
                    <a:pt x="133" y="133"/>
                  </a:lnTo>
                  <a:lnTo>
                    <a:pt x="134" y="138"/>
                  </a:lnTo>
                  <a:lnTo>
                    <a:pt x="131" y="141"/>
                  </a:lnTo>
                  <a:lnTo>
                    <a:pt x="124" y="144"/>
                  </a:lnTo>
                  <a:lnTo>
                    <a:pt x="123" y="150"/>
                  </a:lnTo>
                  <a:lnTo>
                    <a:pt x="124" y="155"/>
                  </a:lnTo>
                  <a:lnTo>
                    <a:pt x="124" y="159"/>
                  </a:lnTo>
                  <a:lnTo>
                    <a:pt x="123" y="164"/>
                  </a:lnTo>
                  <a:lnTo>
                    <a:pt x="117" y="166"/>
                  </a:lnTo>
                  <a:lnTo>
                    <a:pt x="113" y="159"/>
                  </a:lnTo>
                  <a:lnTo>
                    <a:pt x="113" y="156"/>
                  </a:lnTo>
                  <a:lnTo>
                    <a:pt x="112" y="152"/>
                  </a:lnTo>
                  <a:lnTo>
                    <a:pt x="112" y="149"/>
                  </a:lnTo>
                  <a:lnTo>
                    <a:pt x="111" y="144"/>
                  </a:lnTo>
                  <a:lnTo>
                    <a:pt x="105" y="143"/>
                  </a:lnTo>
                  <a:lnTo>
                    <a:pt x="103" y="142"/>
                  </a:lnTo>
                  <a:lnTo>
                    <a:pt x="100" y="143"/>
                  </a:lnTo>
                  <a:lnTo>
                    <a:pt x="99" y="143"/>
                  </a:lnTo>
                  <a:lnTo>
                    <a:pt x="95" y="136"/>
                  </a:lnTo>
                  <a:lnTo>
                    <a:pt x="96" y="129"/>
                  </a:lnTo>
                  <a:lnTo>
                    <a:pt x="94" y="125"/>
                  </a:lnTo>
                  <a:lnTo>
                    <a:pt x="94" y="123"/>
                  </a:lnTo>
                  <a:lnTo>
                    <a:pt x="94" y="121"/>
                  </a:lnTo>
                  <a:lnTo>
                    <a:pt x="92" y="120"/>
                  </a:lnTo>
                  <a:lnTo>
                    <a:pt x="90" y="119"/>
                  </a:lnTo>
                  <a:lnTo>
                    <a:pt x="89" y="115"/>
                  </a:lnTo>
                  <a:lnTo>
                    <a:pt x="92" y="114"/>
                  </a:lnTo>
                  <a:lnTo>
                    <a:pt x="97" y="114"/>
                  </a:lnTo>
                  <a:lnTo>
                    <a:pt x="99" y="114"/>
                  </a:lnTo>
                  <a:lnTo>
                    <a:pt x="100" y="113"/>
                  </a:lnTo>
                  <a:lnTo>
                    <a:pt x="105" y="106"/>
                  </a:lnTo>
                  <a:lnTo>
                    <a:pt x="104" y="104"/>
                  </a:lnTo>
                  <a:lnTo>
                    <a:pt x="105" y="102"/>
                  </a:lnTo>
                  <a:lnTo>
                    <a:pt x="110" y="102"/>
                  </a:lnTo>
                  <a:lnTo>
                    <a:pt x="112" y="104"/>
                  </a:lnTo>
                  <a:lnTo>
                    <a:pt x="111" y="109"/>
                  </a:lnTo>
                  <a:lnTo>
                    <a:pt x="112" y="114"/>
                  </a:lnTo>
                  <a:lnTo>
                    <a:pt x="115" y="116"/>
                  </a:lnTo>
                  <a:lnTo>
                    <a:pt x="116" y="116"/>
                  </a:lnTo>
                  <a:lnTo>
                    <a:pt x="117" y="112"/>
                  </a:lnTo>
                  <a:lnTo>
                    <a:pt x="118" y="110"/>
                  </a:lnTo>
                  <a:lnTo>
                    <a:pt x="119" y="109"/>
                  </a:lnTo>
                  <a:lnTo>
                    <a:pt x="119" y="105"/>
                  </a:lnTo>
                  <a:lnTo>
                    <a:pt x="119" y="103"/>
                  </a:lnTo>
                  <a:lnTo>
                    <a:pt x="117" y="101"/>
                  </a:lnTo>
                  <a:lnTo>
                    <a:pt x="123" y="96"/>
                  </a:lnTo>
                  <a:lnTo>
                    <a:pt x="128" y="92"/>
                  </a:lnTo>
                  <a:lnTo>
                    <a:pt x="131" y="92"/>
                  </a:lnTo>
                  <a:lnTo>
                    <a:pt x="135" y="93"/>
                  </a:lnTo>
                  <a:lnTo>
                    <a:pt x="138" y="94"/>
                  </a:lnTo>
                  <a:lnTo>
                    <a:pt x="139" y="96"/>
                  </a:lnTo>
                  <a:lnTo>
                    <a:pt x="140" y="97"/>
                  </a:lnTo>
                  <a:lnTo>
                    <a:pt x="138" y="101"/>
                  </a:lnTo>
                  <a:lnTo>
                    <a:pt x="138" y="104"/>
                  </a:lnTo>
                  <a:lnTo>
                    <a:pt x="139" y="111"/>
                  </a:lnTo>
                  <a:close/>
                  <a:moveTo>
                    <a:pt x="78" y="111"/>
                  </a:moveTo>
                  <a:lnTo>
                    <a:pt x="78" y="111"/>
                  </a:lnTo>
                  <a:lnTo>
                    <a:pt x="77" y="112"/>
                  </a:lnTo>
                  <a:lnTo>
                    <a:pt x="75" y="111"/>
                  </a:lnTo>
                  <a:lnTo>
                    <a:pt x="75" y="108"/>
                  </a:lnTo>
                  <a:lnTo>
                    <a:pt x="76" y="104"/>
                  </a:lnTo>
                  <a:lnTo>
                    <a:pt x="75" y="101"/>
                  </a:lnTo>
                  <a:lnTo>
                    <a:pt x="76" y="100"/>
                  </a:lnTo>
                  <a:lnTo>
                    <a:pt x="79" y="104"/>
                  </a:lnTo>
                  <a:lnTo>
                    <a:pt x="80" y="106"/>
                  </a:lnTo>
                  <a:lnTo>
                    <a:pt x="78" y="108"/>
                  </a:lnTo>
                  <a:lnTo>
                    <a:pt x="78" y="111"/>
                  </a:lnTo>
                  <a:close/>
                  <a:moveTo>
                    <a:pt x="142" y="121"/>
                  </a:moveTo>
                  <a:lnTo>
                    <a:pt x="142" y="121"/>
                  </a:lnTo>
                  <a:lnTo>
                    <a:pt x="139" y="124"/>
                  </a:lnTo>
                  <a:lnTo>
                    <a:pt x="139" y="124"/>
                  </a:lnTo>
                  <a:lnTo>
                    <a:pt x="138" y="120"/>
                  </a:lnTo>
                  <a:lnTo>
                    <a:pt x="139" y="119"/>
                  </a:lnTo>
                  <a:lnTo>
                    <a:pt x="140" y="117"/>
                  </a:lnTo>
                  <a:lnTo>
                    <a:pt x="141" y="117"/>
                  </a:lnTo>
                  <a:lnTo>
                    <a:pt x="142" y="119"/>
                  </a:lnTo>
                  <a:lnTo>
                    <a:pt x="142" y="121"/>
                  </a:lnTo>
                  <a:close/>
                  <a:moveTo>
                    <a:pt x="79" y="121"/>
                  </a:moveTo>
                  <a:lnTo>
                    <a:pt x="79" y="121"/>
                  </a:lnTo>
                  <a:lnTo>
                    <a:pt x="80" y="124"/>
                  </a:lnTo>
                  <a:lnTo>
                    <a:pt x="82" y="130"/>
                  </a:lnTo>
                  <a:lnTo>
                    <a:pt x="84" y="137"/>
                  </a:lnTo>
                  <a:lnTo>
                    <a:pt x="83" y="139"/>
                  </a:lnTo>
                  <a:lnTo>
                    <a:pt x="84" y="143"/>
                  </a:lnTo>
                  <a:lnTo>
                    <a:pt x="83" y="147"/>
                  </a:lnTo>
                  <a:lnTo>
                    <a:pt x="78" y="151"/>
                  </a:lnTo>
                  <a:lnTo>
                    <a:pt x="73" y="151"/>
                  </a:lnTo>
                  <a:lnTo>
                    <a:pt x="67" y="149"/>
                  </a:lnTo>
                  <a:lnTo>
                    <a:pt x="59" y="145"/>
                  </a:lnTo>
                  <a:lnTo>
                    <a:pt x="58" y="143"/>
                  </a:lnTo>
                  <a:lnTo>
                    <a:pt x="57" y="142"/>
                  </a:lnTo>
                  <a:lnTo>
                    <a:pt x="55" y="135"/>
                  </a:lnTo>
                  <a:lnTo>
                    <a:pt x="55" y="126"/>
                  </a:lnTo>
                  <a:lnTo>
                    <a:pt x="59" y="125"/>
                  </a:lnTo>
                  <a:lnTo>
                    <a:pt x="68" y="121"/>
                  </a:lnTo>
                  <a:lnTo>
                    <a:pt x="70" y="121"/>
                  </a:lnTo>
                  <a:lnTo>
                    <a:pt x="72" y="123"/>
                  </a:lnTo>
                  <a:lnTo>
                    <a:pt x="75" y="124"/>
                  </a:lnTo>
                  <a:lnTo>
                    <a:pt x="78" y="121"/>
                  </a:lnTo>
                  <a:lnTo>
                    <a:pt x="79" y="121"/>
                  </a:lnTo>
                  <a:close/>
                  <a:moveTo>
                    <a:pt x="218" y="153"/>
                  </a:moveTo>
                  <a:lnTo>
                    <a:pt x="218" y="153"/>
                  </a:lnTo>
                  <a:lnTo>
                    <a:pt x="216" y="154"/>
                  </a:lnTo>
                  <a:lnTo>
                    <a:pt x="211" y="152"/>
                  </a:lnTo>
                  <a:lnTo>
                    <a:pt x="205" y="149"/>
                  </a:lnTo>
                  <a:lnTo>
                    <a:pt x="206" y="141"/>
                  </a:lnTo>
                  <a:lnTo>
                    <a:pt x="208" y="138"/>
                  </a:lnTo>
                  <a:lnTo>
                    <a:pt x="219" y="146"/>
                  </a:lnTo>
                  <a:lnTo>
                    <a:pt x="219" y="149"/>
                  </a:lnTo>
                  <a:lnTo>
                    <a:pt x="218" y="153"/>
                  </a:lnTo>
                  <a:close/>
                  <a:moveTo>
                    <a:pt x="82" y="168"/>
                  </a:moveTo>
                  <a:lnTo>
                    <a:pt x="82" y="168"/>
                  </a:lnTo>
                  <a:lnTo>
                    <a:pt x="80" y="168"/>
                  </a:lnTo>
                  <a:lnTo>
                    <a:pt x="79" y="163"/>
                  </a:lnTo>
                  <a:lnTo>
                    <a:pt x="78" y="162"/>
                  </a:lnTo>
                  <a:lnTo>
                    <a:pt x="81" y="159"/>
                  </a:lnTo>
                  <a:lnTo>
                    <a:pt x="82" y="156"/>
                  </a:lnTo>
                  <a:lnTo>
                    <a:pt x="86" y="151"/>
                  </a:lnTo>
                  <a:lnTo>
                    <a:pt x="88" y="145"/>
                  </a:lnTo>
                  <a:lnTo>
                    <a:pt x="89" y="146"/>
                  </a:lnTo>
                  <a:lnTo>
                    <a:pt x="88" y="151"/>
                  </a:lnTo>
                  <a:lnTo>
                    <a:pt x="83" y="165"/>
                  </a:lnTo>
                  <a:lnTo>
                    <a:pt x="82" y="168"/>
                  </a:lnTo>
                  <a:close/>
                  <a:moveTo>
                    <a:pt x="61" y="160"/>
                  </a:moveTo>
                  <a:lnTo>
                    <a:pt x="61" y="160"/>
                  </a:lnTo>
                  <a:lnTo>
                    <a:pt x="58" y="161"/>
                  </a:lnTo>
                  <a:lnTo>
                    <a:pt x="56" y="160"/>
                  </a:lnTo>
                  <a:lnTo>
                    <a:pt x="53" y="159"/>
                  </a:lnTo>
                  <a:lnTo>
                    <a:pt x="52" y="151"/>
                  </a:lnTo>
                  <a:lnTo>
                    <a:pt x="52" y="150"/>
                  </a:lnTo>
                  <a:lnTo>
                    <a:pt x="54" y="151"/>
                  </a:lnTo>
                  <a:lnTo>
                    <a:pt x="59" y="155"/>
                  </a:lnTo>
                  <a:lnTo>
                    <a:pt x="61" y="159"/>
                  </a:lnTo>
                  <a:lnTo>
                    <a:pt x="61" y="160"/>
                  </a:lnTo>
                  <a:close/>
                  <a:moveTo>
                    <a:pt x="138" y="156"/>
                  </a:moveTo>
                  <a:lnTo>
                    <a:pt x="138" y="156"/>
                  </a:lnTo>
                  <a:lnTo>
                    <a:pt x="137" y="157"/>
                  </a:lnTo>
                  <a:lnTo>
                    <a:pt x="132" y="156"/>
                  </a:lnTo>
                  <a:lnTo>
                    <a:pt x="127" y="160"/>
                  </a:lnTo>
                  <a:lnTo>
                    <a:pt x="125" y="159"/>
                  </a:lnTo>
                  <a:lnTo>
                    <a:pt x="126" y="156"/>
                  </a:lnTo>
                  <a:lnTo>
                    <a:pt x="126" y="155"/>
                  </a:lnTo>
                  <a:lnTo>
                    <a:pt x="128" y="154"/>
                  </a:lnTo>
                  <a:lnTo>
                    <a:pt x="129" y="153"/>
                  </a:lnTo>
                  <a:lnTo>
                    <a:pt x="130" y="151"/>
                  </a:lnTo>
                  <a:lnTo>
                    <a:pt x="131" y="152"/>
                  </a:lnTo>
                  <a:lnTo>
                    <a:pt x="134" y="152"/>
                  </a:lnTo>
                  <a:lnTo>
                    <a:pt x="136" y="153"/>
                  </a:lnTo>
                  <a:lnTo>
                    <a:pt x="137" y="154"/>
                  </a:lnTo>
                  <a:lnTo>
                    <a:pt x="138" y="156"/>
                  </a:lnTo>
                  <a:close/>
                  <a:moveTo>
                    <a:pt x="74" y="162"/>
                  </a:moveTo>
                  <a:lnTo>
                    <a:pt x="74" y="162"/>
                  </a:lnTo>
                  <a:lnTo>
                    <a:pt x="72" y="163"/>
                  </a:lnTo>
                  <a:lnTo>
                    <a:pt x="70" y="162"/>
                  </a:lnTo>
                  <a:lnTo>
                    <a:pt x="66" y="157"/>
                  </a:lnTo>
                  <a:lnTo>
                    <a:pt x="65" y="156"/>
                  </a:lnTo>
                  <a:lnTo>
                    <a:pt x="67" y="157"/>
                  </a:lnTo>
                  <a:lnTo>
                    <a:pt x="70" y="159"/>
                  </a:lnTo>
                  <a:lnTo>
                    <a:pt x="72" y="160"/>
                  </a:lnTo>
                  <a:lnTo>
                    <a:pt x="75" y="162"/>
                  </a:lnTo>
                  <a:lnTo>
                    <a:pt x="74" y="162"/>
                  </a:lnTo>
                  <a:close/>
                  <a:moveTo>
                    <a:pt x="101" y="160"/>
                  </a:moveTo>
                  <a:lnTo>
                    <a:pt x="101" y="160"/>
                  </a:lnTo>
                  <a:lnTo>
                    <a:pt x="107" y="163"/>
                  </a:lnTo>
                  <a:lnTo>
                    <a:pt x="111" y="163"/>
                  </a:lnTo>
                  <a:lnTo>
                    <a:pt x="113" y="164"/>
                  </a:lnTo>
                  <a:lnTo>
                    <a:pt x="114" y="167"/>
                  </a:lnTo>
                  <a:lnTo>
                    <a:pt x="114" y="171"/>
                  </a:lnTo>
                  <a:lnTo>
                    <a:pt x="111" y="173"/>
                  </a:lnTo>
                  <a:lnTo>
                    <a:pt x="108" y="172"/>
                  </a:lnTo>
                  <a:lnTo>
                    <a:pt x="104" y="174"/>
                  </a:lnTo>
                  <a:lnTo>
                    <a:pt x="91" y="166"/>
                  </a:lnTo>
                  <a:lnTo>
                    <a:pt x="91" y="160"/>
                  </a:lnTo>
                  <a:lnTo>
                    <a:pt x="92" y="157"/>
                  </a:lnTo>
                  <a:lnTo>
                    <a:pt x="98" y="157"/>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49" name="Estonia">
              <a:extLst>
                <a:ext uri="{FF2B5EF4-FFF2-40B4-BE49-F238E27FC236}">
                  <a16:creationId xmlns:a16="http://schemas.microsoft.com/office/drawing/2014/main" id="{4B96E004-5D06-4AD7-AC40-A6C106710F67}"/>
                </a:ext>
              </a:extLst>
            </p:cNvPr>
            <p:cNvSpPr>
              <a:spLocks noEditPoints="1"/>
            </p:cNvSpPr>
            <p:nvPr/>
          </p:nvSpPr>
          <p:spPr bwMode="auto">
            <a:xfrm>
              <a:off x="9503951" y="1942298"/>
              <a:ext cx="945152" cy="527705"/>
            </a:xfrm>
            <a:custGeom>
              <a:avLst/>
              <a:gdLst>
                <a:gd name="T0" fmla="*/ 195 w 196"/>
                <a:gd name="T1" fmla="*/ 15 h 126"/>
                <a:gd name="T2" fmla="*/ 193 w 196"/>
                <a:gd name="T3" fmla="*/ 19 h 126"/>
                <a:gd name="T4" fmla="*/ 187 w 196"/>
                <a:gd name="T5" fmla="*/ 28 h 126"/>
                <a:gd name="T6" fmla="*/ 175 w 196"/>
                <a:gd name="T7" fmla="*/ 49 h 126"/>
                <a:gd name="T8" fmla="*/ 177 w 196"/>
                <a:gd name="T9" fmla="*/ 76 h 126"/>
                <a:gd name="T10" fmla="*/ 178 w 196"/>
                <a:gd name="T11" fmla="*/ 91 h 126"/>
                <a:gd name="T12" fmla="*/ 184 w 196"/>
                <a:gd name="T13" fmla="*/ 106 h 126"/>
                <a:gd name="T14" fmla="*/ 177 w 196"/>
                <a:gd name="T15" fmla="*/ 111 h 126"/>
                <a:gd name="T16" fmla="*/ 172 w 196"/>
                <a:gd name="T17" fmla="*/ 121 h 126"/>
                <a:gd name="T18" fmla="*/ 166 w 196"/>
                <a:gd name="T19" fmla="*/ 126 h 126"/>
                <a:gd name="T20" fmla="*/ 154 w 196"/>
                <a:gd name="T21" fmla="*/ 123 h 126"/>
                <a:gd name="T22" fmla="*/ 136 w 196"/>
                <a:gd name="T23" fmla="*/ 119 h 126"/>
                <a:gd name="T24" fmla="*/ 122 w 196"/>
                <a:gd name="T25" fmla="*/ 106 h 126"/>
                <a:gd name="T26" fmla="*/ 108 w 196"/>
                <a:gd name="T27" fmla="*/ 96 h 126"/>
                <a:gd name="T28" fmla="*/ 106 w 196"/>
                <a:gd name="T29" fmla="*/ 99 h 126"/>
                <a:gd name="T30" fmla="*/ 95 w 196"/>
                <a:gd name="T31" fmla="*/ 99 h 126"/>
                <a:gd name="T32" fmla="*/ 78 w 196"/>
                <a:gd name="T33" fmla="*/ 107 h 126"/>
                <a:gd name="T34" fmla="*/ 82 w 196"/>
                <a:gd name="T35" fmla="*/ 83 h 126"/>
                <a:gd name="T36" fmla="*/ 79 w 196"/>
                <a:gd name="T37" fmla="*/ 76 h 126"/>
                <a:gd name="T38" fmla="*/ 70 w 196"/>
                <a:gd name="T39" fmla="*/ 83 h 126"/>
                <a:gd name="T40" fmla="*/ 57 w 196"/>
                <a:gd name="T41" fmla="*/ 69 h 126"/>
                <a:gd name="T42" fmla="*/ 56 w 196"/>
                <a:gd name="T43" fmla="*/ 54 h 126"/>
                <a:gd name="T44" fmla="*/ 51 w 196"/>
                <a:gd name="T45" fmla="*/ 50 h 126"/>
                <a:gd name="T46" fmla="*/ 50 w 196"/>
                <a:gd name="T47" fmla="*/ 37 h 126"/>
                <a:gd name="T48" fmla="*/ 55 w 196"/>
                <a:gd name="T49" fmla="*/ 25 h 126"/>
                <a:gd name="T50" fmla="*/ 72 w 196"/>
                <a:gd name="T51" fmla="*/ 16 h 126"/>
                <a:gd name="T52" fmla="*/ 111 w 196"/>
                <a:gd name="T53" fmla="*/ 7 h 126"/>
                <a:gd name="T54" fmla="*/ 117 w 196"/>
                <a:gd name="T55" fmla="*/ 1 h 126"/>
                <a:gd name="T56" fmla="*/ 155 w 196"/>
                <a:gd name="T57" fmla="*/ 11 h 126"/>
                <a:gd name="T58" fmla="*/ 191 w 196"/>
                <a:gd name="T59" fmla="*/ 11 h 126"/>
                <a:gd name="T60" fmla="*/ 30 w 196"/>
                <a:gd name="T61" fmla="*/ 53 h 126"/>
                <a:gd name="T62" fmla="*/ 21 w 196"/>
                <a:gd name="T63" fmla="*/ 58 h 126"/>
                <a:gd name="T64" fmla="*/ 14 w 196"/>
                <a:gd name="T65" fmla="*/ 46 h 126"/>
                <a:gd name="T66" fmla="*/ 20 w 196"/>
                <a:gd name="T67" fmla="*/ 38 h 126"/>
                <a:gd name="T68" fmla="*/ 26 w 196"/>
                <a:gd name="T69" fmla="*/ 37 h 126"/>
                <a:gd name="T70" fmla="*/ 36 w 196"/>
                <a:gd name="T71" fmla="*/ 49 h 126"/>
                <a:gd name="T72" fmla="*/ 43 w 196"/>
                <a:gd name="T73" fmla="*/ 67 h 126"/>
                <a:gd name="T74" fmla="*/ 46 w 196"/>
                <a:gd name="T75" fmla="*/ 60 h 126"/>
                <a:gd name="T76" fmla="*/ 23 w 196"/>
                <a:gd name="T77" fmla="*/ 62 h 126"/>
                <a:gd name="T78" fmla="*/ 34 w 196"/>
                <a:gd name="T79" fmla="*/ 63 h 126"/>
                <a:gd name="T80" fmla="*/ 38 w 196"/>
                <a:gd name="T81" fmla="*/ 75 h 126"/>
                <a:gd name="T82" fmla="*/ 28 w 196"/>
                <a:gd name="T83" fmla="*/ 83 h 126"/>
                <a:gd name="T84" fmla="*/ 13 w 196"/>
                <a:gd name="T85" fmla="*/ 89 h 126"/>
                <a:gd name="T86" fmla="*/ 4 w 196"/>
                <a:gd name="T87" fmla="*/ 103 h 126"/>
                <a:gd name="T88" fmla="*/ 10 w 196"/>
                <a:gd name="T89" fmla="*/ 90 h 126"/>
                <a:gd name="T90" fmla="*/ 0 w 196"/>
                <a:gd name="T91" fmla="*/ 81 h 126"/>
                <a:gd name="T92" fmla="*/ 4 w 196"/>
                <a:gd name="T93" fmla="*/ 76 h 126"/>
                <a:gd name="T94" fmla="*/ 7 w 196"/>
                <a:gd name="T95" fmla="*/ 71 h 126"/>
                <a:gd name="T96" fmla="*/ 14 w 196"/>
                <a:gd name="T97"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 h="126">
                  <a:moveTo>
                    <a:pt x="192" y="10"/>
                  </a:moveTo>
                  <a:lnTo>
                    <a:pt x="192" y="10"/>
                  </a:lnTo>
                  <a:lnTo>
                    <a:pt x="193" y="12"/>
                  </a:lnTo>
                  <a:lnTo>
                    <a:pt x="195" y="15"/>
                  </a:lnTo>
                  <a:lnTo>
                    <a:pt x="196" y="16"/>
                  </a:lnTo>
                  <a:lnTo>
                    <a:pt x="195" y="18"/>
                  </a:lnTo>
                  <a:lnTo>
                    <a:pt x="193" y="18"/>
                  </a:lnTo>
                  <a:lnTo>
                    <a:pt x="193" y="19"/>
                  </a:lnTo>
                  <a:lnTo>
                    <a:pt x="192" y="21"/>
                  </a:lnTo>
                  <a:lnTo>
                    <a:pt x="189" y="21"/>
                  </a:lnTo>
                  <a:lnTo>
                    <a:pt x="188" y="22"/>
                  </a:lnTo>
                  <a:lnTo>
                    <a:pt x="187" y="28"/>
                  </a:lnTo>
                  <a:lnTo>
                    <a:pt x="184" y="36"/>
                  </a:lnTo>
                  <a:lnTo>
                    <a:pt x="179" y="43"/>
                  </a:lnTo>
                  <a:lnTo>
                    <a:pt x="176" y="46"/>
                  </a:lnTo>
                  <a:lnTo>
                    <a:pt x="175" y="49"/>
                  </a:lnTo>
                  <a:lnTo>
                    <a:pt x="174" y="52"/>
                  </a:lnTo>
                  <a:lnTo>
                    <a:pt x="173" y="55"/>
                  </a:lnTo>
                  <a:lnTo>
                    <a:pt x="177" y="73"/>
                  </a:lnTo>
                  <a:lnTo>
                    <a:pt x="177" y="76"/>
                  </a:lnTo>
                  <a:lnTo>
                    <a:pt x="176" y="80"/>
                  </a:lnTo>
                  <a:lnTo>
                    <a:pt x="175" y="83"/>
                  </a:lnTo>
                  <a:lnTo>
                    <a:pt x="176" y="86"/>
                  </a:lnTo>
                  <a:lnTo>
                    <a:pt x="178" y="91"/>
                  </a:lnTo>
                  <a:lnTo>
                    <a:pt x="180" y="98"/>
                  </a:lnTo>
                  <a:lnTo>
                    <a:pt x="181" y="103"/>
                  </a:lnTo>
                  <a:lnTo>
                    <a:pt x="183" y="104"/>
                  </a:lnTo>
                  <a:lnTo>
                    <a:pt x="184" y="106"/>
                  </a:lnTo>
                  <a:lnTo>
                    <a:pt x="184" y="106"/>
                  </a:lnTo>
                  <a:lnTo>
                    <a:pt x="184" y="107"/>
                  </a:lnTo>
                  <a:lnTo>
                    <a:pt x="184" y="108"/>
                  </a:lnTo>
                  <a:lnTo>
                    <a:pt x="177" y="111"/>
                  </a:lnTo>
                  <a:lnTo>
                    <a:pt x="176" y="113"/>
                  </a:lnTo>
                  <a:lnTo>
                    <a:pt x="175" y="115"/>
                  </a:lnTo>
                  <a:lnTo>
                    <a:pt x="173" y="118"/>
                  </a:lnTo>
                  <a:lnTo>
                    <a:pt x="172" y="121"/>
                  </a:lnTo>
                  <a:lnTo>
                    <a:pt x="171" y="125"/>
                  </a:lnTo>
                  <a:lnTo>
                    <a:pt x="171" y="126"/>
                  </a:lnTo>
                  <a:lnTo>
                    <a:pt x="170" y="126"/>
                  </a:lnTo>
                  <a:lnTo>
                    <a:pt x="166" y="126"/>
                  </a:lnTo>
                  <a:lnTo>
                    <a:pt x="161" y="123"/>
                  </a:lnTo>
                  <a:lnTo>
                    <a:pt x="159" y="122"/>
                  </a:lnTo>
                  <a:lnTo>
                    <a:pt x="157" y="122"/>
                  </a:lnTo>
                  <a:lnTo>
                    <a:pt x="154" y="123"/>
                  </a:lnTo>
                  <a:lnTo>
                    <a:pt x="145" y="126"/>
                  </a:lnTo>
                  <a:lnTo>
                    <a:pt x="143" y="125"/>
                  </a:lnTo>
                  <a:lnTo>
                    <a:pt x="138" y="122"/>
                  </a:lnTo>
                  <a:lnTo>
                    <a:pt x="136" y="119"/>
                  </a:lnTo>
                  <a:lnTo>
                    <a:pt x="130" y="111"/>
                  </a:lnTo>
                  <a:lnTo>
                    <a:pt x="129" y="110"/>
                  </a:lnTo>
                  <a:lnTo>
                    <a:pt x="129" y="108"/>
                  </a:lnTo>
                  <a:lnTo>
                    <a:pt x="122" y="106"/>
                  </a:lnTo>
                  <a:lnTo>
                    <a:pt x="120" y="104"/>
                  </a:lnTo>
                  <a:lnTo>
                    <a:pt x="118" y="104"/>
                  </a:lnTo>
                  <a:lnTo>
                    <a:pt x="116" y="102"/>
                  </a:lnTo>
                  <a:lnTo>
                    <a:pt x="108" y="96"/>
                  </a:lnTo>
                  <a:lnTo>
                    <a:pt x="107" y="96"/>
                  </a:lnTo>
                  <a:lnTo>
                    <a:pt x="106" y="97"/>
                  </a:lnTo>
                  <a:lnTo>
                    <a:pt x="106" y="98"/>
                  </a:lnTo>
                  <a:lnTo>
                    <a:pt x="106" y="99"/>
                  </a:lnTo>
                  <a:lnTo>
                    <a:pt x="105" y="99"/>
                  </a:lnTo>
                  <a:lnTo>
                    <a:pt x="103" y="97"/>
                  </a:lnTo>
                  <a:lnTo>
                    <a:pt x="101" y="95"/>
                  </a:lnTo>
                  <a:lnTo>
                    <a:pt x="95" y="99"/>
                  </a:lnTo>
                  <a:lnTo>
                    <a:pt x="93" y="99"/>
                  </a:lnTo>
                  <a:lnTo>
                    <a:pt x="91" y="100"/>
                  </a:lnTo>
                  <a:lnTo>
                    <a:pt x="81" y="104"/>
                  </a:lnTo>
                  <a:lnTo>
                    <a:pt x="78" y="107"/>
                  </a:lnTo>
                  <a:lnTo>
                    <a:pt x="77" y="106"/>
                  </a:lnTo>
                  <a:lnTo>
                    <a:pt x="77" y="104"/>
                  </a:lnTo>
                  <a:lnTo>
                    <a:pt x="81" y="93"/>
                  </a:lnTo>
                  <a:lnTo>
                    <a:pt x="82" y="83"/>
                  </a:lnTo>
                  <a:lnTo>
                    <a:pt x="83" y="82"/>
                  </a:lnTo>
                  <a:lnTo>
                    <a:pt x="84" y="81"/>
                  </a:lnTo>
                  <a:lnTo>
                    <a:pt x="83" y="78"/>
                  </a:lnTo>
                  <a:lnTo>
                    <a:pt x="79" y="76"/>
                  </a:lnTo>
                  <a:lnTo>
                    <a:pt x="77" y="76"/>
                  </a:lnTo>
                  <a:lnTo>
                    <a:pt x="75" y="79"/>
                  </a:lnTo>
                  <a:lnTo>
                    <a:pt x="74" y="82"/>
                  </a:lnTo>
                  <a:lnTo>
                    <a:pt x="70" y="83"/>
                  </a:lnTo>
                  <a:lnTo>
                    <a:pt x="67" y="81"/>
                  </a:lnTo>
                  <a:lnTo>
                    <a:pt x="59" y="78"/>
                  </a:lnTo>
                  <a:lnTo>
                    <a:pt x="57" y="73"/>
                  </a:lnTo>
                  <a:lnTo>
                    <a:pt x="57" y="69"/>
                  </a:lnTo>
                  <a:lnTo>
                    <a:pt x="53" y="65"/>
                  </a:lnTo>
                  <a:lnTo>
                    <a:pt x="51" y="60"/>
                  </a:lnTo>
                  <a:lnTo>
                    <a:pt x="52" y="56"/>
                  </a:lnTo>
                  <a:lnTo>
                    <a:pt x="56" y="54"/>
                  </a:lnTo>
                  <a:lnTo>
                    <a:pt x="57" y="52"/>
                  </a:lnTo>
                  <a:lnTo>
                    <a:pt x="52" y="52"/>
                  </a:lnTo>
                  <a:lnTo>
                    <a:pt x="51" y="52"/>
                  </a:lnTo>
                  <a:lnTo>
                    <a:pt x="51" y="50"/>
                  </a:lnTo>
                  <a:lnTo>
                    <a:pt x="49" y="44"/>
                  </a:lnTo>
                  <a:lnTo>
                    <a:pt x="51" y="42"/>
                  </a:lnTo>
                  <a:lnTo>
                    <a:pt x="51" y="39"/>
                  </a:lnTo>
                  <a:lnTo>
                    <a:pt x="50" y="37"/>
                  </a:lnTo>
                  <a:lnTo>
                    <a:pt x="50" y="35"/>
                  </a:lnTo>
                  <a:lnTo>
                    <a:pt x="51" y="33"/>
                  </a:lnTo>
                  <a:lnTo>
                    <a:pt x="51" y="27"/>
                  </a:lnTo>
                  <a:lnTo>
                    <a:pt x="55" y="25"/>
                  </a:lnTo>
                  <a:lnTo>
                    <a:pt x="60" y="23"/>
                  </a:lnTo>
                  <a:lnTo>
                    <a:pt x="69" y="22"/>
                  </a:lnTo>
                  <a:lnTo>
                    <a:pt x="68" y="17"/>
                  </a:lnTo>
                  <a:lnTo>
                    <a:pt x="72" y="16"/>
                  </a:lnTo>
                  <a:lnTo>
                    <a:pt x="78" y="10"/>
                  </a:lnTo>
                  <a:lnTo>
                    <a:pt x="85" y="11"/>
                  </a:lnTo>
                  <a:lnTo>
                    <a:pt x="94" y="7"/>
                  </a:lnTo>
                  <a:lnTo>
                    <a:pt x="111" y="7"/>
                  </a:lnTo>
                  <a:lnTo>
                    <a:pt x="114" y="5"/>
                  </a:lnTo>
                  <a:lnTo>
                    <a:pt x="114" y="3"/>
                  </a:lnTo>
                  <a:lnTo>
                    <a:pt x="114" y="0"/>
                  </a:lnTo>
                  <a:lnTo>
                    <a:pt x="117" y="1"/>
                  </a:lnTo>
                  <a:lnTo>
                    <a:pt x="122" y="0"/>
                  </a:lnTo>
                  <a:lnTo>
                    <a:pt x="143" y="5"/>
                  </a:lnTo>
                  <a:lnTo>
                    <a:pt x="148" y="5"/>
                  </a:lnTo>
                  <a:lnTo>
                    <a:pt x="155" y="11"/>
                  </a:lnTo>
                  <a:lnTo>
                    <a:pt x="159" y="12"/>
                  </a:lnTo>
                  <a:lnTo>
                    <a:pt x="170" y="12"/>
                  </a:lnTo>
                  <a:lnTo>
                    <a:pt x="188" y="14"/>
                  </a:lnTo>
                  <a:lnTo>
                    <a:pt x="191" y="11"/>
                  </a:lnTo>
                  <a:lnTo>
                    <a:pt x="192" y="10"/>
                  </a:lnTo>
                  <a:close/>
                  <a:moveTo>
                    <a:pt x="33" y="50"/>
                  </a:moveTo>
                  <a:lnTo>
                    <a:pt x="33" y="50"/>
                  </a:lnTo>
                  <a:lnTo>
                    <a:pt x="30" y="53"/>
                  </a:lnTo>
                  <a:lnTo>
                    <a:pt x="29" y="51"/>
                  </a:lnTo>
                  <a:lnTo>
                    <a:pt x="28" y="50"/>
                  </a:lnTo>
                  <a:lnTo>
                    <a:pt x="25" y="57"/>
                  </a:lnTo>
                  <a:lnTo>
                    <a:pt x="21" y="58"/>
                  </a:lnTo>
                  <a:lnTo>
                    <a:pt x="19" y="57"/>
                  </a:lnTo>
                  <a:lnTo>
                    <a:pt x="19" y="54"/>
                  </a:lnTo>
                  <a:lnTo>
                    <a:pt x="17" y="47"/>
                  </a:lnTo>
                  <a:lnTo>
                    <a:pt x="14" y="46"/>
                  </a:lnTo>
                  <a:lnTo>
                    <a:pt x="9" y="45"/>
                  </a:lnTo>
                  <a:lnTo>
                    <a:pt x="6" y="43"/>
                  </a:lnTo>
                  <a:lnTo>
                    <a:pt x="19" y="41"/>
                  </a:lnTo>
                  <a:lnTo>
                    <a:pt x="20" y="38"/>
                  </a:lnTo>
                  <a:lnTo>
                    <a:pt x="23" y="34"/>
                  </a:lnTo>
                  <a:lnTo>
                    <a:pt x="24" y="34"/>
                  </a:lnTo>
                  <a:lnTo>
                    <a:pt x="26" y="35"/>
                  </a:lnTo>
                  <a:lnTo>
                    <a:pt x="26" y="37"/>
                  </a:lnTo>
                  <a:lnTo>
                    <a:pt x="27" y="38"/>
                  </a:lnTo>
                  <a:lnTo>
                    <a:pt x="33" y="40"/>
                  </a:lnTo>
                  <a:lnTo>
                    <a:pt x="35" y="44"/>
                  </a:lnTo>
                  <a:lnTo>
                    <a:pt x="36" y="49"/>
                  </a:lnTo>
                  <a:lnTo>
                    <a:pt x="33" y="50"/>
                  </a:lnTo>
                  <a:close/>
                  <a:moveTo>
                    <a:pt x="46" y="66"/>
                  </a:moveTo>
                  <a:lnTo>
                    <a:pt x="46" y="66"/>
                  </a:lnTo>
                  <a:lnTo>
                    <a:pt x="43" y="67"/>
                  </a:lnTo>
                  <a:lnTo>
                    <a:pt x="37" y="63"/>
                  </a:lnTo>
                  <a:lnTo>
                    <a:pt x="39" y="60"/>
                  </a:lnTo>
                  <a:lnTo>
                    <a:pt x="40" y="59"/>
                  </a:lnTo>
                  <a:lnTo>
                    <a:pt x="46" y="60"/>
                  </a:lnTo>
                  <a:lnTo>
                    <a:pt x="46" y="65"/>
                  </a:lnTo>
                  <a:lnTo>
                    <a:pt x="46" y="66"/>
                  </a:lnTo>
                  <a:close/>
                  <a:moveTo>
                    <a:pt x="23" y="62"/>
                  </a:moveTo>
                  <a:lnTo>
                    <a:pt x="23" y="62"/>
                  </a:lnTo>
                  <a:lnTo>
                    <a:pt x="26" y="63"/>
                  </a:lnTo>
                  <a:lnTo>
                    <a:pt x="28" y="63"/>
                  </a:lnTo>
                  <a:lnTo>
                    <a:pt x="30" y="62"/>
                  </a:lnTo>
                  <a:lnTo>
                    <a:pt x="34" y="63"/>
                  </a:lnTo>
                  <a:lnTo>
                    <a:pt x="44" y="70"/>
                  </a:lnTo>
                  <a:lnTo>
                    <a:pt x="45" y="72"/>
                  </a:lnTo>
                  <a:lnTo>
                    <a:pt x="39" y="73"/>
                  </a:lnTo>
                  <a:lnTo>
                    <a:pt x="38" y="75"/>
                  </a:lnTo>
                  <a:lnTo>
                    <a:pt x="36" y="77"/>
                  </a:lnTo>
                  <a:lnTo>
                    <a:pt x="35" y="77"/>
                  </a:lnTo>
                  <a:lnTo>
                    <a:pt x="32" y="80"/>
                  </a:lnTo>
                  <a:lnTo>
                    <a:pt x="28" y="83"/>
                  </a:lnTo>
                  <a:lnTo>
                    <a:pt x="27" y="85"/>
                  </a:lnTo>
                  <a:lnTo>
                    <a:pt x="20" y="85"/>
                  </a:lnTo>
                  <a:lnTo>
                    <a:pt x="16" y="86"/>
                  </a:lnTo>
                  <a:lnTo>
                    <a:pt x="13" y="89"/>
                  </a:lnTo>
                  <a:lnTo>
                    <a:pt x="11" y="96"/>
                  </a:lnTo>
                  <a:lnTo>
                    <a:pt x="9" y="101"/>
                  </a:lnTo>
                  <a:lnTo>
                    <a:pt x="7" y="103"/>
                  </a:lnTo>
                  <a:lnTo>
                    <a:pt x="4" y="103"/>
                  </a:lnTo>
                  <a:lnTo>
                    <a:pt x="3" y="101"/>
                  </a:lnTo>
                  <a:lnTo>
                    <a:pt x="4" y="99"/>
                  </a:lnTo>
                  <a:lnTo>
                    <a:pt x="9" y="92"/>
                  </a:lnTo>
                  <a:lnTo>
                    <a:pt x="10" y="90"/>
                  </a:lnTo>
                  <a:lnTo>
                    <a:pt x="7" y="89"/>
                  </a:lnTo>
                  <a:lnTo>
                    <a:pt x="5" y="86"/>
                  </a:lnTo>
                  <a:lnTo>
                    <a:pt x="0" y="83"/>
                  </a:lnTo>
                  <a:lnTo>
                    <a:pt x="0" y="81"/>
                  </a:lnTo>
                  <a:lnTo>
                    <a:pt x="1" y="81"/>
                  </a:lnTo>
                  <a:lnTo>
                    <a:pt x="2" y="80"/>
                  </a:lnTo>
                  <a:lnTo>
                    <a:pt x="3" y="78"/>
                  </a:lnTo>
                  <a:lnTo>
                    <a:pt x="4" y="76"/>
                  </a:lnTo>
                  <a:lnTo>
                    <a:pt x="0" y="69"/>
                  </a:lnTo>
                  <a:lnTo>
                    <a:pt x="2" y="68"/>
                  </a:lnTo>
                  <a:lnTo>
                    <a:pt x="4" y="69"/>
                  </a:lnTo>
                  <a:lnTo>
                    <a:pt x="7" y="71"/>
                  </a:lnTo>
                  <a:lnTo>
                    <a:pt x="9" y="68"/>
                  </a:lnTo>
                  <a:lnTo>
                    <a:pt x="11" y="68"/>
                  </a:lnTo>
                  <a:lnTo>
                    <a:pt x="12" y="69"/>
                  </a:lnTo>
                  <a:lnTo>
                    <a:pt x="14" y="64"/>
                  </a:lnTo>
                  <a:lnTo>
                    <a:pt x="19" y="63"/>
                  </a:lnTo>
                  <a:lnTo>
                    <a:pt x="21" y="62"/>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0" name="France">
              <a:extLst>
                <a:ext uri="{FF2B5EF4-FFF2-40B4-BE49-F238E27FC236}">
                  <a16:creationId xmlns:a16="http://schemas.microsoft.com/office/drawing/2014/main" id="{82217B02-0E9A-4D04-86F3-7E9BE6D0F912}"/>
                </a:ext>
              </a:extLst>
            </p:cNvPr>
            <p:cNvSpPr>
              <a:spLocks noEditPoints="1"/>
            </p:cNvSpPr>
            <p:nvPr/>
          </p:nvSpPr>
          <p:spPr bwMode="auto">
            <a:xfrm>
              <a:off x="5512078" y="3926091"/>
              <a:ext cx="2146051" cy="1846977"/>
            </a:xfrm>
            <a:custGeom>
              <a:avLst/>
              <a:gdLst>
                <a:gd name="T0" fmla="*/ 250 w 446"/>
                <a:gd name="T1" fmla="*/ 28 h 438"/>
                <a:gd name="T2" fmla="*/ 268 w 446"/>
                <a:gd name="T3" fmla="*/ 37 h 438"/>
                <a:gd name="T4" fmla="*/ 278 w 446"/>
                <a:gd name="T5" fmla="*/ 53 h 438"/>
                <a:gd name="T6" fmla="*/ 297 w 446"/>
                <a:gd name="T7" fmla="*/ 47 h 438"/>
                <a:gd name="T8" fmla="*/ 308 w 446"/>
                <a:gd name="T9" fmla="*/ 67 h 438"/>
                <a:gd name="T10" fmla="*/ 329 w 446"/>
                <a:gd name="T11" fmla="*/ 76 h 438"/>
                <a:gd name="T12" fmla="*/ 344 w 446"/>
                <a:gd name="T13" fmla="*/ 79 h 438"/>
                <a:gd name="T14" fmla="*/ 361 w 446"/>
                <a:gd name="T15" fmla="*/ 94 h 438"/>
                <a:gd name="T16" fmla="*/ 376 w 446"/>
                <a:gd name="T17" fmla="*/ 96 h 438"/>
                <a:gd name="T18" fmla="*/ 401 w 446"/>
                <a:gd name="T19" fmla="*/ 108 h 438"/>
                <a:gd name="T20" fmla="*/ 383 w 446"/>
                <a:gd name="T21" fmla="*/ 159 h 438"/>
                <a:gd name="T22" fmla="*/ 372 w 446"/>
                <a:gd name="T23" fmla="*/ 174 h 438"/>
                <a:gd name="T24" fmla="*/ 366 w 446"/>
                <a:gd name="T25" fmla="*/ 181 h 438"/>
                <a:gd name="T26" fmla="*/ 340 w 446"/>
                <a:gd name="T27" fmla="*/ 212 h 438"/>
                <a:gd name="T28" fmla="*/ 334 w 446"/>
                <a:gd name="T29" fmla="*/ 233 h 438"/>
                <a:gd name="T30" fmla="*/ 353 w 446"/>
                <a:gd name="T31" fmla="*/ 220 h 438"/>
                <a:gd name="T32" fmla="*/ 365 w 446"/>
                <a:gd name="T33" fmla="*/ 239 h 438"/>
                <a:gd name="T34" fmla="*/ 367 w 446"/>
                <a:gd name="T35" fmla="*/ 262 h 438"/>
                <a:gd name="T36" fmla="*/ 357 w 446"/>
                <a:gd name="T37" fmla="*/ 278 h 438"/>
                <a:gd name="T38" fmla="*/ 366 w 446"/>
                <a:gd name="T39" fmla="*/ 292 h 438"/>
                <a:gd name="T40" fmla="*/ 363 w 446"/>
                <a:gd name="T41" fmla="*/ 313 h 438"/>
                <a:gd name="T42" fmla="*/ 385 w 446"/>
                <a:gd name="T43" fmla="*/ 329 h 438"/>
                <a:gd name="T44" fmla="*/ 378 w 446"/>
                <a:gd name="T45" fmla="*/ 339 h 438"/>
                <a:gd name="T46" fmla="*/ 339 w 446"/>
                <a:gd name="T47" fmla="*/ 368 h 438"/>
                <a:gd name="T48" fmla="*/ 306 w 446"/>
                <a:gd name="T49" fmla="*/ 352 h 438"/>
                <a:gd name="T50" fmla="*/ 286 w 446"/>
                <a:gd name="T51" fmla="*/ 352 h 438"/>
                <a:gd name="T52" fmla="*/ 250 w 446"/>
                <a:gd name="T53" fmla="*/ 362 h 438"/>
                <a:gd name="T54" fmla="*/ 238 w 446"/>
                <a:gd name="T55" fmla="*/ 394 h 438"/>
                <a:gd name="T56" fmla="*/ 214 w 446"/>
                <a:gd name="T57" fmla="*/ 397 h 438"/>
                <a:gd name="T58" fmla="*/ 201 w 446"/>
                <a:gd name="T59" fmla="*/ 387 h 438"/>
                <a:gd name="T60" fmla="*/ 172 w 446"/>
                <a:gd name="T61" fmla="*/ 378 h 438"/>
                <a:gd name="T62" fmla="*/ 154 w 446"/>
                <a:gd name="T63" fmla="*/ 383 h 438"/>
                <a:gd name="T64" fmla="*/ 131 w 446"/>
                <a:gd name="T65" fmla="*/ 379 h 438"/>
                <a:gd name="T66" fmla="*/ 107 w 446"/>
                <a:gd name="T67" fmla="*/ 367 h 438"/>
                <a:gd name="T68" fmla="*/ 104 w 446"/>
                <a:gd name="T69" fmla="*/ 360 h 438"/>
                <a:gd name="T70" fmla="*/ 106 w 446"/>
                <a:gd name="T71" fmla="*/ 327 h 438"/>
                <a:gd name="T72" fmla="*/ 114 w 446"/>
                <a:gd name="T73" fmla="*/ 261 h 438"/>
                <a:gd name="T74" fmla="*/ 123 w 446"/>
                <a:gd name="T75" fmla="*/ 264 h 438"/>
                <a:gd name="T76" fmla="*/ 113 w 446"/>
                <a:gd name="T77" fmla="*/ 231 h 438"/>
                <a:gd name="T78" fmla="*/ 83 w 446"/>
                <a:gd name="T79" fmla="*/ 198 h 438"/>
                <a:gd name="T80" fmla="*/ 94 w 446"/>
                <a:gd name="T81" fmla="*/ 185 h 438"/>
                <a:gd name="T82" fmla="*/ 65 w 446"/>
                <a:gd name="T83" fmla="*/ 171 h 438"/>
                <a:gd name="T84" fmla="*/ 46 w 446"/>
                <a:gd name="T85" fmla="*/ 163 h 438"/>
                <a:gd name="T86" fmla="*/ 10 w 446"/>
                <a:gd name="T87" fmla="*/ 150 h 438"/>
                <a:gd name="T88" fmla="*/ 7 w 446"/>
                <a:gd name="T89" fmla="*/ 134 h 438"/>
                <a:gd name="T90" fmla="*/ 0 w 446"/>
                <a:gd name="T91" fmla="*/ 130 h 438"/>
                <a:gd name="T92" fmla="*/ 54 w 446"/>
                <a:gd name="T93" fmla="*/ 112 h 438"/>
                <a:gd name="T94" fmla="*/ 103 w 446"/>
                <a:gd name="T95" fmla="*/ 119 h 438"/>
                <a:gd name="T96" fmla="*/ 95 w 446"/>
                <a:gd name="T97" fmla="*/ 69 h 438"/>
                <a:gd name="T98" fmla="*/ 132 w 446"/>
                <a:gd name="T99" fmla="*/ 85 h 438"/>
                <a:gd name="T100" fmla="*/ 154 w 446"/>
                <a:gd name="T101" fmla="*/ 68 h 438"/>
                <a:gd name="T102" fmla="*/ 198 w 446"/>
                <a:gd name="T103" fmla="*/ 14 h 438"/>
                <a:gd name="T104" fmla="*/ 229 w 446"/>
                <a:gd name="T105" fmla="*/ 11 h 438"/>
                <a:gd name="T106" fmla="*/ 105 w 446"/>
                <a:gd name="T107" fmla="*/ 238 h 438"/>
                <a:gd name="T108" fmla="*/ 446 w 446"/>
                <a:gd name="T109" fmla="*/ 406 h 438"/>
                <a:gd name="T110" fmla="*/ 425 w 446"/>
                <a:gd name="T111" fmla="*/ 433 h 438"/>
                <a:gd name="T112" fmla="*/ 419 w 446"/>
                <a:gd name="T113" fmla="*/ 416 h 438"/>
                <a:gd name="T114" fmla="*/ 419 w 446"/>
                <a:gd name="T115" fmla="*/ 401 h 438"/>
                <a:gd name="T116" fmla="*/ 432 w 446"/>
                <a:gd name="T117" fmla="*/ 383 h 438"/>
                <a:gd name="T118" fmla="*/ 442 w 446"/>
                <a:gd name="T119"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6" h="438">
                  <a:moveTo>
                    <a:pt x="237" y="19"/>
                  </a:moveTo>
                  <a:lnTo>
                    <a:pt x="237" y="19"/>
                  </a:lnTo>
                  <a:lnTo>
                    <a:pt x="239" y="18"/>
                  </a:lnTo>
                  <a:lnTo>
                    <a:pt x="242" y="16"/>
                  </a:lnTo>
                  <a:lnTo>
                    <a:pt x="245" y="16"/>
                  </a:lnTo>
                  <a:lnTo>
                    <a:pt x="247" y="17"/>
                  </a:lnTo>
                  <a:lnTo>
                    <a:pt x="247" y="18"/>
                  </a:lnTo>
                  <a:lnTo>
                    <a:pt x="249" y="22"/>
                  </a:lnTo>
                  <a:lnTo>
                    <a:pt x="249" y="25"/>
                  </a:lnTo>
                  <a:lnTo>
                    <a:pt x="250" y="28"/>
                  </a:lnTo>
                  <a:lnTo>
                    <a:pt x="252" y="29"/>
                  </a:lnTo>
                  <a:lnTo>
                    <a:pt x="257" y="30"/>
                  </a:lnTo>
                  <a:lnTo>
                    <a:pt x="260" y="31"/>
                  </a:lnTo>
                  <a:lnTo>
                    <a:pt x="261" y="32"/>
                  </a:lnTo>
                  <a:lnTo>
                    <a:pt x="262" y="38"/>
                  </a:lnTo>
                  <a:lnTo>
                    <a:pt x="263" y="39"/>
                  </a:lnTo>
                  <a:lnTo>
                    <a:pt x="264" y="38"/>
                  </a:lnTo>
                  <a:lnTo>
                    <a:pt x="265" y="37"/>
                  </a:lnTo>
                  <a:lnTo>
                    <a:pt x="266" y="37"/>
                  </a:lnTo>
                  <a:lnTo>
                    <a:pt x="268" y="37"/>
                  </a:lnTo>
                  <a:lnTo>
                    <a:pt x="271" y="38"/>
                  </a:lnTo>
                  <a:lnTo>
                    <a:pt x="274" y="38"/>
                  </a:lnTo>
                  <a:lnTo>
                    <a:pt x="278" y="42"/>
                  </a:lnTo>
                  <a:lnTo>
                    <a:pt x="278" y="43"/>
                  </a:lnTo>
                  <a:lnTo>
                    <a:pt x="277" y="45"/>
                  </a:lnTo>
                  <a:lnTo>
                    <a:pt x="277" y="47"/>
                  </a:lnTo>
                  <a:lnTo>
                    <a:pt x="278" y="48"/>
                  </a:lnTo>
                  <a:lnTo>
                    <a:pt x="279" y="49"/>
                  </a:lnTo>
                  <a:lnTo>
                    <a:pt x="279" y="51"/>
                  </a:lnTo>
                  <a:lnTo>
                    <a:pt x="278" y="53"/>
                  </a:lnTo>
                  <a:lnTo>
                    <a:pt x="277" y="54"/>
                  </a:lnTo>
                  <a:lnTo>
                    <a:pt x="277" y="55"/>
                  </a:lnTo>
                  <a:lnTo>
                    <a:pt x="278" y="55"/>
                  </a:lnTo>
                  <a:lnTo>
                    <a:pt x="278" y="56"/>
                  </a:lnTo>
                  <a:lnTo>
                    <a:pt x="284" y="57"/>
                  </a:lnTo>
                  <a:lnTo>
                    <a:pt x="290" y="56"/>
                  </a:lnTo>
                  <a:lnTo>
                    <a:pt x="293" y="54"/>
                  </a:lnTo>
                  <a:lnTo>
                    <a:pt x="294" y="52"/>
                  </a:lnTo>
                  <a:lnTo>
                    <a:pt x="295" y="49"/>
                  </a:lnTo>
                  <a:lnTo>
                    <a:pt x="297" y="47"/>
                  </a:lnTo>
                  <a:lnTo>
                    <a:pt x="298" y="46"/>
                  </a:lnTo>
                  <a:lnTo>
                    <a:pt x="300" y="47"/>
                  </a:lnTo>
                  <a:lnTo>
                    <a:pt x="298" y="56"/>
                  </a:lnTo>
                  <a:lnTo>
                    <a:pt x="299" y="58"/>
                  </a:lnTo>
                  <a:lnTo>
                    <a:pt x="299" y="61"/>
                  </a:lnTo>
                  <a:lnTo>
                    <a:pt x="300" y="64"/>
                  </a:lnTo>
                  <a:lnTo>
                    <a:pt x="302" y="64"/>
                  </a:lnTo>
                  <a:lnTo>
                    <a:pt x="304" y="65"/>
                  </a:lnTo>
                  <a:lnTo>
                    <a:pt x="306" y="66"/>
                  </a:lnTo>
                  <a:lnTo>
                    <a:pt x="308" y="67"/>
                  </a:lnTo>
                  <a:lnTo>
                    <a:pt x="311" y="69"/>
                  </a:lnTo>
                  <a:lnTo>
                    <a:pt x="313" y="69"/>
                  </a:lnTo>
                  <a:lnTo>
                    <a:pt x="313" y="71"/>
                  </a:lnTo>
                  <a:lnTo>
                    <a:pt x="315" y="72"/>
                  </a:lnTo>
                  <a:lnTo>
                    <a:pt x="318" y="75"/>
                  </a:lnTo>
                  <a:lnTo>
                    <a:pt x="320" y="77"/>
                  </a:lnTo>
                  <a:lnTo>
                    <a:pt x="321" y="77"/>
                  </a:lnTo>
                  <a:lnTo>
                    <a:pt x="323" y="77"/>
                  </a:lnTo>
                  <a:lnTo>
                    <a:pt x="326" y="76"/>
                  </a:lnTo>
                  <a:lnTo>
                    <a:pt x="329" y="76"/>
                  </a:lnTo>
                  <a:lnTo>
                    <a:pt x="330" y="78"/>
                  </a:lnTo>
                  <a:lnTo>
                    <a:pt x="332" y="78"/>
                  </a:lnTo>
                  <a:lnTo>
                    <a:pt x="333" y="79"/>
                  </a:lnTo>
                  <a:lnTo>
                    <a:pt x="334" y="80"/>
                  </a:lnTo>
                  <a:lnTo>
                    <a:pt x="336" y="81"/>
                  </a:lnTo>
                  <a:lnTo>
                    <a:pt x="338" y="80"/>
                  </a:lnTo>
                  <a:lnTo>
                    <a:pt x="339" y="79"/>
                  </a:lnTo>
                  <a:lnTo>
                    <a:pt x="341" y="78"/>
                  </a:lnTo>
                  <a:lnTo>
                    <a:pt x="343" y="78"/>
                  </a:lnTo>
                  <a:lnTo>
                    <a:pt x="344" y="79"/>
                  </a:lnTo>
                  <a:lnTo>
                    <a:pt x="346" y="80"/>
                  </a:lnTo>
                  <a:lnTo>
                    <a:pt x="347" y="80"/>
                  </a:lnTo>
                  <a:lnTo>
                    <a:pt x="350" y="81"/>
                  </a:lnTo>
                  <a:lnTo>
                    <a:pt x="352" y="83"/>
                  </a:lnTo>
                  <a:lnTo>
                    <a:pt x="353" y="85"/>
                  </a:lnTo>
                  <a:lnTo>
                    <a:pt x="353" y="87"/>
                  </a:lnTo>
                  <a:lnTo>
                    <a:pt x="354" y="88"/>
                  </a:lnTo>
                  <a:lnTo>
                    <a:pt x="358" y="94"/>
                  </a:lnTo>
                  <a:lnTo>
                    <a:pt x="359" y="94"/>
                  </a:lnTo>
                  <a:lnTo>
                    <a:pt x="361" y="94"/>
                  </a:lnTo>
                  <a:lnTo>
                    <a:pt x="362" y="92"/>
                  </a:lnTo>
                  <a:lnTo>
                    <a:pt x="363" y="92"/>
                  </a:lnTo>
                  <a:lnTo>
                    <a:pt x="365" y="93"/>
                  </a:lnTo>
                  <a:lnTo>
                    <a:pt x="366" y="93"/>
                  </a:lnTo>
                  <a:lnTo>
                    <a:pt x="367" y="96"/>
                  </a:lnTo>
                  <a:lnTo>
                    <a:pt x="368" y="96"/>
                  </a:lnTo>
                  <a:lnTo>
                    <a:pt x="368" y="96"/>
                  </a:lnTo>
                  <a:lnTo>
                    <a:pt x="370" y="96"/>
                  </a:lnTo>
                  <a:lnTo>
                    <a:pt x="373" y="96"/>
                  </a:lnTo>
                  <a:lnTo>
                    <a:pt x="376" y="96"/>
                  </a:lnTo>
                  <a:lnTo>
                    <a:pt x="379" y="94"/>
                  </a:lnTo>
                  <a:lnTo>
                    <a:pt x="380" y="95"/>
                  </a:lnTo>
                  <a:lnTo>
                    <a:pt x="383" y="98"/>
                  </a:lnTo>
                  <a:lnTo>
                    <a:pt x="385" y="99"/>
                  </a:lnTo>
                  <a:lnTo>
                    <a:pt x="391" y="100"/>
                  </a:lnTo>
                  <a:lnTo>
                    <a:pt x="398" y="101"/>
                  </a:lnTo>
                  <a:lnTo>
                    <a:pt x="400" y="102"/>
                  </a:lnTo>
                  <a:lnTo>
                    <a:pt x="402" y="103"/>
                  </a:lnTo>
                  <a:lnTo>
                    <a:pt x="402" y="107"/>
                  </a:lnTo>
                  <a:lnTo>
                    <a:pt x="401" y="108"/>
                  </a:lnTo>
                  <a:lnTo>
                    <a:pt x="395" y="116"/>
                  </a:lnTo>
                  <a:lnTo>
                    <a:pt x="393" y="119"/>
                  </a:lnTo>
                  <a:lnTo>
                    <a:pt x="391" y="123"/>
                  </a:lnTo>
                  <a:lnTo>
                    <a:pt x="390" y="130"/>
                  </a:lnTo>
                  <a:lnTo>
                    <a:pt x="388" y="136"/>
                  </a:lnTo>
                  <a:lnTo>
                    <a:pt x="386" y="141"/>
                  </a:lnTo>
                  <a:lnTo>
                    <a:pt x="385" y="146"/>
                  </a:lnTo>
                  <a:lnTo>
                    <a:pt x="385" y="149"/>
                  </a:lnTo>
                  <a:lnTo>
                    <a:pt x="385" y="153"/>
                  </a:lnTo>
                  <a:lnTo>
                    <a:pt x="383" y="159"/>
                  </a:lnTo>
                  <a:lnTo>
                    <a:pt x="383" y="164"/>
                  </a:lnTo>
                  <a:lnTo>
                    <a:pt x="384" y="167"/>
                  </a:lnTo>
                  <a:lnTo>
                    <a:pt x="386" y="168"/>
                  </a:lnTo>
                  <a:lnTo>
                    <a:pt x="382" y="170"/>
                  </a:lnTo>
                  <a:lnTo>
                    <a:pt x="381" y="171"/>
                  </a:lnTo>
                  <a:lnTo>
                    <a:pt x="380" y="174"/>
                  </a:lnTo>
                  <a:lnTo>
                    <a:pt x="377" y="175"/>
                  </a:lnTo>
                  <a:lnTo>
                    <a:pt x="375" y="175"/>
                  </a:lnTo>
                  <a:lnTo>
                    <a:pt x="373" y="175"/>
                  </a:lnTo>
                  <a:lnTo>
                    <a:pt x="372" y="174"/>
                  </a:lnTo>
                  <a:lnTo>
                    <a:pt x="372" y="173"/>
                  </a:lnTo>
                  <a:lnTo>
                    <a:pt x="371" y="172"/>
                  </a:lnTo>
                  <a:lnTo>
                    <a:pt x="368" y="172"/>
                  </a:lnTo>
                  <a:lnTo>
                    <a:pt x="365" y="174"/>
                  </a:lnTo>
                  <a:lnTo>
                    <a:pt x="363" y="177"/>
                  </a:lnTo>
                  <a:lnTo>
                    <a:pt x="364" y="178"/>
                  </a:lnTo>
                  <a:lnTo>
                    <a:pt x="366" y="179"/>
                  </a:lnTo>
                  <a:lnTo>
                    <a:pt x="366" y="179"/>
                  </a:lnTo>
                  <a:lnTo>
                    <a:pt x="366" y="180"/>
                  </a:lnTo>
                  <a:lnTo>
                    <a:pt x="366" y="181"/>
                  </a:lnTo>
                  <a:lnTo>
                    <a:pt x="365" y="182"/>
                  </a:lnTo>
                  <a:lnTo>
                    <a:pt x="357" y="192"/>
                  </a:lnTo>
                  <a:lnTo>
                    <a:pt x="356" y="193"/>
                  </a:lnTo>
                  <a:lnTo>
                    <a:pt x="355" y="195"/>
                  </a:lnTo>
                  <a:lnTo>
                    <a:pt x="349" y="197"/>
                  </a:lnTo>
                  <a:lnTo>
                    <a:pt x="349" y="198"/>
                  </a:lnTo>
                  <a:lnTo>
                    <a:pt x="349" y="202"/>
                  </a:lnTo>
                  <a:lnTo>
                    <a:pt x="348" y="206"/>
                  </a:lnTo>
                  <a:lnTo>
                    <a:pt x="344" y="209"/>
                  </a:lnTo>
                  <a:lnTo>
                    <a:pt x="340" y="212"/>
                  </a:lnTo>
                  <a:lnTo>
                    <a:pt x="339" y="214"/>
                  </a:lnTo>
                  <a:lnTo>
                    <a:pt x="339" y="217"/>
                  </a:lnTo>
                  <a:lnTo>
                    <a:pt x="337" y="219"/>
                  </a:lnTo>
                  <a:lnTo>
                    <a:pt x="337" y="221"/>
                  </a:lnTo>
                  <a:lnTo>
                    <a:pt x="339" y="223"/>
                  </a:lnTo>
                  <a:lnTo>
                    <a:pt x="339" y="225"/>
                  </a:lnTo>
                  <a:lnTo>
                    <a:pt x="338" y="227"/>
                  </a:lnTo>
                  <a:lnTo>
                    <a:pt x="336" y="229"/>
                  </a:lnTo>
                  <a:lnTo>
                    <a:pt x="334" y="230"/>
                  </a:lnTo>
                  <a:lnTo>
                    <a:pt x="334" y="233"/>
                  </a:lnTo>
                  <a:lnTo>
                    <a:pt x="335" y="233"/>
                  </a:lnTo>
                  <a:lnTo>
                    <a:pt x="338" y="233"/>
                  </a:lnTo>
                  <a:lnTo>
                    <a:pt x="342" y="231"/>
                  </a:lnTo>
                  <a:lnTo>
                    <a:pt x="344" y="229"/>
                  </a:lnTo>
                  <a:lnTo>
                    <a:pt x="342" y="226"/>
                  </a:lnTo>
                  <a:lnTo>
                    <a:pt x="342" y="226"/>
                  </a:lnTo>
                  <a:lnTo>
                    <a:pt x="343" y="225"/>
                  </a:lnTo>
                  <a:lnTo>
                    <a:pt x="345" y="222"/>
                  </a:lnTo>
                  <a:lnTo>
                    <a:pt x="349" y="221"/>
                  </a:lnTo>
                  <a:lnTo>
                    <a:pt x="353" y="220"/>
                  </a:lnTo>
                  <a:lnTo>
                    <a:pt x="359" y="221"/>
                  </a:lnTo>
                  <a:lnTo>
                    <a:pt x="359" y="222"/>
                  </a:lnTo>
                  <a:lnTo>
                    <a:pt x="359" y="223"/>
                  </a:lnTo>
                  <a:lnTo>
                    <a:pt x="360" y="226"/>
                  </a:lnTo>
                  <a:lnTo>
                    <a:pt x="361" y="228"/>
                  </a:lnTo>
                  <a:lnTo>
                    <a:pt x="359" y="232"/>
                  </a:lnTo>
                  <a:lnTo>
                    <a:pt x="360" y="234"/>
                  </a:lnTo>
                  <a:lnTo>
                    <a:pt x="362" y="236"/>
                  </a:lnTo>
                  <a:lnTo>
                    <a:pt x="363" y="238"/>
                  </a:lnTo>
                  <a:lnTo>
                    <a:pt x="365" y="239"/>
                  </a:lnTo>
                  <a:lnTo>
                    <a:pt x="367" y="242"/>
                  </a:lnTo>
                  <a:lnTo>
                    <a:pt x="367" y="243"/>
                  </a:lnTo>
                  <a:lnTo>
                    <a:pt x="365" y="246"/>
                  </a:lnTo>
                  <a:lnTo>
                    <a:pt x="360" y="248"/>
                  </a:lnTo>
                  <a:lnTo>
                    <a:pt x="360" y="250"/>
                  </a:lnTo>
                  <a:lnTo>
                    <a:pt x="360" y="251"/>
                  </a:lnTo>
                  <a:lnTo>
                    <a:pt x="360" y="253"/>
                  </a:lnTo>
                  <a:lnTo>
                    <a:pt x="363" y="255"/>
                  </a:lnTo>
                  <a:lnTo>
                    <a:pt x="365" y="259"/>
                  </a:lnTo>
                  <a:lnTo>
                    <a:pt x="367" y="262"/>
                  </a:lnTo>
                  <a:lnTo>
                    <a:pt x="370" y="265"/>
                  </a:lnTo>
                  <a:lnTo>
                    <a:pt x="371" y="267"/>
                  </a:lnTo>
                  <a:lnTo>
                    <a:pt x="371" y="267"/>
                  </a:lnTo>
                  <a:lnTo>
                    <a:pt x="370" y="269"/>
                  </a:lnTo>
                  <a:lnTo>
                    <a:pt x="369" y="274"/>
                  </a:lnTo>
                  <a:lnTo>
                    <a:pt x="367" y="274"/>
                  </a:lnTo>
                  <a:lnTo>
                    <a:pt x="366" y="275"/>
                  </a:lnTo>
                  <a:lnTo>
                    <a:pt x="362" y="278"/>
                  </a:lnTo>
                  <a:lnTo>
                    <a:pt x="360" y="278"/>
                  </a:lnTo>
                  <a:lnTo>
                    <a:pt x="357" y="278"/>
                  </a:lnTo>
                  <a:lnTo>
                    <a:pt x="355" y="279"/>
                  </a:lnTo>
                  <a:lnTo>
                    <a:pt x="355" y="281"/>
                  </a:lnTo>
                  <a:lnTo>
                    <a:pt x="357" y="283"/>
                  </a:lnTo>
                  <a:lnTo>
                    <a:pt x="358" y="285"/>
                  </a:lnTo>
                  <a:lnTo>
                    <a:pt x="358" y="288"/>
                  </a:lnTo>
                  <a:lnTo>
                    <a:pt x="360" y="289"/>
                  </a:lnTo>
                  <a:lnTo>
                    <a:pt x="363" y="290"/>
                  </a:lnTo>
                  <a:lnTo>
                    <a:pt x="365" y="290"/>
                  </a:lnTo>
                  <a:lnTo>
                    <a:pt x="366" y="291"/>
                  </a:lnTo>
                  <a:lnTo>
                    <a:pt x="366" y="292"/>
                  </a:lnTo>
                  <a:lnTo>
                    <a:pt x="367" y="297"/>
                  </a:lnTo>
                  <a:lnTo>
                    <a:pt x="367" y="298"/>
                  </a:lnTo>
                  <a:lnTo>
                    <a:pt x="365" y="298"/>
                  </a:lnTo>
                  <a:lnTo>
                    <a:pt x="364" y="300"/>
                  </a:lnTo>
                  <a:lnTo>
                    <a:pt x="363" y="303"/>
                  </a:lnTo>
                  <a:lnTo>
                    <a:pt x="362" y="306"/>
                  </a:lnTo>
                  <a:lnTo>
                    <a:pt x="363" y="308"/>
                  </a:lnTo>
                  <a:lnTo>
                    <a:pt x="363" y="309"/>
                  </a:lnTo>
                  <a:lnTo>
                    <a:pt x="363" y="311"/>
                  </a:lnTo>
                  <a:lnTo>
                    <a:pt x="363" y="313"/>
                  </a:lnTo>
                  <a:lnTo>
                    <a:pt x="365" y="316"/>
                  </a:lnTo>
                  <a:lnTo>
                    <a:pt x="371" y="319"/>
                  </a:lnTo>
                  <a:lnTo>
                    <a:pt x="376" y="322"/>
                  </a:lnTo>
                  <a:lnTo>
                    <a:pt x="378" y="322"/>
                  </a:lnTo>
                  <a:lnTo>
                    <a:pt x="385" y="320"/>
                  </a:lnTo>
                  <a:lnTo>
                    <a:pt x="386" y="321"/>
                  </a:lnTo>
                  <a:lnTo>
                    <a:pt x="387" y="323"/>
                  </a:lnTo>
                  <a:lnTo>
                    <a:pt x="388" y="324"/>
                  </a:lnTo>
                  <a:lnTo>
                    <a:pt x="387" y="326"/>
                  </a:lnTo>
                  <a:lnTo>
                    <a:pt x="385" y="329"/>
                  </a:lnTo>
                  <a:lnTo>
                    <a:pt x="383" y="332"/>
                  </a:lnTo>
                  <a:lnTo>
                    <a:pt x="381" y="334"/>
                  </a:lnTo>
                  <a:lnTo>
                    <a:pt x="382" y="335"/>
                  </a:lnTo>
                  <a:lnTo>
                    <a:pt x="382" y="338"/>
                  </a:lnTo>
                  <a:lnTo>
                    <a:pt x="380" y="339"/>
                  </a:lnTo>
                  <a:lnTo>
                    <a:pt x="380" y="338"/>
                  </a:lnTo>
                  <a:lnTo>
                    <a:pt x="379" y="338"/>
                  </a:lnTo>
                  <a:lnTo>
                    <a:pt x="379" y="338"/>
                  </a:lnTo>
                  <a:lnTo>
                    <a:pt x="378" y="338"/>
                  </a:lnTo>
                  <a:lnTo>
                    <a:pt x="378" y="339"/>
                  </a:lnTo>
                  <a:lnTo>
                    <a:pt x="375" y="341"/>
                  </a:lnTo>
                  <a:lnTo>
                    <a:pt x="372" y="342"/>
                  </a:lnTo>
                  <a:lnTo>
                    <a:pt x="362" y="352"/>
                  </a:lnTo>
                  <a:lnTo>
                    <a:pt x="358" y="355"/>
                  </a:lnTo>
                  <a:lnTo>
                    <a:pt x="357" y="356"/>
                  </a:lnTo>
                  <a:lnTo>
                    <a:pt x="356" y="359"/>
                  </a:lnTo>
                  <a:lnTo>
                    <a:pt x="353" y="362"/>
                  </a:lnTo>
                  <a:lnTo>
                    <a:pt x="351" y="363"/>
                  </a:lnTo>
                  <a:lnTo>
                    <a:pt x="345" y="365"/>
                  </a:lnTo>
                  <a:lnTo>
                    <a:pt x="339" y="368"/>
                  </a:lnTo>
                  <a:lnTo>
                    <a:pt x="336" y="366"/>
                  </a:lnTo>
                  <a:lnTo>
                    <a:pt x="329" y="366"/>
                  </a:lnTo>
                  <a:lnTo>
                    <a:pt x="325" y="363"/>
                  </a:lnTo>
                  <a:lnTo>
                    <a:pt x="317" y="361"/>
                  </a:lnTo>
                  <a:lnTo>
                    <a:pt x="314" y="356"/>
                  </a:lnTo>
                  <a:lnTo>
                    <a:pt x="310" y="356"/>
                  </a:lnTo>
                  <a:lnTo>
                    <a:pt x="308" y="356"/>
                  </a:lnTo>
                  <a:lnTo>
                    <a:pt x="306" y="355"/>
                  </a:lnTo>
                  <a:lnTo>
                    <a:pt x="306" y="353"/>
                  </a:lnTo>
                  <a:lnTo>
                    <a:pt x="306" y="352"/>
                  </a:lnTo>
                  <a:lnTo>
                    <a:pt x="303" y="352"/>
                  </a:lnTo>
                  <a:lnTo>
                    <a:pt x="301" y="352"/>
                  </a:lnTo>
                  <a:lnTo>
                    <a:pt x="300" y="353"/>
                  </a:lnTo>
                  <a:lnTo>
                    <a:pt x="299" y="354"/>
                  </a:lnTo>
                  <a:lnTo>
                    <a:pt x="298" y="353"/>
                  </a:lnTo>
                  <a:lnTo>
                    <a:pt x="297" y="354"/>
                  </a:lnTo>
                  <a:lnTo>
                    <a:pt x="297" y="354"/>
                  </a:lnTo>
                  <a:lnTo>
                    <a:pt x="295" y="355"/>
                  </a:lnTo>
                  <a:lnTo>
                    <a:pt x="292" y="354"/>
                  </a:lnTo>
                  <a:lnTo>
                    <a:pt x="286" y="352"/>
                  </a:lnTo>
                  <a:lnTo>
                    <a:pt x="285" y="351"/>
                  </a:lnTo>
                  <a:lnTo>
                    <a:pt x="280" y="350"/>
                  </a:lnTo>
                  <a:lnTo>
                    <a:pt x="278" y="349"/>
                  </a:lnTo>
                  <a:lnTo>
                    <a:pt x="276" y="347"/>
                  </a:lnTo>
                  <a:lnTo>
                    <a:pt x="275" y="346"/>
                  </a:lnTo>
                  <a:lnTo>
                    <a:pt x="275" y="345"/>
                  </a:lnTo>
                  <a:lnTo>
                    <a:pt x="270" y="347"/>
                  </a:lnTo>
                  <a:lnTo>
                    <a:pt x="269" y="349"/>
                  </a:lnTo>
                  <a:lnTo>
                    <a:pt x="266" y="351"/>
                  </a:lnTo>
                  <a:lnTo>
                    <a:pt x="250" y="362"/>
                  </a:lnTo>
                  <a:lnTo>
                    <a:pt x="247" y="367"/>
                  </a:lnTo>
                  <a:lnTo>
                    <a:pt x="243" y="374"/>
                  </a:lnTo>
                  <a:lnTo>
                    <a:pt x="243" y="378"/>
                  </a:lnTo>
                  <a:lnTo>
                    <a:pt x="244" y="388"/>
                  </a:lnTo>
                  <a:lnTo>
                    <a:pt x="248" y="393"/>
                  </a:lnTo>
                  <a:lnTo>
                    <a:pt x="248" y="395"/>
                  </a:lnTo>
                  <a:lnTo>
                    <a:pt x="246" y="395"/>
                  </a:lnTo>
                  <a:lnTo>
                    <a:pt x="243" y="394"/>
                  </a:lnTo>
                  <a:lnTo>
                    <a:pt x="241" y="393"/>
                  </a:lnTo>
                  <a:lnTo>
                    <a:pt x="238" y="394"/>
                  </a:lnTo>
                  <a:lnTo>
                    <a:pt x="236" y="395"/>
                  </a:lnTo>
                  <a:lnTo>
                    <a:pt x="234" y="395"/>
                  </a:lnTo>
                  <a:lnTo>
                    <a:pt x="232" y="396"/>
                  </a:lnTo>
                  <a:lnTo>
                    <a:pt x="231" y="396"/>
                  </a:lnTo>
                  <a:lnTo>
                    <a:pt x="231" y="398"/>
                  </a:lnTo>
                  <a:lnTo>
                    <a:pt x="231" y="399"/>
                  </a:lnTo>
                  <a:lnTo>
                    <a:pt x="228" y="398"/>
                  </a:lnTo>
                  <a:lnTo>
                    <a:pt x="222" y="396"/>
                  </a:lnTo>
                  <a:lnTo>
                    <a:pt x="217" y="395"/>
                  </a:lnTo>
                  <a:lnTo>
                    <a:pt x="214" y="397"/>
                  </a:lnTo>
                  <a:lnTo>
                    <a:pt x="212" y="398"/>
                  </a:lnTo>
                  <a:lnTo>
                    <a:pt x="210" y="398"/>
                  </a:lnTo>
                  <a:lnTo>
                    <a:pt x="209" y="396"/>
                  </a:lnTo>
                  <a:lnTo>
                    <a:pt x="208" y="395"/>
                  </a:lnTo>
                  <a:lnTo>
                    <a:pt x="206" y="394"/>
                  </a:lnTo>
                  <a:lnTo>
                    <a:pt x="201" y="392"/>
                  </a:lnTo>
                  <a:lnTo>
                    <a:pt x="202" y="391"/>
                  </a:lnTo>
                  <a:lnTo>
                    <a:pt x="202" y="389"/>
                  </a:lnTo>
                  <a:lnTo>
                    <a:pt x="202" y="389"/>
                  </a:lnTo>
                  <a:lnTo>
                    <a:pt x="201" y="387"/>
                  </a:lnTo>
                  <a:lnTo>
                    <a:pt x="197" y="386"/>
                  </a:lnTo>
                  <a:lnTo>
                    <a:pt x="195" y="386"/>
                  </a:lnTo>
                  <a:lnTo>
                    <a:pt x="194" y="387"/>
                  </a:lnTo>
                  <a:lnTo>
                    <a:pt x="193" y="388"/>
                  </a:lnTo>
                  <a:lnTo>
                    <a:pt x="190" y="384"/>
                  </a:lnTo>
                  <a:lnTo>
                    <a:pt x="188" y="383"/>
                  </a:lnTo>
                  <a:lnTo>
                    <a:pt x="186" y="383"/>
                  </a:lnTo>
                  <a:lnTo>
                    <a:pt x="183" y="382"/>
                  </a:lnTo>
                  <a:lnTo>
                    <a:pt x="180" y="380"/>
                  </a:lnTo>
                  <a:lnTo>
                    <a:pt x="172" y="378"/>
                  </a:lnTo>
                  <a:lnTo>
                    <a:pt x="170" y="377"/>
                  </a:lnTo>
                  <a:lnTo>
                    <a:pt x="169" y="378"/>
                  </a:lnTo>
                  <a:lnTo>
                    <a:pt x="168" y="379"/>
                  </a:lnTo>
                  <a:lnTo>
                    <a:pt x="168" y="383"/>
                  </a:lnTo>
                  <a:lnTo>
                    <a:pt x="168" y="384"/>
                  </a:lnTo>
                  <a:lnTo>
                    <a:pt x="164" y="384"/>
                  </a:lnTo>
                  <a:lnTo>
                    <a:pt x="160" y="383"/>
                  </a:lnTo>
                  <a:lnTo>
                    <a:pt x="158" y="384"/>
                  </a:lnTo>
                  <a:lnTo>
                    <a:pt x="156" y="384"/>
                  </a:lnTo>
                  <a:lnTo>
                    <a:pt x="154" y="383"/>
                  </a:lnTo>
                  <a:lnTo>
                    <a:pt x="147" y="384"/>
                  </a:lnTo>
                  <a:lnTo>
                    <a:pt x="146" y="383"/>
                  </a:lnTo>
                  <a:lnTo>
                    <a:pt x="144" y="381"/>
                  </a:lnTo>
                  <a:lnTo>
                    <a:pt x="142" y="380"/>
                  </a:lnTo>
                  <a:lnTo>
                    <a:pt x="140" y="379"/>
                  </a:lnTo>
                  <a:lnTo>
                    <a:pt x="139" y="378"/>
                  </a:lnTo>
                  <a:lnTo>
                    <a:pt x="138" y="378"/>
                  </a:lnTo>
                  <a:lnTo>
                    <a:pt x="136" y="379"/>
                  </a:lnTo>
                  <a:lnTo>
                    <a:pt x="133" y="379"/>
                  </a:lnTo>
                  <a:lnTo>
                    <a:pt x="131" y="379"/>
                  </a:lnTo>
                  <a:lnTo>
                    <a:pt x="130" y="379"/>
                  </a:lnTo>
                  <a:lnTo>
                    <a:pt x="125" y="374"/>
                  </a:lnTo>
                  <a:lnTo>
                    <a:pt x="124" y="373"/>
                  </a:lnTo>
                  <a:lnTo>
                    <a:pt x="122" y="373"/>
                  </a:lnTo>
                  <a:lnTo>
                    <a:pt x="119" y="373"/>
                  </a:lnTo>
                  <a:lnTo>
                    <a:pt x="111" y="370"/>
                  </a:lnTo>
                  <a:lnTo>
                    <a:pt x="108" y="368"/>
                  </a:lnTo>
                  <a:lnTo>
                    <a:pt x="108" y="367"/>
                  </a:lnTo>
                  <a:lnTo>
                    <a:pt x="108" y="366"/>
                  </a:lnTo>
                  <a:lnTo>
                    <a:pt x="107" y="367"/>
                  </a:lnTo>
                  <a:lnTo>
                    <a:pt x="106" y="368"/>
                  </a:lnTo>
                  <a:lnTo>
                    <a:pt x="105" y="369"/>
                  </a:lnTo>
                  <a:lnTo>
                    <a:pt x="105" y="369"/>
                  </a:lnTo>
                  <a:lnTo>
                    <a:pt x="104" y="369"/>
                  </a:lnTo>
                  <a:lnTo>
                    <a:pt x="103" y="368"/>
                  </a:lnTo>
                  <a:lnTo>
                    <a:pt x="102" y="368"/>
                  </a:lnTo>
                  <a:lnTo>
                    <a:pt x="103" y="366"/>
                  </a:lnTo>
                  <a:lnTo>
                    <a:pt x="104" y="364"/>
                  </a:lnTo>
                  <a:lnTo>
                    <a:pt x="104" y="362"/>
                  </a:lnTo>
                  <a:lnTo>
                    <a:pt x="104" y="360"/>
                  </a:lnTo>
                  <a:lnTo>
                    <a:pt x="102" y="359"/>
                  </a:lnTo>
                  <a:lnTo>
                    <a:pt x="99" y="359"/>
                  </a:lnTo>
                  <a:lnTo>
                    <a:pt x="97" y="359"/>
                  </a:lnTo>
                  <a:lnTo>
                    <a:pt x="95" y="358"/>
                  </a:lnTo>
                  <a:lnTo>
                    <a:pt x="93" y="357"/>
                  </a:lnTo>
                  <a:lnTo>
                    <a:pt x="92" y="355"/>
                  </a:lnTo>
                  <a:lnTo>
                    <a:pt x="92" y="353"/>
                  </a:lnTo>
                  <a:lnTo>
                    <a:pt x="97" y="352"/>
                  </a:lnTo>
                  <a:lnTo>
                    <a:pt x="102" y="347"/>
                  </a:lnTo>
                  <a:lnTo>
                    <a:pt x="106" y="327"/>
                  </a:lnTo>
                  <a:lnTo>
                    <a:pt x="109" y="304"/>
                  </a:lnTo>
                  <a:lnTo>
                    <a:pt x="112" y="299"/>
                  </a:lnTo>
                  <a:lnTo>
                    <a:pt x="115" y="298"/>
                  </a:lnTo>
                  <a:lnTo>
                    <a:pt x="112" y="295"/>
                  </a:lnTo>
                  <a:lnTo>
                    <a:pt x="111" y="296"/>
                  </a:lnTo>
                  <a:lnTo>
                    <a:pt x="110" y="298"/>
                  </a:lnTo>
                  <a:lnTo>
                    <a:pt x="109" y="299"/>
                  </a:lnTo>
                  <a:lnTo>
                    <a:pt x="111" y="277"/>
                  </a:lnTo>
                  <a:lnTo>
                    <a:pt x="112" y="269"/>
                  </a:lnTo>
                  <a:lnTo>
                    <a:pt x="114" y="261"/>
                  </a:lnTo>
                  <a:lnTo>
                    <a:pt x="119" y="264"/>
                  </a:lnTo>
                  <a:lnTo>
                    <a:pt x="122" y="268"/>
                  </a:lnTo>
                  <a:lnTo>
                    <a:pt x="124" y="270"/>
                  </a:lnTo>
                  <a:lnTo>
                    <a:pt x="127" y="280"/>
                  </a:lnTo>
                  <a:lnTo>
                    <a:pt x="128" y="282"/>
                  </a:lnTo>
                  <a:lnTo>
                    <a:pt x="131" y="284"/>
                  </a:lnTo>
                  <a:lnTo>
                    <a:pt x="130" y="282"/>
                  </a:lnTo>
                  <a:lnTo>
                    <a:pt x="128" y="280"/>
                  </a:lnTo>
                  <a:lnTo>
                    <a:pt x="125" y="267"/>
                  </a:lnTo>
                  <a:lnTo>
                    <a:pt x="123" y="264"/>
                  </a:lnTo>
                  <a:lnTo>
                    <a:pt x="121" y="261"/>
                  </a:lnTo>
                  <a:lnTo>
                    <a:pt x="112" y="254"/>
                  </a:lnTo>
                  <a:lnTo>
                    <a:pt x="111" y="253"/>
                  </a:lnTo>
                  <a:lnTo>
                    <a:pt x="110" y="250"/>
                  </a:lnTo>
                  <a:lnTo>
                    <a:pt x="113" y="250"/>
                  </a:lnTo>
                  <a:lnTo>
                    <a:pt x="116" y="252"/>
                  </a:lnTo>
                  <a:lnTo>
                    <a:pt x="116" y="250"/>
                  </a:lnTo>
                  <a:lnTo>
                    <a:pt x="115" y="249"/>
                  </a:lnTo>
                  <a:lnTo>
                    <a:pt x="114" y="243"/>
                  </a:lnTo>
                  <a:lnTo>
                    <a:pt x="113" y="231"/>
                  </a:lnTo>
                  <a:lnTo>
                    <a:pt x="113" y="229"/>
                  </a:lnTo>
                  <a:lnTo>
                    <a:pt x="112" y="226"/>
                  </a:lnTo>
                  <a:lnTo>
                    <a:pt x="109" y="225"/>
                  </a:lnTo>
                  <a:lnTo>
                    <a:pt x="107" y="225"/>
                  </a:lnTo>
                  <a:lnTo>
                    <a:pt x="105" y="224"/>
                  </a:lnTo>
                  <a:lnTo>
                    <a:pt x="92" y="217"/>
                  </a:lnTo>
                  <a:lnTo>
                    <a:pt x="88" y="209"/>
                  </a:lnTo>
                  <a:lnTo>
                    <a:pt x="84" y="203"/>
                  </a:lnTo>
                  <a:lnTo>
                    <a:pt x="83" y="201"/>
                  </a:lnTo>
                  <a:lnTo>
                    <a:pt x="83" y="198"/>
                  </a:lnTo>
                  <a:lnTo>
                    <a:pt x="85" y="193"/>
                  </a:lnTo>
                  <a:lnTo>
                    <a:pt x="83" y="190"/>
                  </a:lnTo>
                  <a:lnTo>
                    <a:pt x="81" y="189"/>
                  </a:lnTo>
                  <a:lnTo>
                    <a:pt x="80" y="187"/>
                  </a:lnTo>
                  <a:lnTo>
                    <a:pt x="81" y="185"/>
                  </a:lnTo>
                  <a:lnTo>
                    <a:pt x="82" y="183"/>
                  </a:lnTo>
                  <a:lnTo>
                    <a:pt x="85" y="182"/>
                  </a:lnTo>
                  <a:lnTo>
                    <a:pt x="88" y="183"/>
                  </a:lnTo>
                  <a:lnTo>
                    <a:pt x="91" y="184"/>
                  </a:lnTo>
                  <a:lnTo>
                    <a:pt x="94" y="185"/>
                  </a:lnTo>
                  <a:lnTo>
                    <a:pt x="87" y="181"/>
                  </a:lnTo>
                  <a:lnTo>
                    <a:pt x="75" y="182"/>
                  </a:lnTo>
                  <a:lnTo>
                    <a:pt x="72" y="182"/>
                  </a:lnTo>
                  <a:lnTo>
                    <a:pt x="70" y="181"/>
                  </a:lnTo>
                  <a:lnTo>
                    <a:pt x="69" y="177"/>
                  </a:lnTo>
                  <a:lnTo>
                    <a:pt x="71" y="176"/>
                  </a:lnTo>
                  <a:lnTo>
                    <a:pt x="72" y="173"/>
                  </a:lnTo>
                  <a:lnTo>
                    <a:pt x="71" y="171"/>
                  </a:lnTo>
                  <a:lnTo>
                    <a:pt x="69" y="171"/>
                  </a:lnTo>
                  <a:lnTo>
                    <a:pt x="65" y="171"/>
                  </a:lnTo>
                  <a:lnTo>
                    <a:pt x="62" y="171"/>
                  </a:lnTo>
                  <a:lnTo>
                    <a:pt x="61" y="170"/>
                  </a:lnTo>
                  <a:lnTo>
                    <a:pt x="63" y="167"/>
                  </a:lnTo>
                  <a:lnTo>
                    <a:pt x="61" y="166"/>
                  </a:lnTo>
                  <a:lnTo>
                    <a:pt x="59" y="167"/>
                  </a:lnTo>
                  <a:lnTo>
                    <a:pt x="56" y="167"/>
                  </a:lnTo>
                  <a:lnTo>
                    <a:pt x="53" y="166"/>
                  </a:lnTo>
                  <a:lnTo>
                    <a:pt x="50" y="163"/>
                  </a:lnTo>
                  <a:lnTo>
                    <a:pt x="48" y="163"/>
                  </a:lnTo>
                  <a:lnTo>
                    <a:pt x="46" y="163"/>
                  </a:lnTo>
                  <a:lnTo>
                    <a:pt x="44" y="162"/>
                  </a:lnTo>
                  <a:lnTo>
                    <a:pt x="42" y="162"/>
                  </a:lnTo>
                  <a:lnTo>
                    <a:pt x="41" y="162"/>
                  </a:lnTo>
                  <a:lnTo>
                    <a:pt x="39" y="160"/>
                  </a:lnTo>
                  <a:lnTo>
                    <a:pt x="26" y="156"/>
                  </a:lnTo>
                  <a:lnTo>
                    <a:pt x="21" y="156"/>
                  </a:lnTo>
                  <a:lnTo>
                    <a:pt x="16" y="158"/>
                  </a:lnTo>
                  <a:lnTo>
                    <a:pt x="14" y="157"/>
                  </a:lnTo>
                  <a:lnTo>
                    <a:pt x="12" y="154"/>
                  </a:lnTo>
                  <a:lnTo>
                    <a:pt x="10" y="150"/>
                  </a:lnTo>
                  <a:lnTo>
                    <a:pt x="2" y="147"/>
                  </a:lnTo>
                  <a:lnTo>
                    <a:pt x="4" y="145"/>
                  </a:lnTo>
                  <a:lnTo>
                    <a:pt x="7" y="144"/>
                  </a:lnTo>
                  <a:lnTo>
                    <a:pt x="12" y="143"/>
                  </a:lnTo>
                  <a:lnTo>
                    <a:pt x="13" y="141"/>
                  </a:lnTo>
                  <a:lnTo>
                    <a:pt x="10" y="139"/>
                  </a:lnTo>
                  <a:lnTo>
                    <a:pt x="7" y="138"/>
                  </a:lnTo>
                  <a:lnTo>
                    <a:pt x="6" y="137"/>
                  </a:lnTo>
                  <a:lnTo>
                    <a:pt x="5" y="135"/>
                  </a:lnTo>
                  <a:lnTo>
                    <a:pt x="7" y="134"/>
                  </a:lnTo>
                  <a:lnTo>
                    <a:pt x="8" y="135"/>
                  </a:lnTo>
                  <a:lnTo>
                    <a:pt x="11" y="135"/>
                  </a:lnTo>
                  <a:lnTo>
                    <a:pt x="16" y="135"/>
                  </a:lnTo>
                  <a:lnTo>
                    <a:pt x="14" y="133"/>
                  </a:lnTo>
                  <a:lnTo>
                    <a:pt x="12" y="132"/>
                  </a:lnTo>
                  <a:lnTo>
                    <a:pt x="11" y="132"/>
                  </a:lnTo>
                  <a:lnTo>
                    <a:pt x="7" y="131"/>
                  </a:lnTo>
                  <a:lnTo>
                    <a:pt x="5" y="132"/>
                  </a:lnTo>
                  <a:lnTo>
                    <a:pt x="1" y="132"/>
                  </a:lnTo>
                  <a:lnTo>
                    <a:pt x="0" y="130"/>
                  </a:lnTo>
                  <a:lnTo>
                    <a:pt x="0" y="128"/>
                  </a:lnTo>
                  <a:lnTo>
                    <a:pt x="1" y="124"/>
                  </a:lnTo>
                  <a:lnTo>
                    <a:pt x="7" y="120"/>
                  </a:lnTo>
                  <a:lnTo>
                    <a:pt x="22" y="116"/>
                  </a:lnTo>
                  <a:lnTo>
                    <a:pt x="28" y="116"/>
                  </a:lnTo>
                  <a:lnTo>
                    <a:pt x="32" y="116"/>
                  </a:lnTo>
                  <a:lnTo>
                    <a:pt x="38" y="113"/>
                  </a:lnTo>
                  <a:lnTo>
                    <a:pt x="40" y="111"/>
                  </a:lnTo>
                  <a:lnTo>
                    <a:pt x="47" y="109"/>
                  </a:lnTo>
                  <a:lnTo>
                    <a:pt x="54" y="112"/>
                  </a:lnTo>
                  <a:lnTo>
                    <a:pt x="61" y="121"/>
                  </a:lnTo>
                  <a:lnTo>
                    <a:pt x="64" y="124"/>
                  </a:lnTo>
                  <a:lnTo>
                    <a:pt x="72" y="118"/>
                  </a:lnTo>
                  <a:lnTo>
                    <a:pt x="83" y="119"/>
                  </a:lnTo>
                  <a:lnTo>
                    <a:pt x="86" y="122"/>
                  </a:lnTo>
                  <a:lnTo>
                    <a:pt x="87" y="119"/>
                  </a:lnTo>
                  <a:lnTo>
                    <a:pt x="89" y="116"/>
                  </a:lnTo>
                  <a:lnTo>
                    <a:pt x="90" y="118"/>
                  </a:lnTo>
                  <a:lnTo>
                    <a:pt x="91" y="119"/>
                  </a:lnTo>
                  <a:lnTo>
                    <a:pt x="103" y="119"/>
                  </a:lnTo>
                  <a:lnTo>
                    <a:pt x="105" y="118"/>
                  </a:lnTo>
                  <a:lnTo>
                    <a:pt x="102" y="116"/>
                  </a:lnTo>
                  <a:lnTo>
                    <a:pt x="99" y="111"/>
                  </a:lnTo>
                  <a:lnTo>
                    <a:pt x="99" y="92"/>
                  </a:lnTo>
                  <a:lnTo>
                    <a:pt x="95" y="87"/>
                  </a:lnTo>
                  <a:lnTo>
                    <a:pt x="92" y="78"/>
                  </a:lnTo>
                  <a:lnTo>
                    <a:pt x="90" y="74"/>
                  </a:lnTo>
                  <a:lnTo>
                    <a:pt x="90" y="72"/>
                  </a:lnTo>
                  <a:lnTo>
                    <a:pt x="90" y="69"/>
                  </a:lnTo>
                  <a:lnTo>
                    <a:pt x="95" y="69"/>
                  </a:lnTo>
                  <a:lnTo>
                    <a:pt x="99" y="70"/>
                  </a:lnTo>
                  <a:lnTo>
                    <a:pt x="106" y="68"/>
                  </a:lnTo>
                  <a:lnTo>
                    <a:pt x="109" y="69"/>
                  </a:lnTo>
                  <a:lnTo>
                    <a:pt x="109" y="73"/>
                  </a:lnTo>
                  <a:lnTo>
                    <a:pt x="110" y="78"/>
                  </a:lnTo>
                  <a:lnTo>
                    <a:pt x="111" y="81"/>
                  </a:lnTo>
                  <a:lnTo>
                    <a:pt x="113" y="83"/>
                  </a:lnTo>
                  <a:lnTo>
                    <a:pt x="118" y="83"/>
                  </a:lnTo>
                  <a:lnTo>
                    <a:pt x="124" y="85"/>
                  </a:lnTo>
                  <a:lnTo>
                    <a:pt x="132" y="85"/>
                  </a:lnTo>
                  <a:lnTo>
                    <a:pt x="143" y="88"/>
                  </a:lnTo>
                  <a:lnTo>
                    <a:pt x="148" y="86"/>
                  </a:lnTo>
                  <a:lnTo>
                    <a:pt x="152" y="83"/>
                  </a:lnTo>
                  <a:lnTo>
                    <a:pt x="161" y="80"/>
                  </a:lnTo>
                  <a:lnTo>
                    <a:pt x="162" y="79"/>
                  </a:lnTo>
                  <a:lnTo>
                    <a:pt x="157" y="80"/>
                  </a:lnTo>
                  <a:lnTo>
                    <a:pt x="152" y="78"/>
                  </a:lnTo>
                  <a:lnTo>
                    <a:pt x="151" y="75"/>
                  </a:lnTo>
                  <a:lnTo>
                    <a:pt x="152" y="73"/>
                  </a:lnTo>
                  <a:lnTo>
                    <a:pt x="154" y="68"/>
                  </a:lnTo>
                  <a:lnTo>
                    <a:pt x="167" y="61"/>
                  </a:lnTo>
                  <a:lnTo>
                    <a:pt x="177" y="58"/>
                  </a:lnTo>
                  <a:lnTo>
                    <a:pt x="187" y="54"/>
                  </a:lnTo>
                  <a:lnTo>
                    <a:pt x="192" y="50"/>
                  </a:lnTo>
                  <a:lnTo>
                    <a:pt x="195" y="44"/>
                  </a:lnTo>
                  <a:lnTo>
                    <a:pt x="196" y="43"/>
                  </a:lnTo>
                  <a:lnTo>
                    <a:pt x="198" y="42"/>
                  </a:lnTo>
                  <a:lnTo>
                    <a:pt x="196" y="40"/>
                  </a:lnTo>
                  <a:lnTo>
                    <a:pt x="197" y="18"/>
                  </a:lnTo>
                  <a:lnTo>
                    <a:pt x="198" y="14"/>
                  </a:lnTo>
                  <a:lnTo>
                    <a:pt x="200" y="11"/>
                  </a:lnTo>
                  <a:lnTo>
                    <a:pt x="203" y="8"/>
                  </a:lnTo>
                  <a:lnTo>
                    <a:pt x="208" y="6"/>
                  </a:lnTo>
                  <a:lnTo>
                    <a:pt x="224" y="2"/>
                  </a:lnTo>
                  <a:lnTo>
                    <a:pt x="227" y="0"/>
                  </a:lnTo>
                  <a:lnTo>
                    <a:pt x="227" y="3"/>
                  </a:lnTo>
                  <a:lnTo>
                    <a:pt x="228" y="6"/>
                  </a:lnTo>
                  <a:lnTo>
                    <a:pt x="229" y="7"/>
                  </a:lnTo>
                  <a:lnTo>
                    <a:pt x="228" y="9"/>
                  </a:lnTo>
                  <a:lnTo>
                    <a:pt x="229" y="11"/>
                  </a:lnTo>
                  <a:lnTo>
                    <a:pt x="231" y="14"/>
                  </a:lnTo>
                  <a:lnTo>
                    <a:pt x="234" y="17"/>
                  </a:lnTo>
                  <a:lnTo>
                    <a:pt x="237" y="19"/>
                  </a:lnTo>
                  <a:lnTo>
                    <a:pt x="237" y="19"/>
                  </a:lnTo>
                  <a:close/>
                  <a:moveTo>
                    <a:pt x="111" y="244"/>
                  </a:moveTo>
                  <a:lnTo>
                    <a:pt x="111" y="244"/>
                  </a:lnTo>
                  <a:lnTo>
                    <a:pt x="110" y="248"/>
                  </a:lnTo>
                  <a:lnTo>
                    <a:pt x="108" y="245"/>
                  </a:lnTo>
                  <a:lnTo>
                    <a:pt x="105" y="241"/>
                  </a:lnTo>
                  <a:lnTo>
                    <a:pt x="105" y="238"/>
                  </a:lnTo>
                  <a:lnTo>
                    <a:pt x="105" y="238"/>
                  </a:lnTo>
                  <a:lnTo>
                    <a:pt x="108" y="240"/>
                  </a:lnTo>
                  <a:lnTo>
                    <a:pt x="111" y="244"/>
                  </a:lnTo>
                  <a:close/>
                  <a:moveTo>
                    <a:pt x="444" y="379"/>
                  </a:moveTo>
                  <a:lnTo>
                    <a:pt x="444" y="379"/>
                  </a:lnTo>
                  <a:lnTo>
                    <a:pt x="443" y="385"/>
                  </a:lnTo>
                  <a:lnTo>
                    <a:pt x="444" y="387"/>
                  </a:lnTo>
                  <a:lnTo>
                    <a:pt x="445" y="388"/>
                  </a:lnTo>
                  <a:lnTo>
                    <a:pt x="445" y="390"/>
                  </a:lnTo>
                  <a:lnTo>
                    <a:pt x="446" y="406"/>
                  </a:lnTo>
                  <a:lnTo>
                    <a:pt x="446" y="407"/>
                  </a:lnTo>
                  <a:lnTo>
                    <a:pt x="442" y="414"/>
                  </a:lnTo>
                  <a:lnTo>
                    <a:pt x="441" y="416"/>
                  </a:lnTo>
                  <a:lnTo>
                    <a:pt x="441" y="424"/>
                  </a:lnTo>
                  <a:lnTo>
                    <a:pt x="440" y="426"/>
                  </a:lnTo>
                  <a:lnTo>
                    <a:pt x="439" y="428"/>
                  </a:lnTo>
                  <a:lnTo>
                    <a:pt x="437" y="435"/>
                  </a:lnTo>
                  <a:lnTo>
                    <a:pt x="435" y="438"/>
                  </a:lnTo>
                  <a:lnTo>
                    <a:pt x="429" y="435"/>
                  </a:lnTo>
                  <a:lnTo>
                    <a:pt x="425" y="433"/>
                  </a:lnTo>
                  <a:lnTo>
                    <a:pt x="423" y="430"/>
                  </a:lnTo>
                  <a:lnTo>
                    <a:pt x="423" y="428"/>
                  </a:lnTo>
                  <a:lnTo>
                    <a:pt x="425" y="427"/>
                  </a:lnTo>
                  <a:lnTo>
                    <a:pt x="425" y="425"/>
                  </a:lnTo>
                  <a:lnTo>
                    <a:pt x="422" y="424"/>
                  </a:lnTo>
                  <a:lnTo>
                    <a:pt x="420" y="423"/>
                  </a:lnTo>
                  <a:lnTo>
                    <a:pt x="420" y="421"/>
                  </a:lnTo>
                  <a:lnTo>
                    <a:pt x="421" y="418"/>
                  </a:lnTo>
                  <a:lnTo>
                    <a:pt x="421" y="416"/>
                  </a:lnTo>
                  <a:lnTo>
                    <a:pt x="419" y="416"/>
                  </a:lnTo>
                  <a:lnTo>
                    <a:pt x="417" y="416"/>
                  </a:lnTo>
                  <a:lnTo>
                    <a:pt x="417" y="414"/>
                  </a:lnTo>
                  <a:lnTo>
                    <a:pt x="418" y="413"/>
                  </a:lnTo>
                  <a:lnTo>
                    <a:pt x="420" y="411"/>
                  </a:lnTo>
                  <a:lnTo>
                    <a:pt x="419" y="409"/>
                  </a:lnTo>
                  <a:lnTo>
                    <a:pt x="418" y="408"/>
                  </a:lnTo>
                  <a:lnTo>
                    <a:pt x="416" y="406"/>
                  </a:lnTo>
                  <a:lnTo>
                    <a:pt x="415" y="404"/>
                  </a:lnTo>
                  <a:lnTo>
                    <a:pt x="417" y="402"/>
                  </a:lnTo>
                  <a:lnTo>
                    <a:pt x="419" y="401"/>
                  </a:lnTo>
                  <a:lnTo>
                    <a:pt x="417" y="398"/>
                  </a:lnTo>
                  <a:lnTo>
                    <a:pt x="416" y="398"/>
                  </a:lnTo>
                  <a:lnTo>
                    <a:pt x="415" y="398"/>
                  </a:lnTo>
                  <a:lnTo>
                    <a:pt x="416" y="397"/>
                  </a:lnTo>
                  <a:lnTo>
                    <a:pt x="418" y="395"/>
                  </a:lnTo>
                  <a:lnTo>
                    <a:pt x="420" y="390"/>
                  </a:lnTo>
                  <a:lnTo>
                    <a:pt x="423" y="387"/>
                  </a:lnTo>
                  <a:lnTo>
                    <a:pt x="429" y="386"/>
                  </a:lnTo>
                  <a:lnTo>
                    <a:pt x="430" y="385"/>
                  </a:lnTo>
                  <a:lnTo>
                    <a:pt x="432" y="383"/>
                  </a:lnTo>
                  <a:lnTo>
                    <a:pt x="433" y="382"/>
                  </a:lnTo>
                  <a:lnTo>
                    <a:pt x="435" y="382"/>
                  </a:lnTo>
                  <a:lnTo>
                    <a:pt x="437" y="383"/>
                  </a:lnTo>
                  <a:lnTo>
                    <a:pt x="438" y="384"/>
                  </a:lnTo>
                  <a:lnTo>
                    <a:pt x="439" y="383"/>
                  </a:lnTo>
                  <a:lnTo>
                    <a:pt x="439" y="380"/>
                  </a:lnTo>
                  <a:lnTo>
                    <a:pt x="439" y="379"/>
                  </a:lnTo>
                  <a:lnTo>
                    <a:pt x="439" y="373"/>
                  </a:lnTo>
                  <a:lnTo>
                    <a:pt x="440" y="370"/>
                  </a:lnTo>
                  <a:lnTo>
                    <a:pt x="442" y="370"/>
                  </a:lnTo>
                  <a:lnTo>
                    <a:pt x="443" y="371"/>
                  </a:lnTo>
                  <a:lnTo>
                    <a:pt x="443" y="373"/>
                  </a:lnTo>
                  <a:lnTo>
                    <a:pt x="444" y="377"/>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1" name="Greece">
              <a:extLst>
                <a:ext uri="{FF2B5EF4-FFF2-40B4-BE49-F238E27FC236}">
                  <a16:creationId xmlns:a16="http://schemas.microsoft.com/office/drawing/2014/main" id="{FB5A41F2-86F1-439D-8B02-873A89A80A09}"/>
                </a:ext>
              </a:extLst>
            </p:cNvPr>
            <p:cNvSpPr>
              <a:spLocks noEditPoints="1"/>
            </p:cNvSpPr>
            <p:nvPr/>
          </p:nvSpPr>
          <p:spPr bwMode="auto">
            <a:xfrm>
              <a:off x="9170367" y="5704658"/>
              <a:ext cx="1278735" cy="1143374"/>
            </a:xfrm>
            <a:custGeom>
              <a:avLst/>
              <a:gdLst>
                <a:gd name="T0" fmla="*/ 209 w 267"/>
                <a:gd name="T1" fmla="*/ 30 h 270"/>
                <a:gd name="T2" fmla="*/ 157 w 267"/>
                <a:gd name="T3" fmla="*/ 37 h 270"/>
                <a:gd name="T4" fmla="*/ 145 w 267"/>
                <a:gd name="T5" fmla="*/ 62 h 270"/>
                <a:gd name="T6" fmla="*/ 125 w 267"/>
                <a:gd name="T7" fmla="*/ 63 h 270"/>
                <a:gd name="T8" fmla="*/ 99 w 267"/>
                <a:gd name="T9" fmla="*/ 48 h 270"/>
                <a:gd name="T10" fmla="*/ 109 w 267"/>
                <a:gd name="T11" fmla="*/ 108 h 270"/>
                <a:gd name="T12" fmla="*/ 93 w 267"/>
                <a:gd name="T13" fmla="*/ 118 h 270"/>
                <a:gd name="T14" fmla="*/ 137 w 267"/>
                <a:gd name="T15" fmla="*/ 163 h 270"/>
                <a:gd name="T16" fmla="*/ 111 w 267"/>
                <a:gd name="T17" fmla="*/ 167 h 270"/>
                <a:gd name="T18" fmla="*/ 97 w 267"/>
                <a:gd name="T19" fmla="*/ 168 h 270"/>
                <a:gd name="T20" fmla="*/ 92 w 267"/>
                <a:gd name="T21" fmla="*/ 200 h 270"/>
                <a:gd name="T22" fmla="*/ 65 w 267"/>
                <a:gd name="T23" fmla="*/ 196 h 270"/>
                <a:gd name="T24" fmla="*/ 59 w 267"/>
                <a:gd name="T25" fmla="*/ 145 h 270"/>
                <a:gd name="T26" fmla="*/ 110 w 267"/>
                <a:gd name="T27" fmla="*/ 147 h 270"/>
                <a:gd name="T28" fmla="*/ 64 w 267"/>
                <a:gd name="T29" fmla="*/ 138 h 270"/>
                <a:gd name="T30" fmla="*/ 35 w 267"/>
                <a:gd name="T31" fmla="*/ 115 h 270"/>
                <a:gd name="T32" fmla="*/ 17 w 267"/>
                <a:gd name="T33" fmla="*/ 90 h 270"/>
                <a:gd name="T34" fmla="*/ 21 w 267"/>
                <a:gd name="T35" fmla="*/ 74 h 270"/>
                <a:gd name="T36" fmla="*/ 41 w 267"/>
                <a:gd name="T37" fmla="*/ 52 h 270"/>
                <a:gd name="T38" fmla="*/ 73 w 267"/>
                <a:gd name="T39" fmla="*/ 26 h 270"/>
                <a:gd name="T40" fmla="*/ 118 w 267"/>
                <a:gd name="T41" fmla="*/ 15 h 270"/>
                <a:gd name="T42" fmla="*/ 156 w 267"/>
                <a:gd name="T43" fmla="*/ 14 h 270"/>
                <a:gd name="T44" fmla="*/ 202 w 267"/>
                <a:gd name="T45" fmla="*/ 10 h 270"/>
                <a:gd name="T46" fmla="*/ 160 w 267"/>
                <a:gd name="T47" fmla="*/ 42 h 270"/>
                <a:gd name="T48" fmla="*/ 178 w 267"/>
                <a:gd name="T49" fmla="*/ 80 h 270"/>
                <a:gd name="T50" fmla="*/ 178 w 267"/>
                <a:gd name="T51" fmla="*/ 71 h 270"/>
                <a:gd name="T52" fmla="*/ 7 w 267"/>
                <a:gd name="T53" fmla="*/ 85 h 270"/>
                <a:gd name="T54" fmla="*/ 213 w 267"/>
                <a:gd name="T55" fmla="*/ 109 h 270"/>
                <a:gd name="T56" fmla="*/ 201 w 267"/>
                <a:gd name="T57" fmla="*/ 100 h 270"/>
                <a:gd name="T58" fmla="*/ 123 w 267"/>
                <a:gd name="T59" fmla="*/ 104 h 270"/>
                <a:gd name="T60" fmla="*/ 144 w 267"/>
                <a:gd name="T61" fmla="*/ 143 h 270"/>
                <a:gd name="T62" fmla="*/ 140 w 267"/>
                <a:gd name="T63" fmla="*/ 142 h 270"/>
                <a:gd name="T64" fmla="*/ 102 w 267"/>
                <a:gd name="T65" fmla="*/ 119 h 270"/>
                <a:gd name="T66" fmla="*/ 151 w 267"/>
                <a:gd name="T67" fmla="*/ 113 h 270"/>
                <a:gd name="T68" fmla="*/ 32 w 267"/>
                <a:gd name="T69" fmla="*/ 128 h 270"/>
                <a:gd name="T70" fmla="*/ 203 w 267"/>
                <a:gd name="T71" fmla="*/ 140 h 270"/>
                <a:gd name="T72" fmla="*/ 30 w 267"/>
                <a:gd name="T73" fmla="*/ 137 h 270"/>
                <a:gd name="T74" fmla="*/ 22 w 267"/>
                <a:gd name="T75" fmla="*/ 143 h 270"/>
                <a:gd name="T76" fmla="*/ 119 w 267"/>
                <a:gd name="T77" fmla="*/ 153 h 270"/>
                <a:gd name="T78" fmla="*/ 165 w 267"/>
                <a:gd name="T79" fmla="*/ 156 h 270"/>
                <a:gd name="T80" fmla="*/ 224 w 267"/>
                <a:gd name="T81" fmla="*/ 159 h 270"/>
                <a:gd name="T82" fmla="*/ 147 w 267"/>
                <a:gd name="T83" fmla="*/ 169 h 270"/>
                <a:gd name="T84" fmla="*/ 174 w 267"/>
                <a:gd name="T85" fmla="*/ 167 h 270"/>
                <a:gd name="T86" fmla="*/ 176 w 267"/>
                <a:gd name="T87" fmla="*/ 172 h 270"/>
                <a:gd name="T88" fmla="*/ 148 w 267"/>
                <a:gd name="T89" fmla="*/ 176 h 270"/>
                <a:gd name="T90" fmla="*/ 184 w 267"/>
                <a:gd name="T91" fmla="*/ 192 h 270"/>
                <a:gd name="T92" fmla="*/ 174 w 267"/>
                <a:gd name="T93" fmla="*/ 185 h 270"/>
                <a:gd name="T94" fmla="*/ 157 w 267"/>
                <a:gd name="T95" fmla="*/ 194 h 270"/>
                <a:gd name="T96" fmla="*/ 200 w 267"/>
                <a:gd name="T97" fmla="*/ 195 h 270"/>
                <a:gd name="T98" fmla="*/ 179 w 267"/>
                <a:gd name="T99" fmla="*/ 204 h 270"/>
                <a:gd name="T100" fmla="*/ 150 w 267"/>
                <a:gd name="T101" fmla="*/ 201 h 270"/>
                <a:gd name="T102" fmla="*/ 206 w 267"/>
                <a:gd name="T103" fmla="*/ 209 h 270"/>
                <a:gd name="T104" fmla="*/ 181 w 267"/>
                <a:gd name="T105" fmla="*/ 213 h 270"/>
                <a:gd name="T106" fmla="*/ 265 w 267"/>
                <a:gd name="T107" fmla="*/ 222 h 270"/>
                <a:gd name="T108" fmla="*/ 235 w 267"/>
                <a:gd name="T109" fmla="*/ 250 h 270"/>
                <a:gd name="T110" fmla="*/ 133 w 267"/>
                <a:gd name="T111" fmla="*/ 248 h 270"/>
                <a:gd name="T112" fmla="*/ 152 w 267"/>
                <a:gd name="T113" fmla="*/ 254 h 270"/>
                <a:gd name="T114" fmla="*/ 203 w 267"/>
                <a:gd name="T115" fmla="*/ 260 h 270"/>
                <a:gd name="T116" fmla="*/ 158 w 267"/>
                <a:gd name="T117" fmla="*/ 265 h 270"/>
                <a:gd name="T118" fmla="*/ 127 w 267"/>
                <a:gd name="T119" fmla="*/ 24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 h="270">
                  <a:moveTo>
                    <a:pt x="208" y="2"/>
                  </a:moveTo>
                  <a:lnTo>
                    <a:pt x="208" y="2"/>
                  </a:lnTo>
                  <a:lnTo>
                    <a:pt x="211" y="2"/>
                  </a:lnTo>
                  <a:lnTo>
                    <a:pt x="212" y="4"/>
                  </a:lnTo>
                  <a:lnTo>
                    <a:pt x="213" y="5"/>
                  </a:lnTo>
                  <a:lnTo>
                    <a:pt x="215" y="6"/>
                  </a:lnTo>
                  <a:lnTo>
                    <a:pt x="216" y="6"/>
                  </a:lnTo>
                  <a:lnTo>
                    <a:pt x="217" y="10"/>
                  </a:lnTo>
                  <a:lnTo>
                    <a:pt x="217" y="15"/>
                  </a:lnTo>
                  <a:lnTo>
                    <a:pt x="217" y="17"/>
                  </a:lnTo>
                  <a:lnTo>
                    <a:pt x="215" y="17"/>
                  </a:lnTo>
                  <a:lnTo>
                    <a:pt x="208" y="21"/>
                  </a:lnTo>
                  <a:lnTo>
                    <a:pt x="208" y="25"/>
                  </a:lnTo>
                  <a:lnTo>
                    <a:pt x="208" y="27"/>
                  </a:lnTo>
                  <a:lnTo>
                    <a:pt x="208" y="29"/>
                  </a:lnTo>
                  <a:lnTo>
                    <a:pt x="209" y="30"/>
                  </a:lnTo>
                  <a:lnTo>
                    <a:pt x="209" y="31"/>
                  </a:lnTo>
                  <a:lnTo>
                    <a:pt x="208" y="33"/>
                  </a:lnTo>
                  <a:lnTo>
                    <a:pt x="205" y="36"/>
                  </a:lnTo>
                  <a:lnTo>
                    <a:pt x="203" y="38"/>
                  </a:lnTo>
                  <a:lnTo>
                    <a:pt x="201" y="42"/>
                  </a:lnTo>
                  <a:lnTo>
                    <a:pt x="200" y="42"/>
                  </a:lnTo>
                  <a:lnTo>
                    <a:pt x="199" y="42"/>
                  </a:lnTo>
                  <a:lnTo>
                    <a:pt x="198" y="41"/>
                  </a:lnTo>
                  <a:lnTo>
                    <a:pt x="193" y="38"/>
                  </a:lnTo>
                  <a:lnTo>
                    <a:pt x="182" y="36"/>
                  </a:lnTo>
                  <a:lnTo>
                    <a:pt x="177" y="34"/>
                  </a:lnTo>
                  <a:lnTo>
                    <a:pt x="175" y="34"/>
                  </a:lnTo>
                  <a:lnTo>
                    <a:pt x="170" y="31"/>
                  </a:lnTo>
                  <a:lnTo>
                    <a:pt x="167" y="33"/>
                  </a:lnTo>
                  <a:lnTo>
                    <a:pt x="160" y="37"/>
                  </a:lnTo>
                  <a:lnTo>
                    <a:pt x="157" y="37"/>
                  </a:lnTo>
                  <a:lnTo>
                    <a:pt x="153" y="34"/>
                  </a:lnTo>
                  <a:lnTo>
                    <a:pt x="150" y="33"/>
                  </a:lnTo>
                  <a:lnTo>
                    <a:pt x="148" y="35"/>
                  </a:lnTo>
                  <a:lnTo>
                    <a:pt x="143" y="40"/>
                  </a:lnTo>
                  <a:lnTo>
                    <a:pt x="138" y="43"/>
                  </a:lnTo>
                  <a:lnTo>
                    <a:pt x="134" y="42"/>
                  </a:lnTo>
                  <a:lnTo>
                    <a:pt x="128" y="42"/>
                  </a:lnTo>
                  <a:lnTo>
                    <a:pt x="128" y="45"/>
                  </a:lnTo>
                  <a:lnTo>
                    <a:pt x="129" y="47"/>
                  </a:lnTo>
                  <a:lnTo>
                    <a:pt x="132" y="50"/>
                  </a:lnTo>
                  <a:lnTo>
                    <a:pt x="130" y="53"/>
                  </a:lnTo>
                  <a:lnTo>
                    <a:pt x="131" y="55"/>
                  </a:lnTo>
                  <a:lnTo>
                    <a:pt x="133" y="56"/>
                  </a:lnTo>
                  <a:lnTo>
                    <a:pt x="136" y="55"/>
                  </a:lnTo>
                  <a:lnTo>
                    <a:pt x="142" y="59"/>
                  </a:lnTo>
                  <a:lnTo>
                    <a:pt x="145" y="62"/>
                  </a:lnTo>
                  <a:lnTo>
                    <a:pt x="146" y="66"/>
                  </a:lnTo>
                  <a:lnTo>
                    <a:pt x="143" y="63"/>
                  </a:lnTo>
                  <a:lnTo>
                    <a:pt x="140" y="61"/>
                  </a:lnTo>
                  <a:lnTo>
                    <a:pt x="137" y="60"/>
                  </a:lnTo>
                  <a:lnTo>
                    <a:pt x="133" y="58"/>
                  </a:lnTo>
                  <a:lnTo>
                    <a:pt x="130" y="57"/>
                  </a:lnTo>
                  <a:lnTo>
                    <a:pt x="127" y="59"/>
                  </a:lnTo>
                  <a:lnTo>
                    <a:pt x="127" y="60"/>
                  </a:lnTo>
                  <a:lnTo>
                    <a:pt x="130" y="64"/>
                  </a:lnTo>
                  <a:lnTo>
                    <a:pt x="133" y="66"/>
                  </a:lnTo>
                  <a:lnTo>
                    <a:pt x="134" y="67"/>
                  </a:lnTo>
                  <a:lnTo>
                    <a:pt x="136" y="71"/>
                  </a:lnTo>
                  <a:lnTo>
                    <a:pt x="135" y="72"/>
                  </a:lnTo>
                  <a:lnTo>
                    <a:pt x="134" y="74"/>
                  </a:lnTo>
                  <a:lnTo>
                    <a:pt x="130" y="71"/>
                  </a:lnTo>
                  <a:lnTo>
                    <a:pt x="125" y="63"/>
                  </a:lnTo>
                  <a:lnTo>
                    <a:pt x="118" y="61"/>
                  </a:lnTo>
                  <a:lnTo>
                    <a:pt x="116" y="63"/>
                  </a:lnTo>
                  <a:lnTo>
                    <a:pt x="118" y="67"/>
                  </a:lnTo>
                  <a:lnTo>
                    <a:pt x="119" y="69"/>
                  </a:lnTo>
                  <a:lnTo>
                    <a:pt x="125" y="74"/>
                  </a:lnTo>
                  <a:lnTo>
                    <a:pt x="125" y="75"/>
                  </a:lnTo>
                  <a:lnTo>
                    <a:pt x="124" y="75"/>
                  </a:lnTo>
                  <a:lnTo>
                    <a:pt x="117" y="72"/>
                  </a:lnTo>
                  <a:lnTo>
                    <a:pt x="115" y="68"/>
                  </a:lnTo>
                  <a:lnTo>
                    <a:pt x="114" y="63"/>
                  </a:lnTo>
                  <a:lnTo>
                    <a:pt x="107" y="60"/>
                  </a:lnTo>
                  <a:lnTo>
                    <a:pt x="101" y="56"/>
                  </a:lnTo>
                  <a:lnTo>
                    <a:pt x="100" y="52"/>
                  </a:lnTo>
                  <a:lnTo>
                    <a:pt x="101" y="51"/>
                  </a:lnTo>
                  <a:lnTo>
                    <a:pt x="102" y="48"/>
                  </a:lnTo>
                  <a:lnTo>
                    <a:pt x="99" y="48"/>
                  </a:lnTo>
                  <a:lnTo>
                    <a:pt x="96" y="50"/>
                  </a:lnTo>
                  <a:lnTo>
                    <a:pt x="93" y="52"/>
                  </a:lnTo>
                  <a:lnTo>
                    <a:pt x="93" y="55"/>
                  </a:lnTo>
                  <a:lnTo>
                    <a:pt x="93" y="57"/>
                  </a:lnTo>
                  <a:lnTo>
                    <a:pt x="92" y="61"/>
                  </a:lnTo>
                  <a:lnTo>
                    <a:pt x="91" y="67"/>
                  </a:lnTo>
                  <a:lnTo>
                    <a:pt x="92" y="71"/>
                  </a:lnTo>
                  <a:lnTo>
                    <a:pt x="99" y="80"/>
                  </a:lnTo>
                  <a:lnTo>
                    <a:pt x="102" y="87"/>
                  </a:lnTo>
                  <a:lnTo>
                    <a:pt x="104" y="90"/>
                  </a:lnTo>
                  <a:lnTo>
                    <a:pt x="108" y="93"/>
                  </a:lnTo>
                  <a:lnTo>
                    <a:pt x="112" y="98"/>
                  </a:lnTo>
                  <a:lnTo>
                    <a:pt x="113" y="101"/>
                  </a:lnTo>
                  <a:lnTo>
                    <a:pt x="115" y="105"/>
                  </a:lnTo>
                  <a:lnTo>
                    <a:pt x="111" y="108"/>
                  </a:lnTo>
                  <a:lnTo>
                    <a:pt x="109" y="108"/>
                  </a:lnTo>
                  <a:lnTo>
                    <a:pt x="108" y="107"/>
                  </a:lnTo>
                  <a:lnTo>
                    <a:pt x="110" y="104"/>
                  </a:lnTo>
                  <a:lnTo>
                    <a:pt x="109" y="102"/>
                  </a:lnTo>
                  <a:lnTo>
                    <a:pt x="104" y="99"/>
                  </a:lnTo>
                  <a:lnTo>
                    <a:pt x="102" y="100"/>
                  </a:lnTo>
                  <a:lnTo>
                    <a:pt x="99" y="102"/>
                  </a:lnTo>
                  <a:lnTo>
                    <a:pt x="101" y="106"/>
                  </a:lnTo>
                  <a:lnTo>
                    <a:pt x="102" y="108"/>
                  </a:lnTo>
                  <a:lnTo>
                    <a:pt x="103" y="111"/>
                  </a:lnTo>
                  <a:lnTo>
                    <a:pt x="106" y="111"/>
                  </a:lnTo>
                  <a:lnTo>
                    <a:pt x="102" y="114"/>
                  </a:lnTo>
                  <a:lnTo>
                    <a:pt x="98" y="116"/>
                  </a:lnTo>
                  <a:lnTo>
                    <a:pt x="94" y="116"/>
                  </a:lnTo>
                  <a:lnTo>
                    <a:pt x="92" y="117"/>
                  </a:lnTo>
                  <a:lnTo>
                    <a:pt x="91" y="118"/>
                  </a:lnTo>
                  <a:lnTo>
                    <a:pt x="93" y="118"/>
                  </a:lnTo>
                  <a:lnTo>
                    <a:pt x="95" y="118"/>
                  </a:lnTo>
                  <a:lnTo>
                    <a:pt x="97" y="120"/>
                  </a:lnTo>
                  <a:lnTo>
                    <a:pt x="105" y="123"/>
                  </a:lnTo>
                  <a:lnTo>
                    <a:pt x="109" y="126"/>
                  </a:lnTo>
                  <a:lnTo>
                    <a:pt x="112" y="126"/>
                  </a:lnTo>
                  <a:lnTo>
                    <a:pt x="116" y="131"/>
                  </a:lnTo>
                  <a:lnTo>
                    <a:pt x="122" y="133"/>
                  </a:lnTo>
                  <a:lnTo>
                    <a:pt x="126" y="138"/>
                  </a:lnTo>
                  <a:lnTo>
                    <a:pt x="130" y="139"/>
                  </a:lnTo>
                  <a:lnTo>
                    <a:pt x="135" y="141"/>
                  </a:lnTo>
                  <a:lnTo>
                    <a:pt x="136" y="143"/>
                  </a:lnTo>
                  <a:lnTo>
                    <a:pt x="136" y="146"/>
                  </a:lnTo>
                  <a:lnTo>
                    <a:pt x="137" y="154"/>
                  </a:lnTo>
                  <a:lnTo>
                    <a:pt x="137" y="159"/>
                  </a:lnTo>
                  <a:lnTo>
                    <a:pt x="138" y="161"/>
                  </a:lnTo>
                  <a:lnTo>
                    <a:pt x="137" y="163"/>
                  </a:lnTo>
                  <a:lnTo>
                    <a:pt x="136" y="165"/>
                  </a:lnTo>
                  <a:lnTo>
                    <a:pt x="135" y="165"/>
                  </a:lnTo>
                  <a:lnTo>
                    <a:pt x="132" y="161"/>
                  </a:lnTo>
                  <a:lnTo>
                    <a:pt x="127" y="157"/>
                  </a:lnTo>
                  <a:lnTo>
                    <a:pt x="122" y="152"/>
                  </a:lnTo>
                  <a:lnTo>
                    <a:pt x="121" y="151"/>
                  </a:lnTo>
                  <a:lnTo>
                    <a:pt x="120" y="151"/>
                  </a:lnTo>
                  <a:lnTo>
                    <a:pt x="117" y="152"/>
                  </a:lnTo>
                  <a:lnTo>
                    <a:pt x="110" y="154"/>
                  </a:lnTo>
                  <a:lnTo>
                    <a:pt x="107" y="155"/>
                  </a:lnTo>
                  <a:lnTo>
                    <a:pt x="106" y="156"/>
                  </a:lnTo>
                  <a:lnTo>
                    <a:pt x="106" y="157"/>
                  </a:lnTo>
                  <a:lnTo>
                    <a:pt x="107" y="158"/>
                  </a:lnTo>
                  <a:lnTo>
                    <a:pt x="109" y="160"/>
                  </a:lnTo>
                  <a:lnTo>
                    <a:pt x="109" y="163"/>
                  </a:lnTo>
                  <a:lnTo>
                    <a:pt x="111" y="167"/>
                  </a:lnTo>
                  <a:lnTo>
                    <a:pt x="113" y="168"/>
                  </a:lnTo>
                  <a:lnTo>
                    <a:pt x="115" y="168"/>
                  </a:lnTo>
                  <a:lnTo>
                    <a:pt x="117" y="169"/>
                  </a:lnTo>
                  <a:lnTo>
                    <a:pt x="117" y="170"/>
                  </a:lnTo>
                  <a:lnTo>
                    <a:pt x="119" y="172"/>
                  </a:lnTo>
                  <a:lnTo>
                    <a:pt x="120" y="173"/>
                  </a:lnTo>
                  <a:lnTo>
                    <a:pt x="120" y="174"/>
                  </a:lnTo>
                  <a:lnTo>
                    <a:pt x="112" y="176"/>
                  </a:lnTo>
                  <a:lnTo>
                    <a:pt x="111" y="178"/>
                  </a:lnTo>
                  <a:lnTo>
                    <a:pt x="109" y="178"/>
                  </a:lnTo>
                  <a:lnTo>
                    <a:pt x="107" y="177"/>
                  </a:lnTo>
                  <a:lnTo>
                    <a:pt x="107" y="174"/>
                  </a:lnTo>
                  <a:lnTo>
                    <a:pt x="105" y="172"/>
                  </a:lnTo>
                  <a:lnTo>
                    <a:pt x="103" y="171"/>
                  </a:lnTo>
                  <a:lnTo>
                    <a:pt x="100" y="170"/>
                  </a:lnTo>
                  <a:lnTo>
                    <a:pt x="97" y="168"/>
                  </a:lnTo>
                  <a:lnTo>
                    <a:pt x="96" y="170"/>
                  </a:lnTo>
                  <a:lnTo>
                    <a:pt x="97" y="176"/>
                  </a:lnTo>
                  <a:lnTo>
                    <a:pt x="100" y="180"/>
                  </a:lnTo>
                  <a:lnTo>
                    <a:pt x="104" y="191"/>
                  </a:lnTo>
                  <a:lnTo>
                    <a:pt x="106" y="197"/>
                  </a:lnTo>
                  <a:lnTo>
                    <a:pt x="107" y="200"/>
                  </a:lnTo>
                  <a:lnTo>
                    <a:pt x="106" y="205"/>
                  </a:lnTo>
                  <a:lnTo>
                    <a:pt x="108" y="209"/>
                  </a:lnTo>
                  <a:lnTo>
                    <a:pt x="109" y="213"/>
                  </a:lnTo>
                  <a:lnTo>
                    <a:pt x="108" y="212"/>
                  </a:lnTo>
                  <a:lnTo>
                    <a:pt x="106" y="211"/>
                  </a:lnTo>
                  <a:lnTo>
                    <a:pt x="104" y="209"/>
                  </a:lnTo>
                  <a:lnTo>
                    <a:pt x="99" y="203"/>
                  </a:lnTo>
                  <a:lnTo>
                    <a:pt x="98" y="199"/>
                  </a:lnTo>
                  <a:lnTo>
                    <a:pt x="96" y="199"/>
                  </a:lnTo>
                  <a:lnTo>
                    <a:pt x="92" y="200"/>
                  </a:lnTo>
                  <a:lnTo>
                    <a:pt x="88" y="208"/>
                  </a:lnTo>
                  <a:lnTo>
                    <a:pt x="88" y="213"/>
                  </a:lnTo>
                  <a:lnTo>
                    <a:pt x="87" y="211"/>
                  </a:lnTo>
                  <a:lnTo>
                    <a:pt x="85" y="210"/>
                  </a:lnTo>
                  <a:lnTo>
                    <a:pt x="85" y="205"/>
                  </a:lnTo>
                  <a:lnTo>
                    <a:pt x="85" y="203"/>
                  </a:lnTo>
                  <a:lnTo>
                    <a:pt x="80" y="196"/>
                  </a:lnTo>
                  <a:lnTo>
                    <a:pt x="78" y="195"/>
                  </a:lnTo>
                  <a:lnTo>
                    <a:pt x="77" y="193"/>
                  </a:lnTo>
                  <a:lnTo>
                    <a:pt x="76" y="190"/>
                  </a:lnTo>
                  <a:lnTo>
                    <a:pt x="74" y="190"/>
                  </a:lnTo>
                  <a:lnTo>
                    <a:pt x="72" y="192"/>
                  </a:lnTo>
                  <a:lnTo>
                    <a:pt x="71" y="195"/>
                  </a:lnTo>
                  <a:lnTo>
                    <a:pt x="71" y="199"/>
                  </a:lnTo>
                  <a:lnTo>
                    <a:pt x="70" y="201"/>
                  </a:lnTo>
                  <a:lnTo>
                    <a:pt x="65" y="196"/>
                  </a:lnTo>
                  <a:lnTo>
                    <a:pt x="60" y="188"/>
                  </a:lnTo>
                  <a:lnTo>
                    <a:pt x="60" y="183"/>
                  </a:lnTo>
                  <a:lnTo>
                    <a:pt x="64" y="179"/>
                  </a:lnTo>
                  <a:lnTo>
                    <a:pt x="63" y="176"/>
                  </a:lnTo>
                  <a:lnTo>
                    <a:pt x="60" y="170"/>
                  </a:lnTo>
                  <a:lnTo>
                    <a:pt x="55" y="166"/>
                  </a:lnTo>
                  <a:lnTo>
                    <a:pt x="52" y="165"/>
                  </a:lnTo>
                  <a:lnTo>
                    <a:pt x="51" y="161"/>
                  </a:lnTo>
                  <a:lnTo>
                    <a:pt x="48" y="159"/>
                  </a:lnTo>
                  <a:lnTo>
                    <a:pt x="46" y="158"/>
                  </a:lnTo>
                  <a:lnTo>
                    <a:pt x="46" y="156"/>
                  </a:lnTo>
                  <a:lnTo>
                    <a:pt x="47" y="155"/>
                  </a:lnTo>
                  <a:lnTo>
                    <a:pt x="52" y="151"/>
                  </a:lnTo>
                  <a:lnTo>
                    <a:pt x="55" y="144"/>
                  </a:lnTo>
                  <a:lnTo>
                    <a:pt x="56" y="144"/>
                  </a:lnTo>
                  <a:lnTo>
                    <a:pt x="59" y="145"/>
                  </a:lnTo>
                  <a:lnTo>
                    <a:pt x="63" y="145"/>
                  </a:lnTo>
                  <a:lnTo>
                    <a:pt x="65" y="141"/>
                  </a:lnTo>
                  <a:lnTo>
                    <a:pt x="68" y="139"/>
                  </a:lnTo>
                  <a:lnTo>
                    <a:pt x="72" y="139"/>
                  </a:lnTo>
                  <a:lnTo>
                    <a:pt x="81" y="145"/>
                  </a:lnTo>
                  <a:lnTo>
                    <a:pt x="91" y="148"/>
                  </a:lnTo>
                  <a:lnTo>
                    <a:pt x="95" y="150"/>
                  </a:lnTo>
                  <a:lnTo>
                    <a:pt x="98" y="153"/>
                  </a:lnTo>
                  <a:lnTo>
                    <a:pt x="100" y="153"/>
                  </a:lnTo>
                  <a:lnTo>
                    <a:pt x="102" y="154"/>
                  </a:lnTo>
                  <a:lnTo>
                    <a:pt x="102" y="152"/>
                  </a:lnTo>
                  <a:lnTo>
                    <a:pt x="101" y="150"/>
                  </a:lnTo>
                  <a:lnTo>
                    <a:pt x="103" y="149"/>
                  </a:lnTo>
                  <a:lnTo>
                    <a:pt x="108" y="149"/>
                  </a:lnTo>
                  <a:lnTo>
                    <a:pt x="109" y="148"/>
                  </a:lnTo>
                  <a:lnTo>
                    <a:pt x="110" y="147"/>
                  </a:lnTo>
                  <a:lnTo>
                    <a:pt x="109" y="145"/>
                  </a:lnTo>
                  <a:lnTo>
                    <a:pt x="107" y="144"/>
                  </a:lnTo>
                  <a:lnTo>
                    <a:pt x="106" y="144"/>
                  </a:lnTo>
                  <a:lnTo>
                    <a:pt x="104" y="144"/>
                  </a:lnTo>
                  <a:lnTo>
                    <a:pt x="102" y="144"/>
                  </a:lnTo>
                  <a:lnTo>
                    <a:pt x="99" y="143"/>
                  </a:lnTo>
                  <a:lnTo>
                    <a:pt x="98" y="142"/>
                  </a:lnTo>
                  <a:lnTo>
                    <a:pt x="97" y="141"/>
                  </a:lnTo>
                  <a:lnTo>
                    <a:pt x="91" y="138"/>
                  </a:lnTo>
                  <a:lnTo>
                    <a:pt x="86" y="135"/>
                  </a:lnTo>
                  <a:lnTo>
                    <a:pt x="85" y="137"/>
                  </a:lnTo>
                  <a:lnTo>
                    <a:pt x="83" y="138"/>
                  </a:lnTo>
                  <a:lnTo>
                    <a:pt x="80" y="138"/>
                  </a:lnTo>
                  <a:lnTo>
                    <a:pt x="72" y="136"/>
                  </a:lnTo>
                  <a:lnTo>
                    <a:pt x="67" y="137"/>
                  </a:lnTo>
                  <a:lnTo>
                    <a:pt x="64" y="138"/>
                  </a:lnTo>
                  <a:lnTo>
                    <a:pt x="62" y="138"/>
                  </a:lnTo>
                  <a:lnTo>
                    <a:pt x="60" y="139"/>
                  </a:lnTo>
                  <a:lnTo>
                    <a:pt x="57" y="139"/>
                  </a:lnTo>
                  <a:lnTo>
                    <a:pt x="54" y="136"/>
                  </a:lnTo>
                  <a:lnTo>
                    <a:pt x="53" y="133"/>
                  </a:lnTo>
                  <a:lnTo>
                    <a:pt x="52" y="133"/>
                  </a:lnTo>
                  <a:lnTo>
                    <a:pt x="52" y="135"/>
                  </a:lnTo>
                  <a:lnTo>
                    <a:pt x="52" y="137"/>
                  </a:lnTo>
                  <a:lnTo>
                    <a:pt x="48" y="138"/>
                  </a:lnTo>
                  <a:lnTo>
                    <a:pt x="46" y="137"/>
                  </a:lnTo>
                  <a:lnTo>
                    <a:pt x="44" y="132"/>
                  </a:lnTo>
                  <a:lnTo>
                    <a:pt x="42" y="126"/>
                  </a:lnTo>
                  <a:lnTo>
                    <a:pt x="38" y="121"/>
                  </a:lnTo>
                  <a:lnTo>
                    <a:pt x="35" y="120"/>
                  </a:lnTo>
                  <a:lnTo>
                    <a:pt x="35" y="117"/>
                  </a:lnTo>
                  <a:lnTo>
                    <a:pt x="35" y="115"/>
                  </a:lnTo>
                  <a:lnTo>
                    <a:pt x="39" y="115"/>
                  </a:lnTo>
                  <a:lnTo>
                    <a:pt x="44" y="117"/>
                  </a:lnTo>
                  <a:lnTo>
                    <a:pt x="46" y="116"/>
                  </a:lnTo>
                  <a:lnTo>
                    <a:pt x="47" y="115"/>
                  </a:lnTo>
                  <a:lnTo>
                    <a:pt x="47" y="113"/>
                  </a:lnTo>
                  <a:lnTo>
                    <a:pt x="46" y="111"/>
                  </a:lnTo>
                  <a:lnTo>
                    <a:pt x="44" y="111"/>
                  </a:lnTo>
                  <a:lnTo>
                    <a:pt x="43" y="111"/>
                  </a:lnTo>
                  <a:lnTo>
                    <a:pt x="40" y="111"/>
                  </a:lnTo>
                  <a:lnTo>
                    <a:pt x="35" y="112"/>
                  </a:lnTo>
                  <a:lnTo>
                    <a:pt x="33" y="111"/>
                  </a:lnTo>
                  <a:lnTo>
                    <a:pt x="32" y="110"/>
                  </a:lnTo>
                  <a:lnTo>
                    <a:pt x="29" y="106"/>
                  </a:lnTo>
                  <a:lnTo>
                    <a:pt x="25" y="102"/>
                  </a:lnTo>
                  <a:lnTo>
                    <a:pt x="20" y="99"/>
                  </a:lnTo>
                  <a:lnTo>
                    <a:pt x="17" y="90"/>
                  </a:lnTo>
                  <a:lnTo>
                    <a:pt x="14" y="87"/>
                  </a:lnTo>
                  <a:lnTo>
                    <a:pt x="11" y="84"/>
                  </a:lnTo>
                  <a:lnTo>
                    <a:pt x="12" y="84"/>
                  </a:lnTo>
                  <a:lnTo>
                    <a:pt x="13" y="84"/>
                  </a:lnTo>
                  <a:lnTo>
                    <a:pt x="15" y="86"/>
                  </a:lnTo>
                  <a:lnTo>
                    <a:pt x="17" y="86"/>
                  </a:lnTo>
                  <a:lnTo>
                    <a:pt x="19" y="85"/>
                  </a:lnTo>
                  <a:lnTo>
                    <a:pt x="19" y="84"/>
                  </a:lnTo>
                  <a:lnTo>
                    <a:pt x="20" y="83"/>
                  </a:lnTo>
                  <a:lnTo>
                    <a:pt x="20" y="81"/>
                  </a:lnTo>
                  <a:lnTo>
                    <a:pt x="20" y="80"/>
                  </a:lnTo>
                  <a:lnTo>
                    <a:pt x="22" y="80"/>
                  </a:lnTo>
                  <a:lnTo>
                    <a:pt x="23" y="80"/>
                  </a:lnTo>
                  <a:lnTo>
                    <a:pt x="23" y="78"/>
                  </a:lnTo>
                  <a:lnTo>
                    <a:pt x="22" y="76"/>
                  </a:lnTo>
                  <a:lnTo>
                    <a:pt x="21" y="74"/>
                  </a:lnTo>
                  <a:lnTo>
                    <a:pt x="21" y="73"/>
                  </a:lnTo>
                  <a:lnTo>
                    <a:pt x="21" y="72"/>
                  </a:lnTo>
                  <a:lnTo>
                    <a:pt x="23" y="71"/>
                  </a:lnTo>
                  <a:lnTo>
                    <a:pt x="24" y="70"/>
                  </a:lnTo>
                  <a:lnTo>
                    <a:pt x="25" y="69"/>
                  </a:lnTo>
                  <a:lnTo>
                    <a:pt x="27" y="69"/>
                  </a:lnTo>
                  <a:lnTo>
                    <a:pt x="30" y="69"/>
                  </a:lnTo>
                  <a:lnTo>
                    <a:pt x="31" y="67"/>
                  </a:lnTo>
                  <a:lnTo>
                    <a:pt x="32" y="66"/>
                  </a:lnTo>
                  <a:lnTo>
                    <a:pt x="33" y="62"/>
                  </a:lnTo>
                  <a:lnTo>
                    <a:pt x="33" y="60"/>
                  </a:lnTo>
                  <a:lnTo>
                    <a:pt x="34" y="58"/>
                  </a:lnTo>
                  <a:lnTo>
                    <a:pt x="35" y="56"/>
                  </a:lnTo>
                  <a:lnTo>
                    <a:pt x="36" y="54"/>
                  </a:lnTo>
                  <a:lnTo>
                    <a:pt x="38" y="53"/>
                  </a:lnTo>
                  <a:lnTo>
                    <a:pt x="41" y="52"/>
                  </a:lnTo>
                  <a:lnTo>
                    <a:pt x="42" y="49"/>
                  </a:lnTo>
                  <a:lnTo>
                    <a:pt x="43" y="47"/>
                  </a:lnTo>
                  <a:lnTo>
                    <a:pt x="43" y="45"/>
                  </a:lnTo>
                  <a:lnTo>
                    <a:pt x="42" y="43"/>
                  </a:lnTo>
                  <a:lnTo>
                    <a:pt x="41" y="40"/>
                  </a:lnTo>
                  <a:lnTo>
                    <a:pt x="41" y="37"/>
                  </a:lnTo>
                  <a:lnTo>
                    <a:pt x="45" y="37"/>
                  </a:lnTo>
                  <a:lnTo>
                    <a:pt x="47" y="37"/>
                  </a:lnTo>
                  <a:lnTo>
                    <a:pt x="52" y="37"/>
                  </a:lnTo>
                  <a:lnTo>
                    <a:pt x="55" y="35"/>
                  </a:lnTo>
                  <a:lnTo>
                    <a:pt x="56" y="35"/>
                  </a:lnTo>
                  <a:lnTo>
                    <a:pt x="60" y="37"/>
                  </a:lnTo>
                  <a:lnTo>
                    <a:pt x="62" y="35"/>
                  </a:lnTo>
                  <a:lnTo>
                    <a:pt x="66" y="33"/>
                  </a:lnTo>
                  <a:lnTo>
                    <a:pt x="71" y="27"/>
                  </a:lnTo>
                  <a:lnTo>
                    <a:pt x="73" y="26"/>
                  </a:lnTo>
                  <a:lnTo>
                    <a:pt x="78" y="25"/>
                  </a:lnTo>
                  <a:lnTo>
                    <a:pt x="79" y="25"/>
                  </a:lnTo>
                  <a:lnTo>
                    <a:pt x="81" y="25"/>
                  </a:lnTo>
                  <a:lnTo>
                    <a:pt x="86" y="26"/>
                  </a:lnTo>
                  <a:lnTo>
                    <a:pt x="89" y="26"/>
                  </a:lnTo>
                  <a:lnTo>
                    <a:pt x="92" y="25"/>
                  </a:lnTo>
                  <a:lnTo>
                    <a:pt x="96" y="24"/>
                  </a:lnTo>
                  <a:lnTo>
                    <a:pt x="97" y="18"/>
                  </a:lnTo>
                  <a:lnTo>
                    <a:pt x="98" y="17"/>
                  </a:lnTo>
                  <a:lnTo>
                    <a:pt x="100" y="17"/>
                  </a:lnTo>
                  <a:lnTo>
                    <a:pt x="102" y="17"/>
                  </a:lnTo>
                  <a:lnTo>
                    <a:pt x="105" y="18"/>
                  </a:lnTo>
                  <a:lnTo>
                    <a:pt x="109" y="18"/>
                  </a:lnTo>
                  <a:lnTo>
                    <a:pt x="112" y="15"/>
                  </a:lnTo>
                  <a:lnTo>
                    <a:pt x="116" y="15"/>
                  </a:lnTo>
                  <a:lnTo>
                    <a:pt x="118" y="15"/>
                  </a:lnTo>
                  <a:lnTo>
                    <a:pt x="121" y="15"/>
                  </a:lnTo>
                  <a:lnTo>
                    <a:pt x="124" y="15"/>
                  </a:lnTo>
                  <a:lnTo>
                    <a:pt x="128" y="14"/>
                  </a:lnTo>
                  <a:lnTo>
                    <a:pt x="132" y="12"/>
                  </a:lnTo>
                  <a:lnTo>
                    <a:pt x="135" y="12"/>
                  </a:lnTo>
                  <a:lnTo>
                    <a:pt x="136" y="12"/>
                  </a:lnTo>
                  <a:lnTo>
                    <a:pt x="137" y="12"/>
                  </a:lnTo>
                  <a:lnTo>
                    <a:pt x="137" y="9"/>
                  </a:lnTo>
                  <a:lnTo>
                    <a:pt x="143" y="9"/>
                  </a:lnTo>
                  <a:lnTo>
                    <a:pt x="145" y="9"/>
                  </a:lnTo>
                  <a:lnTo>
                    <a:pt x="148" y="10"/>
                  </a:lnTo>
                  <a:lnTo>
                    <a:pt x="151" y="8"/>
                  </a:lnTo>
                  <a:lnTo>
                    <a:pt x="152" y="8"/>
                  </a:lnTo>
                  <a:lnTo>
                    <a:pt x="153" y="12"/>
                  </a:lnTo>
                  <a:lnTo>
                    <a:pt x="154" y="13"/>
                  </a:lnTo>
                  <a:lnTo>
                    <a:pt x="156" y="14"/>
                  </a:lnTo>
                  <a:lnTo>
                    <a:pt x="160" y="16"/>
                  </a:lnTo>
                  <a:lnTo>
                    <a:pt x="160" y="16"/>
                  </a:lnTo>
                  <a:lnTo>
                    <a:pt x="162" y="15"/>
                  </a:lnTo>
                  <a:lnTo>
                    <a:pt x="167" y="16"/>
                  </a:lnTo>
                  <a:lnTo>
                    <a:pt x="171" y="18"/>
                  </a:lnTo>
                  <a:lnTo>
                    <a:pt x="175" y="21"/>
                  </a:lnTo>
                  <a:lnTo>
                    <a:pt x="179" y="20"/>
                  </a:lnTo>
                  <a:lnTo>
                    <a:pt x="183" y="19"/>
                  </a:lnTo>
                  <a:lnTo>
                    <a:pt x="186" y="18"/>
                  </a:lnTo>
                  <a:lnTo>
                    <a:pt x="189" y="18"/>
                  </a:lnTo>
                  <a:lnTo>
                    <a:pt x="191" y="18"/>
                  </a:lnTo>
                  <a:lnTo>
                    <a:pt x="196" y="18"/>
                  </a:lnTo>
                  <a:lnTo>
                    <a:pt x="200" y="17"/>
                  </a:lnTo>
                  <a:lnTo>
                    <a:pt x="202" y="15"/>
                  </a:lnTo>
                  <a:lnTo>
                    <a:pt x="203" y="13"/>
                  </a:lnTo>
                  <a:lnTo>
                    <a:pt x="202" y="10"/>
                  </a:lnTo>
                  <a:lnTo>
                    <a:pt x="201" y="6"/>
                  </a:lnTo>
                  <a:lnTo>
                    <a:pt x="200" y="5"/>
                  </a:lnTo>
                  <a:lnTo>
                    <a:pt x="200" y="3"/>
                  </a:lnTo>
                  <a:lnTo>
                    <a:pt x="201" y="2"/>
                  </a:lnTo>
                  <a:lnTo>
                    <a:pt x="201" y="1"/>
                  </a:lnTo>
                  <a:lnTo>
                    <a:pt x="204" y="0"/>
                  </a:lnTo>
                  <a:lnTo>
                    <a:pt x="208" y="2"/>
                  </a:lnTo>
                  <a:close/>
                  <a:moveTo>
                    <a:pt x="160" y="47"/>
                  </a:moveTo>
                  <a:lnTo>
                    <a:pt x="160" y="47"/>
                  </a:lnTo>
                  <a:lnTo>
                    <a:pt x="156" y="48"/>
                  </a:lnTo>
                  <a:lnTo>
                    <a:pt x="152" y="46"/>
                  </a:lnTo>
                  <a:lnTo>
                    <a:pt x="152" y="44"/>
                  </a:lnTo>
                  <a:lnTo>
                    <a:pt x="154" y="41"/>
                  </a:lnTo>
                  <a:lnTo>
                    <a:pt x="155" y="40"/>
                  </a:lnTo>
                  <a:lnTo>
                    <a:pt x="158" y="40"/>
                  </a:lnTo>
                  <a:lnTo>
                    <a:pt x="160" y="42"/>
                  </a:lnTo>
                  <a:lnTo>
                    <a:pt x="160" y="43"/>
                  </a:lnTo>
                  <a:lnTo>
                    <a:pt x="159" y="45"/>
                  </a:lnTo>
                  <a:lnTo>
                    <a:pt x="160" y="47"/>
                  </a:lnTo>
                  <a:close/>
                  <a:moveTo>
                    <a:pt x="188" y="55"/>
                  </a:moveTo>
                  <a:lnTo>
                    <a:pt x="188" y="55"/>
                  </a:lnTo>
                  <a:lnTo>
                    <a:pt x="185" y="56"/>
                  </a:lnTo>
                  <a:lnTo>
                    <a:pt x="181" y="52"/>
                  </a:lnTo>
                  <a:lnTo>
                    <a:pt x="184" y="51"/>
                  </a:lnTo>
                  <a:lnTo>
                    <a:pt x="186" y="52"/>
                  </a:lnTo>
                  <a:lnTo>
                    <a:pt x="187" y="53"/>
                  </a:lnTo>
                  <a:lnTo>
                    <a:pt x="188" y="55"/>
                  </a:lnTo>
                  <a:close/>
                  <a:moveTo>
                    <a:pt x="180" y="73"/>
                  </a:moveTo>
                  <a:lnTo>
                    <a:pt x="180" y="73"/>
                  </a:lnTo>
                  <a:lnTo>
                    <a:pt x="179" y="74"/>
                  </a:lnTo>
                  <a:lnTo>
                    <a:pt x="178" y="76"/>
                  </a:lnTo>
                  <a:lnTo>
                    <a:pt x="178" y="80"/>
                  </a:lnTo>
                  <a:lnTo>
                    <a:pt x="176" y="80"/>
                  </a:lnTo>
                  <a:lnTo>
                    <a:pt x="175" y="79"/>
                  </a:lnTo>
                  <a:lnTo>
                    <a:pt x="175" y="78"/>
                  </a:lnTo>
                  <a:lnTo>
                    <a:pt x="174" y="76"/>
                  </a:lnTo>
                  <a:lnTo>
                    <a:pt x="174" y="76"/>
                  </a:lnTo>
                  <a:lnTo>
                    <a:pt x="173" y="78"/>
                  </a:lnTo>
                  <a:lnTo>
                    <a:pt x="172" y="79"/>
                  </a:lnTo>
                  <a:lnTo>
                    <a:pt x="171" y="79"/>
                  </a:lnTo>
                  <a:lnTo>
                    <a:pt x="169" y="78"/>
                  </a:lnTo>
                  <a:lnTo>
                    <a:pt x="169" y="76"/>
                  </a:lnTo>
                  <a:lnTo>
                    <a:pt x="168" y="73"/>
                  </a:lnTo>
                  <a:lnTo>
                    <a:pt x="169" y="72"/>
                  </a:lnTo>
                  <a:lnTo>
                    <a:pt x="174" y="72"/>
                  </a:lnTo>
                  <a:lnTo>
                    <a:pt x="176" y="74"/>
                  </a:lnTo>
                  <a:lnTo>
                    <a:pt x="178" y="73"/>
                  </a:lnTo>
                  <a:lnTo>
                    <a:pt x="178" y="71"/>
                  </a:lnTo>
                  <a:lnTo>
                    <a:pt x="181" y="71"/>
                  </a:lnTo>
                  <a:lnTo>
                    <a:pt x="180" y="73"/>
                  </a:lnTo>
                  <a:close/>
                  <a:moveTo>
                    <a:pt x="13" y="95"/>
                  </a:moveTo>
                  <a:lnTo>
                    <a:pt x="13" y="95"/>
                  </a:lnTo>
                  <a:lnTo>
                    <a:pt x="14" y="97"/>
                  </a:lnTo>
                  <a:lnTo>
                    <a:pt x="10" y="96"/>
                  </a:lnTo>
                  <a:lnTo>
                    <a:pt x="7" y="94"/>
                  </a:lnTo>
                  <a:lnTo>
                    <a:pt x="5" y="89"/>
                  </a:lnTo>
                  <a:lnTo>
                    <a:pt x="0" y="83"/>
                  </a:lnTo>
                  <a:lnTo>
                    <a:pt x="0" y="82"/>
                  </a:lnTo>
                  <a:lnTo>
                    <a:pt x="2" y="80"/>
                  </a:lnTo>
                  <a:lnTo>
                    <a:pt x="6" y="79"/>
                  </a:lnTo>
                  <a:lnTo>
                    <a:pt x="7" y="80"/>
                  </a:lnTo>
                  <a:lnTo>
                    <a:pt x="8" y="81"/>
                  </a:lnTo>
                  <a:lnTo>
                    <a:pt x="9" y="82"/>
                  </a:lnTo>
                  <a:lnTo>
                    <a:pt x="7" y="85"/>
                  </a:lnTo>
                  <a:lnTo>
                    <a:pt x="6" y="86"/>
                  </a:lnTo>
                  <a:lnTo>
                    <a:pt x="8" y="88"/>
                  </a:lnTo>
                  <a:lnTo>
                    <a:pt x="8" y="88"/>
                  </a:lnTo>
                  <a:lnTo>
                    <a:pt x="9" y="92"/>
                  </a:lnTo>
                  <a:lnTo>
                    <a:pt x="9" y="93"/>
                  </a:lnTo>
                  <a:lnTo>
                    <a:pt x="12" y="95"/>
                  </a:lnTo>
                  <a:lnTo>
                    <a:pt x="13" y="95"/>
                  </a:lnTo>
                  <a:close/>
                  <a:moveTo>
                    <a:pt x="211" y="99"/>
                  </a:moveTo>
                  <a:lnTo>
                    <a:pt x="211" y="99"/>
                  </a:lnTo>
                  <a:lnTo>
                    <a:pt x="210" y="102"/>
                  </a:lnTo>
                  <a:lnTo>
                    <a:pt x="214" y="105"/>
                  </a:lnTo>
                  <a:lnTo>
                    <a:pt x="216" y="108"/>
                  </a:lnTo>
                  <a:lnTo>
                    <a:pt x="216" y="110"/>
                  </a:lnTo>
                  <a:lnTo>
                    <a:pt x="216" y="111"/>
                  </a:lnTo>
                  <a:lnTo>
                    <a:pt x="214" y="110"/>
                  </a:lnTo>
                  <a:lnTo>
                    <a:pt x="213" y="109"/>
                  </a:lnTo>
                  <a:lnTo>
                    <a:pt x="214" y="111"/>
                  </a:lnTo>
                  <a:lnTo>
                    <a:pt x="215" y="113"/>
                  </a:lnTo>
                  <a:lnTo>
                    <a:pt x="213" y="113"/>
                  </a:lnTo>
                  <a:lnTo>
                    <a:pt x="210" y="113"/>
                  </a:lnTo>
                  <a:lnTo>
                    <a:pt x="203" y="111"/>
                  </a:lnTo>
                  <a:lnTo>
                    <a:pt x="201" y="109"/>
                  </a:lnTo>
                  <a:lnTo>
                    <a:pt x="206" y="106"/>
                  </a:lnTo>
                  <a:lnTo>
                    <a:pt x="206" y="104"/>
                  </a:lnTo>
                  <a:lnTo>
                    <a:pt x="203" y="105"/>
                  </a:lnTo>
                  <a:lnTo>
                    <a:pt x="200" y="109"/>
                  </a:lnTo>
                  <a:lnTo>
                    <a:pt x="195" y="107"/>
                  </a:lnTo>
                  <a:lnTo>
                    <a:pt x="193" y="105"/>
                  </a:lnTo>
                  <a:lnTo>
                    <a:pt x="193" y="104"/>
                  </a:lnTo>
                  <a:lnTo>
                    <a:pt x="195" y="101"/>
                  </a:lnTo>
                  <a:lnTo>
                    <a:pt x="199" y="101"/>
                  </a:lnTo>
                  <a:lnTo>
                    <a:pt x="201" y="100"/>
                  </a:lnTo>
                  <a:lnTo>
                    <a:pt x="203" y="99"/>
                  </a:lnTo>
                  <a:lnTo>
                    <a:pt x="203" y="97"/>
                  </a:lnTo>
                  <a:lnTo>
                    <a:pt x="209" y="97"/>
                  </a:lnTo>
                  <a:lnTo>
                    <a:pt x="211" y="99"/>
                  </a:lnTo>
                  <a:close/>
                  <a:moveTo>
                    <a:pt x="132" y="106"/>
                  </a:moveTo>
                  <a:lnTo>
                    <a:pt x="132" y="106"/>
                  </a:lnTo>
                  <a:lnTo>
                    <a:pt x="131" y="107"/>
                  </a:lnTo>
                  <a:lnTo>
                    <a:pt x="132" y="103"/>
                  </a:lnTo>
                  <a:lnTo>
                    <a:pt x="135" y="102"/>
                  </a:lnTo>
                  <a:lnTo>
                    <a:pt x="134" y="104"/>
                  </a:lnTo>
                  <a:lnTo>
                    <a:pt x="132" y="106"/>
                  </a:lnTo>
                  <a:close/>
                  <a:moveTo>
                    <a:pt x="129" y="108"/>
                  </a:moveTo>
                  <a:lnTo>
                    <a:pt x="129" y="108"/>
                  </a:lnTo>
                  <a:lnTo>
                    <a:pt x="127" y="109"/>
                  </a:lnTo>
                  <a:lnTo>
                    <a:pt x="125" y="109"/>
                  </a:lnTo>
                  <a:lnTo>
                    <a:pt x="123" y="104"/>
                  </a:lnTo>
                  <a:lnTo>
                    <a:pt x="129" y="108"/>
                  </a:lnTo>
                  <a:close/>
                  <a:moveTo>
                    <a:pt x="117" y="114"/>
                  </a:moveTo>
                  <a:lnTo>
                    <a:pt x="117" y="114"/>
                  </a:lnTo>
                  <a:lnTo>
                    <a:pt x="119" y="118"/>
                  </a:lnTo>
                  <a:lnTo>
                    <a:pt x="121" y="120"/>
                  </a:lnTo>
                  <a:lnTo>
                    <a:pt x="124" y="122"/>
                  </a:lnTo>
                  <a:lnTo>
                    <a:pt x="126" y="122"/>
                  </a:lnTo>
                  <a:lnTo>
                    <a:pt x="132" y="125"/>
                  </a:lnTo>
                  <a:lnTo>
                    <a:pt x="139" y="125"/>
                  </a:lnTo>
                  <a:lnTo>
                    <a:pt x="139" y="126"/>
                  </a:lnTo>
                  <a:lnTo>
                    <a:pt x="140" y="129"/>
                  </a:lnTo>
                  <a:lnTo>
                    <a:pt x="142" y="131"/>
                  </a:lnTo>
                  <a:lnTo>
                    <a:pt x="142" y="132"/>
                  </a:lnTo>
                  <a:lnTo>
                    <a:pt x="141" y="134"/>
                  </a:lnTo>
                  <a:lnTo>
                    <a:pt x="142" y="139"/>
                  </a:lnTo>
                  <a:lnTo>
                    <a:pt x="144" y="143"/>
                  </a:lnTo>
                  <a:lnTo>
                    <a:pt x="147" y="146"/>
                  </a:lnTo>
                  <a:lnTo>
                    <a:pt x="150" y="146"/>
                  </a:lnTo>
                  <a:lnTo>
                    <a:pt x="153" y="146"/>
                  </a:lnTo>
                  <a:lnTo>
                    <a:pt x="154" y="147"/>
                  </a:lnTo>
                  <a:lnTo>
                    <a:pt x="154" y="151"/>
                  </a:lnTo>
                  <a:lnTo>
                    <a:pt x="152" y="153"/>
                  </a:lnTo>
                  <a:lnTo>
                    <a:pt x="151" y="153"/>
                  </a:lnTo>
                  <a:lnTo>
                    <a:pt x="150" y="153"/>
                  </a:lnTo>
                  <a:lnTo>
                    <a:pt x="149" y="152"/>
                  </a:lnTo>
                  <a:lnTo>
                    <a:pt x="148" y="151"/>
                  </a:lnTo>
                  <a:lnTo>
                    <a:pt x="147" y="151"/>
                  </a:lnTo>
                  <a:lnTo>
                    <a:pt x="145" y="150"/>
                  </a:lnTo>
                  <a:lnTo>
                    <a:pt x="142" y="147"/>
                  </a:lnTo>
                  <a:lnTo>
                    <a:pt x="141" y="146"/>
                  </a:lnTo>
                  <a:lnTo>
                    <a:pt x="141" y="144"/>
                  </a:lnTo>
                  <a:lnTo>
                    <a:pt x="140" y="142"/>
                  </a:lnTo>
                  <a:lnTo>
                    <a:pt x="139" y="140"/>
                  </a:lnTo>
                  <a:lnTo>
                    <a:pt x="137" y="139"/>
                  </a:lnTo>
                  <a:lnTo>
                    <a:pt x="137" y="137"/>
                  </a:lnTo>
                  <a:lnTo>
                    <a:pt x="137" y="137"/>
                  </a:lnTo>
                  <a:lnTo>
                    <a:pt x="132" y="136"/>
                  </a:lnTo>
                  <a:lnTo>
                    <a:pt x="128" y="136"/>
                  </a:lnTo>
                  <a:lnTo>
                    <a:pt x="125" y="135"/>
                  </a:lnTo>
                  <a:lnTo>
                    <a:pt x="124" y="130"/>
                  </a:lnTo>
                  <a:lnTo>
                    <a:pt x="122" y="129"/>
                  </a:lnTo>
                  <a:lnTo>
                    <a:pt x="120" y="128"/>
                  </a:lnTo>
                  <a:lnTo>
                    <a:pt x="119" y="126"/>
                  </a:lnTo>
                  <a:lnTo>
                    <a:pt x="116" y="123"/>
                  </a:lnTo>
                  <a:lnTo>
                    <a:pt x="112" y="120"/>
                  </a:lnTo>
                  <a:lnTo>
                    <a:pt x="109" y="119"/>
                  </a:lnTo>
                  <a:lnTo>
                    <a:pt x="105" y="117"/>
                  </a:lnTo>
                  <a:lnTo>
                    <a:pt x="102" y="119"/>
                  </a:lnTo>
                  <a:lnTo>
                    <a:pt x="101" y="118"/>
                  </a:lnTo>
                  <a:lnTo>
                    <a:pt x="100" y="118"/>
                  </a:lnTo>
                  <a:lnTo>
                    <a:pt x="104" y="116"/>
                  </a:lnTo>
                  <a:lnTo>
                    <a:pt x="109" y="112"/>
                  </a:lnTo>
                  <a:lnTo>
                    <a:pt x="112" y="111"/>
                  </a:lnTo>
                  <a:lnTo>
                    <a:pt x="114" y="111"/>
                  </a:lnTo>
                  <a:lnTo>
                    <a:pt x="117" y="114"/>
                  </a:lnTo>
                  <a:close/>
                  <a:moveTo>
                    <a:pt x="157" y="120"/>
                  </a:moveTo>
                  <a:lnTo>
                    <a:pt x="157" y="120"/>
                  </a:lnTo>
                  <a:lnTo>
                    <a:pt x="153" y="121"/>
                  </a:lnTo>
                  <a:lnTo>
                    <a:pt x="152" y="121"/>
                  </a:lnTo>
                  <a:lnTo>
                    <a:pt x="153" y="120"/>
                  </a:lnTo>
                  <a:lnTo>
                    <a:pt x="153" y="119"/>
                  </a:lnTo>
                  <a:lnTo>
                    <a:pt x="150" y="117"/>
                  </a:lnTo>
                  <a:lnTo>
                    <a:pt x="150" y="114"/>
                  </a:lnTo>
                  <a:lnTo>
                    <a:pt x="151" y="113"/>
                  </a:lnTo>
                  <a:lnTo>
                    <a:pt x="153" y="115"/>
                  </a:lnTo>
                  <a:lnTo>
                    <a:pt x="154" y="117"/>
                  </a:lnTo>
                  <a:lnTo>
                    <a:pt x="157" y="120"/>
                  </a:lnTo>
                  <a:close/>
                  <a:moveTo>
                    <a:pt x="32" y="128"/>
                  </a:moveTo>
                  <a:lnTo>
                    <a:pt x="32" y="128"/>
                  </a:lnTo>
                  <a:lnTo>
                    <a:pt x="31" y="128"/>
                  </a:lnTo>
                  <a:lnTo>
                    <a:pt x="30" y="128"/>
                  </a:lnTo>
                  <a:lnTo>
                    <a:pt x="29" y="128"/>
                  </a:lnTo>
                  <a:lnTo>
                    <a:pt x="28" y="129"/>
                  </a:lnTo>
                  <a:lnTo>
                    <a:pt x="28" y="126"/>
                  </a:lnTo>
                  <a:lnTo>
                    <a:pt x="29" y="122"/>
                  </a:lnTo>
                  <a:lnTo>
                    <a:pt x="31" y="120"/>
                  </a:lnTo>
                  <a:lnTo>
                    <a:pt x="32" y="119"/>
                  </a:lnTo>
                  <a:lnTo>
                    <a:pt x="33" y="120"/>
                  </a:lnTo>
                  <a:lnTo>
                    <a:pt x="33" y="127"/>
                  </a:lnTo>
                  <a:lnTo>
                    <a:pt x="32" y="128"/>
                  </a:lnTo>
                  <a:close/>
                  <a:moveTo>
                    <a:pt x="201" y="143"/>
                  </a:moveTo>
                  <a:lnTo>
                    <a:pt x="201" y="143"/>
                  </a:lnTo>
                  <a:lnTo>
                    <a:pt x="198" y="146"/>
                  </a:lnTo>
                  <a:lnTo>
                    <a:pt x="194" y="142"/>
                  </a:lnTo>
                  <a:lnTo>
                    <a:pt x="194" y="141"/>
                  </a:lnTo>
                  <a:lnTo>
                    <a:pt x="196" y="140"/>
                  </a:lnTo>
                  <a:lnTo>
                    <a:pt x="198" y="138"/>
                  </a:lnTo>
                  <a:lnTo>
                    <a:pt x="197" y="136"/>
                  </a:lnTo>
                  <a:lnTo>
                    <a:pt x="193" y="132"/>
                  </a:lnTo>
                  <a:lnTo>
                    <a:pt x="193" y="129"/>
                  </a:lnTo>
                  <a:lnTo>
                    <a:pt x="198" y="128"/>
                  </a:lnTo>
                  <a:lnTo>
                    <a:pt x="201" y="130"/>
                  </a:lnTo>
                  <a:lnTo>
                    <a:pt x="203" y="131"/>
                  </a:lnTo>
                  <a:lnTo>
                    <a:pt x="202" y="133"/>
                  </a:lnTo>
                  <a:lnTo>
                    <a:pt x="203" y="134"/>
                  </a:lnTo>
                  <a:lnTo>
                    <a:pt x="203" y="140"/>
                  </a:lnTo>
                  <a:lnTo>
                    <a:pt x="201" y="141"/>
                  </a:lnTo>
                  <a:lnTo>
                    <a:pt x="201" y="143"/>
                  </a:lnTo>
                  <a:lnTo>
                    <a:pt x="201" y="143"/>
                  </a:lnTo>
                  <a:close/>
                  <a:moveTo>
                    <a:pt x="34" y="139"/>
                  </a:moveTo>
                  <a:lnTo>
                    <a:pt x="34" y="139"/>
                  </a:lnTo>
                  <a:lnTo>
                    <a:pt x="33" y="139"/>
                  </a:lnTo>
                  <a:lnTo>
                    <a:pt x="31" y="136"/>
                  </a:lnTo>
                  <a:lnTo>
                    <a:pt x="30" y="133"/>
                  </a:lnTo>
                  <a:lnTo>
                    <a:pt x="31" y="133"/>
                  </a:lnTo>
                  <a:lnTo>
                    <a:pt x="32" y="133"/>
                  </a:lnTo>
                  <a:lnTo>
                    <a:pt x="33" y="134"/>
                  </a:lnTo>
                  <a:lnTo>
                    <a:pt x="33" y="135"/>
                  </a:lnTo>
                  <a:lnTo>
                    <a:pt x="33" y="136"/>
                  </a:lnTo>
                  <a:lnTo>
                    <a:pt x="34" y="138"/>
                  </a:lnTo>
                  <a:lnTo>
                    <a:pt x="34" y="139"/>
                  </a:lnTo>
                  <a:close/>
                  <a:moveTo>
                    <a:pt x="30" y="137"/>
                  </a:moveTo>
                  <a:lnTo>
                    <a:pt x="30" y="137"/>
                  </a:lnTo>
                  <a:lnTo>
                    <a:pt x="30" y="141"/>
                  </a:lnTo>
                  <a:lnTo>
                    <a:pt x="32" y="142"/>
                  </a:lnTo>
                  <a:lnTo>
                    <a:pt x="35" y="146"/>
                  </a:lnTo>
                  <a:lnTo>
                    <a:pt x="35" y="149"/>
                  </a:lnTo>
                  <a:lnTo>
                    <a:pt x="35" y="149"/>
                  </a:lnTo>
                  <a:lnTo>
                    <a:pt x="30" y="147"/>
                  </a:lnTo>
                  <a:lnTo>
                    <a:pt x="29" y="148"/>
                  </a:lnTo>
                  <a:lnTo>
                    <a:pt x="27" y="148"/>
                  </a:lnTo>
                  <a:lnTo>
                    <a:pt x="26" y="146"/>
                  </a:lnTo>
                  <a:lnTo>
                    <a:pt x="26" y="145"/>
                  </a:lnTo>
                  <a:lnTo>
                    <a:pt x="26" y="143"/>
                  </a:lnTo>
                  <a:lnTo>
                    <a:pt x="25" y="143"/>
                  </a:lnTo>
                  <a:lnTo>
                    <a:pt x="23" y="145"/>
                  </a:lnTo>
                  <a:lnTo>
                    <a:pt x="22" y="145"/>
                  </a:lnTo>
                  <a:lnTo>
                    <a:pt x="22" y="143"/>
                  </a:lnTo>
                  <a:lnTo>
                    <a:pt x="24" y="139"/>
                  </a:lnTo>
                  <a:lnTo>
                    <a:pt x="24" y="138"/>
                  </a:lnTo>
                  <a:lnTo>
                    <a:pt x="26" y="139"/>
                  </a:lnTo>
                  <a:lnTo>
                    <a:pt x="27" y="139"/>
                  </a:lnTo>
                  <a:lnTo>
                    <a:pt x="28" y="136"/>
                  </a:lnTo>
                  <a:lnTo>
                    <a:pt x="28" y="134"/>
                  </a:lnTo>
                  <a:lnTo>
                    <a:pt x="28" y="133"/>
                  </a:lnTo>
                  <a:lnTo>
                    <a:pt x="30" y="137"/>
                  </a:lnTo>
                  <a:close/>
                  <a:moveTo>
                    <a:pt x="122" y="155"/>
                  </a:moveTo>
                  <a:lnTo>
                    <a:pt x="122" y="155"/>
                  </a:lnTo>
                  <a:lnTo>
                    <a:pt x="120" y="156"/>
                  </a:lnTo>
                  <a:lnTo>
                    <a:pt x="119" y="156"/>
                  </a:lnTo>
                  <a:lnTo>
                    <a:pt x="118" y="156"/>
                  </a:lnTo>
                  <a:lnTo>
                    <a:pt x="117" y="155"/>
                  </a:lnTo>
                  <a:lnTo>
                    <a:pt x="118" y="154"/>
                  </a:lnTo>
                  <a:lnTo>
                    <a:pt x="119" y="153"/>
                  </a:lnTo>
                  <a:lnTo>
                    <a:pt x="119" y="152"/>
                  </a:lnTo>
                  <a:lnTo>
                    <a:pt x="120" y="153"/>
                  </a:lnTo>
                  <a:lnTo>
                    <a:pt x="121" y="153"/>
                  </a:lnTo>
                  <a:lnTo>
                    <a:pt x="122" y="155"/>
                  </a:lnTo>
                  <a:close/>
                  <a:moveTo>
                    <a:pt x="166" y="162"/>
                  </a:moveTo>
                  <a:lnTo>
                    <a:pt x="166" y="162"/>
                  </a:lnTo>
                  <a:lnTo>
                    <a:pt x="166" y="164"/>
                  </a:lnTo>
                  <a:lnTo>
                    <a:pt x="163" y="161"/>
                  </a:lnTo>
                  <a:lnTo>
                    <a:pt x="160" y="159"/>
                  </a:lnTo>
                  <a:lnTo>
                    <a:pt x="159" y="157"/>
                  </a:lnTo>
                  <a:lnTo>
                    <a:pt x="158" y="156"/>
                  </a:lnTo>
                  <a:lnTo>
                    <a:pt x="157" y="154"/>
                  </a:lnTo>
                  <a:lnTo>
                    <a:pt x="159" y="153"/>
                  </a:lnTo>
                  <a:lnTo>
                    <a:pt x="160" y="152"/>
                  </a:lnTo>
                  <a:lnTo>
                    <a:pt x="162" y="155"/>
                  </a:lnTo>
                  <a:lnTo>
                    <a:pt x="165" y="156"/>
                  </a:lnTo>
                  <a:lnTo>
                    <a:pt x="165" y="158"/>
                  </a:lnTo>
                  <a:lnTo>
                    <a:pt x="166" y="160"/>
                  </a:lnTo>
                  <a:lnTo>
                    <a:pt x="166" y="162"/>
                  </a:lnTo>
                  <a:close/>
                  <a:moveTo>
                    <a:pt x="39" y="160"/>
                  </a:moveTo>
                  <a:lnTo>
                    <a:pt x="39" y="160"/>
                  </a:lnTo>
                  <a:lnTo>
                    <a:pt x="42" y="164"/>
                  </a:lnTo>
                  <a:lnTo>
                    <a:pt x="39" y="163"/>
                  </a:lnTo>
                  <a:lnTo>
                    <a:pt x="36" y="165"/>
                  </a:lnTo>
                  <a:lnTo>
                    <a:pt x="33" y="162"/>
                  </a:lnTo>
                  <a:lnTo>
                    <a:pt x="31" y="159"/>
                  </a:lnTo>
                  <a:lnTo>
                    <a:pt x="30" y="158"/>
                  </a:lnTo>
                  <a:lnTo>
                    <a:pt x="32" y="155"/>
                  </a:lnTo>
                  <a:lnTo>
                    <a:pt x="34" y="158"/>
                  </a:lnTo>
                  <a:lnTo>
                    <a:pt x="37" y="158"/>
                  </a:lnTo>
                  <a:lnTo>
                    <a:pt x="39" y="160"/>
                  </a:lnTo>
                  <a:close/>
                  <a:moveTo>
                    <a:pt x="224" y="159"/>
                  </a:moveTo>
                  <a:lnTo>
                    <a:pt x="224" y="159"/>
                  </a:lnTo>
                  <a:lnTo>
                    <a:pt x="227" y="161"/>
                  </a:lnTo>
                  <a:lnTo>
                    <a:pt x="229" y="161"/>
                  </a:lnTo>
                  <a:lnTo>
                    <a:pt x="230" y="161"/>
                  </a:lnTo>
                  <a:lnTo>
                    <a:pt x="231" y="163"/>
                  </a:lnTo>
                  <a:lnTo>
                    <a:pt x="228" y="164"/>
                  </a:lnTo>
                  <a:lnTo>
                    <a:pt x="224" y="166"/>
                  </a:lnTo>
                  <a:lnTo>
                    <a:pt x="222" y="166"/>
                  </a:lnTo>
                  <a:lnTo>
                    <a:pt x="220" y="164"/>
                  </a:lnTo>
                  <a:lnTo>
                    <a:pt x="217" y="163"/>
                  </a:lnTo>
                  <a:lnTo>
                    <a:pt x="216" y="163"/>
                  </a:lnTo>
                  <a:lnTo>
                    <a:pt x="218" y="161"/>
                  </a:lnTo>
                  <a:lnTo>
                    <a:pt x="221" y="160"/>
                  </a:lnTo>
                  <a:lnTo>
                    <a:pt x="224" y="159"/>
                  </a:lnTo>
                  <a:close/>
                  <a:moveTo>
                    <a:pt x="147" y="169"/>
                  </a:moveTo>
                  <a:lnTo>
                    <a:pt x="147" y="169"/>
                  </a:lnTo>
                  <a:lnTo>
                    <a:pt x="145" y="171"/>
                  </a:lnTo>
                  <a:lnTo>
                    <a:pt x="144" y="168"/>
                  </a:lnTo>
                  <a:lnTo>
                    <a:pt x="146" y="165"/>
                  </a:lnTo>
                  <a:lnTo>
                    <a:pt x="147" y="164"/>
                  </a:lnTo>
                  <a:lnTo>
                    <a:pt x="148" y="166"/>
                  </a:lnTo>
                  <a:lnTo>
                    <a:pt x="147" y="169"/>
                  </a:lnTo>
                  <a:close/>
                  <a:moveTo>
                    <a:pt x="175" y="168"/>
                  </a:moveTo>
                  <a:lnTo>
                    <a:pt x="175" y="168"/>
                  </a:lnTo>
                  <a:lnTo>
                    <a:pt x="174" y="170"/>
                  </a:lnTo>
                  <a:lnTo>
                    <a:pt x="172" y="170"/>
                  </a:lnTo>
                  <a:lnTo>
                    <a:pt x="168" y="167"/>
                  </a:lnTo>
                  <a:lnTo>
                    <a:pt x="167" y="166"/>
                  </a:lnTo>
                  <a:lnTo>
                    <a:pt x="167" y="165"/>
                  </a:lnTo>
                  <a:lnTo>
                    <a:pt x="168" y="165"/>
                  </a:lnTo>
                  <a:lnTo>
                    <a:pt x="170" y="166"/>
                  </a:lnTo>
                  <a:lnTo>
                    <a:pt x="174" y="167"/>
                  </a:lnTo>
                  <a:lnTo>
                    <a:pt x="175" y="168"/>
                  </a:lnTo>
                  <a:close/>
                  <a:moveTo>
                    <a:pt x="199" y="171"/>
                  </a:moveTo>
                  <a:lnTo>
                    <a:pt x="199" y="171"/>
                  </a:lnTo>
                  <a:lnTo>
                    <a:pt x="197" y="171"/>
                  </a:lnTo>
                  <a:lnTo>
                    <a:pt x="198" y="169"/>
                  </a:lnTo>
                  <a:lnTo>
                    <a:pt x="201" y="166"/>
                  </a:lnTo>
                  <a:lnTo>
                    <a:pt x="204" y="166"/>
                  </a:lnTo>
                  <a:lnTo>
                    <a:pt x="208" y="165"/>
                  </a:lnTo>
                  <a:lnTo>
                    <a:pt x="209" y="165"/>
                  </a:lnTo>
                  <a:lnTo>
                    <a:pt x="207" y="167"/>
                  </a:lnTo>
                  <a:lnTo>
                    <a:pt x="204" y="169"/>
                  </a:lnTo>
                  <a:lnTo>
                    <a:pt x="199" y="171"/>
                  </a:lnTo>
                  <a:close/>
                  <a:moveTo>
                    <a:pt x="179" y="175"/>
                  </a:moveTo>
                  <a:lnTo>
                    <a:pt x="179" y="175"/>
                  </a:lnTo>
                  <a:lnTo>
                    <a:pt x="176" y="175"/>
                  </a:lnTo>
                  <a:lnTo>
                    <a:pt x="176" y="172"/>
                  </a:lnTo>
                  <a:lnTo>
                    <a:pt x="178" y="171"/>
                  </a:lnTo>
                  <a:lnTo>
                    <a:pt x="181" y="173"/>
                  </a:lnTo>
                  <a:lnTo>
                    <a:pt x="181" y="174"/>
                  </a:lnTo>
                  <a:lnTo>
                    <a:pt x="179" y="175"/>
                  </a:lnTo>
                  <a:close/>
                  <a:moveTo>
                    <a:pt x="165" y="172"/>
                  </a:moveTo>
                  <a:lnTo>
                    <a:pt x="165" y="172"/>
                  </a:lnTo>
                  <a:lnTo>
                    <a:pt x="165" y="176"/>
                  </a:lnTo>
                  <a:lnTo>
                    <a:pt x="164" y="176"/>
                  </a:lnTo>
                  <a:lnTo>
                    <a:pt x="163" y="175"/>
                  </a:lnTo>
                  <a:lnTo>
                    <a:pt x="163" y="174"/>
                  </a:lnTo>
                  <a:lnTo>
                    <a:pt x="164" y="171"/>
                  </a:lnTo>
                  <a:lnTo>
                    <a:pt x="165" y="172"/>
                  </a:lnTo>
                  <a:close/>
                  <a:moveTo>
                    <a:pt x="149" y="178"/>
                  </a:moveTo>
                  <a:lnTo>
                    <a:pt x="149" y="178"/>
                  </a:lnTo>
                  <a:lnTo>
                    <a:pt x="147" y="179"/>
                  </a:lnTo>
                  <a:lnTo>
                    <a:pt x="148" y="176"/>
                  </a:lnTo>
                  <a:lnTo>
                    <a:pt x="147" y="175"/>
                  </a:lnTo>
                  <a:lnTo>
                    <a:pt x="148" y="174"/>
                  </a:lnTo>
                  <a:lnTo>
                    <a:pt x="149" y="173"/>
                  </a:lnTo>
                  <a:lnTo>
                    <a:pt x="150" y="174"/>
                  </a:lnTo>
                  <a:lnTo>
                    <a:pt x="150" y="175"/>
                  </a:lnTo>
                  <a:lnTo>
                    <a:pt x="149" y="178"/>
                  </a:lnTo>
                  <a:close/>
                  <a:moveTo>
                    <a:pt x="152" y="186"/>
                  </a:moveTo>
                  <a:lnTo>
                    <a:pt x="152" y="186"/>
                  </a:lnTo>
                  <a:lnTo>
                    <a:pt x="151" y="187"/>
                  </a:lnTo>
                  <a:lnTo>
                    <a:pt x="149" y="186"/>
                  </a:lnTo>
                  <a:lnTo>
                    <a:pt x="149" y="184"/>
                  </a:lnTo>
                  <a:lnTo>
                    <a:pt x="151" y="183"/>
                  </a:lnTo>
                  <a:lnTo>
                    <a:pt x="152" y="184"/>
                  </a:lnTo>
                  <a:lnTo>
                    <a:pt x="152" y="185"/>
                  </a:lnTo>
                  <a:lnTo>
                    <a:pt x="152" y="186"/>
                  </a:lnTo>
                  <a:close/>
                  <a:moveTo>
                    <a:pt x="184" y="192"/>
                  </a:moveTo>
                  <a:lnTo>
                    <a:pt x="184" y="192"/>
                  </a:lnTo>
                  <a:lnTo>
                    <a:pt x="181" y="194"/>
                  </a:lnTo>
                  <a:lnTo>
                    <a:pt x="179" y="192"/>
                  </a:lnTo>
                  <a:lnTo>
                    <a:pt x="178" y="188"/>
                  </a:lnTo>
                  <a:lnTo>
                    <a:pt x="183" y="184"/>
                  </a:lnTo>
                  <a:lnTo>
                    <a:pt x="184" y="184"/>
                  </a:lnTo>
                  <a:lnTo>
                    <a:pt x="185" y="185"/>
                  </a:lnTo>
                  <a:lnTo>
                    <a:pt x="185" y="190"/>
                  </a:lnTo>
                  <a:lnTo>
                    <a:pt x="184" y="192"/>
                  </a:lnTo>
                  <a:close/>
                  <a:moveTo>
                    <a:pt x="175" y="189"/>
                  </a:moveTo>
                  <a:lnTo>
                    <a:pt x="175" y="189"/>
                  </a:lnTo>
                  <a:lnTo>
                    <a:pt x="173" y="192"/>
                  </a:lnTo>
                  <a:lnTo>
                    <a:pt x="171" y="191"/>
                  </a:lnTo>
                  <a:lnTo>
                    <a:pt x="170" y="190"/>
                  </a:lnTo>
                  <a:lnTo>
                    <a:pt x="171" y="187"/>
                  </a:lnTo>
                  <a:lnTo>
                    <a:pt x="174" y="185"/>
                  </a:lnTo>
                  <a:lnTo>
                    <a:pt x="175" y="186"/>
                  </a:lnTo>
                  <a:lnTo>
                    <a:pt x="175" y="188"/>
                  </a:lnTo>
                  <a:lnTo>
                    <a:pt x="175" y="189"/>
                  </a:lnTo>
                  <a:close/>
                  <a:moveTo>
                    <a:pt x="230" y="193"/>
                  </a:moveTo>
                  <a:lnTo>
                    <a:pt x="230" y="193"/>
                  </a:lnTo>
                  <a:lnTo>
                    <a:pt x="227" y="193"/>
                  </a:lnTo>
                  <a:lnTo>
                    <a:pt x="227" y="190"/>
                  </a:lnTo>
                  <a:lnTo>
                    <a:pt x="226" y="188"/>
                  </a:lnTo>
                  <a:lnTo>
                    <a:pt x="228" y="189"/>
                  </a:lnTo>
                  <a:lnTo>
                    <a:pt x="230" y="191"/>
                  </a:lnTo>
                  <a:lnTo>
                    <a:pt x="230" y="191"/>
                  </a:lnTo>
                  <a:lnTo>
                    <a:pt x="230" y="192"/>
                  </a:lnTo>
                  <a:lnTo>
                    <a:pt x="230" y="193"/>
                  </a:lnTo>
                  <a:close/>
                  <a:moveTo>
                    <a:pt x="158" y="194"/>
                  </a:moveTo>
                  <a:lnTo>
                    <a:pt x="158" y="194"/>
                  </a:lnTo>
                  <a:lnTo>
                    <a:pt x="157" y="194"/>
                  </a:lnTo>
                  <a:lnTo>
                    <a:pt x="157" y="193"/>
                  </a:lnTo>
                  <a:lnTo>
                    <a:pt x="156" y="191"/>
                  </a:lnTo>
                  <a:lnTo>
                    <a:pt x="157" y="190"/>
                  </a:lnTo>
                  <a:lnTo>
                    <a:pt x="158" y="190"/>
                  </a:lnTo>
                  <a:lnTo>
                    <a:pt x="159" y="193"/>
                  </a:lnTo>
                  <a:lnTo>
                    <a:pt x="158" y="194"/>
                  </a:lnTo>
                  <a:close/>
                  <a:moveTo>
                    <a:pt x="194" y="199"/>
                  </a:moveTo>
                  <a:lnTo>
                    <a:pt x="194" y="199"/>
                  </a:lnTo>
                  <a:lnTo>
                    <a:pt x="191" y="200"/>
                  </a:lnTo>
                  <a:lnTo>
                    <a:pt x="190" y="199"/>
                  </a:lnTo>
                  <a:lnTo>
                    <a:pt x="192" y="199"/>
                  </a:lnTo>
                  <a:lnTo>
                    <a:pt x="193" y="198"/>
                  </a:lnTo>
                  <a:lnTo>
                    <a:pt x="193" y="197"/>
                  </a:lnTo>
                  <a:lnTo>
                    <a:pt x="196" y="196"/>
                  </a:lnTo>
                  <a:lnTo>
                    <a:pt x="198" y="194"/>
                  </a:lnTo>
                  <a:lnTo>
                    <a:pt x="200" y="195"/>
                  </a:lnTo>
                  <a:lnTo>
                    <a:pt x="197" y="196"/>
                  </a:lnTo>
                  <a:lnTo>
                    <a:pt x="194" y="199"/>
                  </a:lnTo>
                  <a:close/>
                  <a:moveTo>
                    <a:pt x="227" y="202"/>
                  </a:moveTo>
                  <a:lnTo>
                    <a:pt x="227" y="202"/>
                  </a:lnTo>
                  <a:lnTo>
                    <a:pt x="227" y="202"/>
                  </a:lnTo>
                  <a:lnTo>
                    <a:pt x="228" y="200"/>
                  </a:lnTo>
                  <a:lnTo>
                    <a:pt x="231" y="197"/>
                  </a:lnTo>
                  <a:lnTo>
                    <a:pt x="236" y="195"/>
                  </a:lnTo>
                  <a:lnTo>
                    <a:pt x="237" y="195"/>
                  </a:lnTo>
                  <a:lnTo>
                    <a:pt x="240" y="196"/>
                  </a:lnTo>
                  <a:lnTo>
                    <a:pt x="235" y="199"/>
                  </a:lnTo>
                  <a:lnTo>
                    <a:pt x="234" y="200"/>
                  </a:lnTo>
                  <a:lnTo>
                    <a:pt x="230" y="200"/>
                  </a:lnTo>
                  <a:lnTo>
                    <a:pt x="227" y="202"/>
                  </a:lnTo>
                  <a:close/>
                  <a:moveTo>
                    <a:pt x="179" y="204"/>
                  </a:moveTo>
                  <a:lnTo>
                    <a:pt x="179" y="204"/>
                  </a:lnTo>
                  <a:lnTo>
                    <a:pt x="178" y="204"/>
                  </a:lnTo>
                  <a:lnTo>
                    <a:pt x="176" y="202"/>
                  </a:lnTo>
                  <a:lnTo>
                    <a:pt x="175" y="201"/>
                  </a:lnTo>
                  <a:lnTo>
                    <a:pt x="176" y="199"/>
                  </a:lnTo>
                  <a:lnTo>
                    <a:pt x="179" y="202"/>
                  </a:lnTo>
                  <a:lnTo>
                    <a:pt x="179" y="204"/>
                  </a:lnTo>
                  <a:close/>
                  <a:moveTo>
                    <a:pt x="152" y="200"/>
                  </a:moveTo>
                  <a:lnTo>
                    <a:pt x="152" y="200"/>
                  </a:lnTo>
                  <a:lnTo>
                    <a:pt x="152" y="203"/>
                  </a:lnTo>
                  <a:lnTo>
                    <a:pt x="152" y="203"/>
                  </a:lnTo>
                  <a:lnTo>
                    <a:pt x="146" y="205"/>
                  </a:lnTo>
                  <a:lnTo>
                    <a:pt x="146" y="202"/>
                  </a:lnTo>
                  <a:lnTo>
                    <a:pt x="147" y="201"/>
                  </a:lnTo>
                  <a:lnTo>
                    <a:pt x="149" y="202"/>
                  </a:lnTo>
                  <a:lnTo>
                    <a:pt x="150" y="202"/>
                  </a:lnTo>
                  <a:lnTo>
                    <a:pt x="150" y="201"/>
                  </a:lnTo>
                  <a:lnTo>
                    <a:pt x="152" y="200"/>
                  </a:lnTo>
                  <a:close/>
                  <a:moveTo>
                    <a:pt x="256" y="208"/>
                  </a:moveTo>
                  <a:lnTo>
                    <a:pt x="256" y="208"/>
                  </a:lnTo>
                  <a:lnTo>
                    <a:pt x="255" y="209"/>
                  </a:lnTo>
                  <a:lnTo>
                    <a:pt x="254" y="207"/>
                  </a:lnTo>
                  <a:lnTo>
                    <a:pt x="254" y="206"/>
                  </a:lnTo>
                  <a:lnTo>
                    <a:pt x="255" y="205"/>
                  </a:lnTo>
                  <a:lnTo>
                    <a:pt x="256" y="205"/>
                  </a:lnTo>
                  <a:lnTo>
                    <a:pt x="256" y="206"/>
                  </a:lnTo>
                  <a:lnTo>
                    <a:pt x="256" y="207"/>
                  </a:lnTo>
                  <a:lnTo>
                    <a:pt x="256" y="208"/>
                  </a:lnTo>
                  <a:close/>
                  <a:moveTo>
                    <a:pt x="212" y="207"/>
                  </a:moveTo>
                  <a:lnTo>
                    <a:pt x="212" y="207"/>
                  </a:lnTo>
                  <a:lnTo>
                    <a:pt x="210" y="208"/>
                  </a:lnTo>
                  <a:lnTo>
                    <a:pt x="208" y="210"/>
                  </a:lnTo>
                  <a:lnTo>
                    <a:pt x="206" y="209"/>
                  </a:lnTo>
                  <a:lnTo>
                    <a:pt x="206" y="207"/>
                  </a:lnTo>
                  <a:lnTo>
                    <a:pt x="208" y="207"/>
                  </a:lnTo>
                  <a:lnTo>
                    <a:pt x="210" y="206"/>
                  </a:lnTo>
                  <a:lnTo>
                    <a:pt x="209" y="205"/>
                  </a:lnTo>
                  <a:lnTo>
                    <a:pt x="211" y="206"/>
                  </a:lnTo>
                  <a:lnTo>
                    <a:pt x="212" y="207"/>
                  </a:lnTo>
                  <a:close/>
                  <a:moveTo>
                    <a:pt x="182" y="215"/>
                  </a:moveTo>
                  <a:lnTo>
                    <a:pt x="182" y="215"/>
                  </a:lnTo>
                  <a:lnTo>
                    <a:pt x="180" y="217"/>
                  </a:lnTo>
                  <a:lnTo>
                    <a:pt x="178" y="216"/>
                  </a:lnTo>
                  <a:lnTo>
                    <a:pt x="179" y="215"/>
                  </a:lnTo>
                  <a:lnTo>
                    <a:pt x="180" y="214"/>
                  </a:lnTo>
                  <a:lnTo>
                    <a:pt x="180" y="213"/>
                  </a:lnTo>
                  <a:lnTo>
                    <a:pt x="179" y="212"/>
                  </a:lnTo>
                  <a:lnTo>
                    <a:pt x="179" y="212"/>
                  </a:lnTo>
                  <a:lnTo>
                    <a:pt x="181" y="213"/>
                  </a:lnTo>
                  <a:lnTo>
                    <a:pt x="182" y="215"/>
                  </a:lnTo>
                  <a:close/>
                  <a:moveTo>
                    <a:pt x="255" y="233"/>
                  </a:moveTo>
                  <a:lnTo>
                    <a:pt x="255" y="233"/>
                  </a:lnTo>
                  <a:lnTo>
                    <a:pt x="253" y="233"/>
                  </a:lnTo>
                  <a:lnTo>
                    <a:pt x="252" y="233"/>
                  </a:lnTo>
                  <a:lnTo>
                    <a:pt x="251" y="231"/>
                  </a:lnTo>
                  <a:lnTo>
                    <a:pt x="253" y="227"/>
                  </a:lnTo>
                  <a:lnTo>
                    <a:pt x="252" y="224"/>
                  </a:lnTo>
                  <a:lnTo>
                    <a:pt x="251" y="223"/>
                  </a:lnTo>
                  <a:lnTo>
                    <a:pt x="253" y="222"/>
                  </a:lnTo>
                  <a:lnTo>
                    <a:pt x="254" y="219"/>
                  </a:lnTo>
                  <a:lnTo>
                    <a:pt x="258" y="217"/>
                  </a:lnTo>
                  <a:lnTo>
                    <a:pt x="266" y="213"/>
                  </a:lnTo>
                  <a:lnTo>
                    <a:pt x="267" y="213"/>
                  </a:lnTo>
                  <a:lnTo>
                    <a:pt x="267" y="216"/>
                  </a:lnTo>
                  <a:lnTo>
                    <a:pt x="265" y="222"/>
                  </a:lnTo>
                  <a:lnTo>
                    <a:pt x="262" y="225"/>
                  </a:lnTo>
                  <a:lnTo>
                    <a:pt x="263" y="227"/>
                  </a:lnTo>
                  <a:lnTo>
                    <a:pt x="259" y="228"/>
                  </a:lnTo>
                  <a:lnTo>
                    <a:pt x="255" y="233"/>
                  </a:lnTo>
                  <a:close/>
                  <a:moveTo>
                    <a:pt x="106" y="223"/>
                  </a:moveTo>
                  <a:lnTo>
                    <a:pt x="106" y="223"/>
                  </a:lnTo>
                  <a:lnTo>
                    <a:pt x="106" y="224"/>
                  </a:lnTo>
                  <a:lnTo>
                    <a:pt x="102" y="223"/>
                  </a:lnTo>
                  <a:lnTo>
                    <a:pt x="102" y="221"/>
                  </a:lnTo>
                  <a:lnTo>
                    <a:pt x="101" y="217"/>
                  </a:lnTo>
                  <a:lnTo>
                    <a:pt x="102" y="216"/>
                  </a:lnTo>
                  <a:lnTo>
                    <a:pt x="103" y="215"/>
                  </a:lnTo>
                  <a:lnTo>
                    <a:pt x="104" y="217"/>
                  </a:lnTo>
                  <a:lnTo>
                    <a:pt x="107" y="220"/>
                  </a:lnTo>
                  <a:lnTo>
                    <a:pt x="106" y="223"/>
                  </a:lnTo>
                  <a:close/>
                  <a:moveTo>
                    <a:pt x="235" y="250"/>
                  </a:moveTo>
                  <a:lnTo>
                    <a:pt x="235" y="250"/>
                  </a:lnTo>
                  <a:lnTo>
                    <a:pt x="233" y="252"/>
                  </a:lnTo>
                  <a:lnTo>
                    <a:pt x="232" y="251"/>
                  </a:lnTo>
                  <a:lnTo>
                    <a:pt x="233" y="249"/>
                  </a:lnTo>
                  <a:lnTo>
                    <a:pt x="231" y="245"/>
                  </a:lnTo>
                  <a:lnTo>
                    <a:pt x="234" y="240"/>
                  </a:lnTo>
                  <a:lnTo>
                    <a:pt x="234" y="238"/>
                  </a:lnTo>
                  <a:lnTo>
                    <a:pt x="236" y="237"/>
                  </a:lnTo>
                  <a:lnTo>
                    <a:pt x="236" y="241"/>
                  </a:lnTo>
                  <a:lnTo>
                    <a:pt x="234" y="244"/>
                  </a:lnTo>
                  <a:lnTo>
                    <a:pt x="236" y="247"/>
                  </a:lnTo>
                  <a:lnTo>
                    <a:pt x="236" y="250"/>
                  </a:lnTo>
                  <a:lnTo>
                    <a:pt x="235" y="250"/>
                  </a:lnTo>
                  <a:close/>
                  <a:moveTo>
                    <a:pt x="131" y="248"/>
                  </a:moveTo>
                  <a:lnTo>
                    <a:pt x="131" y="248"/>
                  </a:lnTo>
                  <a:lnTo>
                    <a:pt x="133" y="248"/>
                  </a:lnTo>
                  <a:lnTo>
                    <a:pt x="136" y="248"/>
                  </a:lnTo>
                  <a:lnTo>
                    <a:pt x="137" y="248"/>
                  </a:lnTo>
                  <a:lnTo>
                    <a:pt x="138" y="245"/>
                  </a:lnTo>
                  <a:lnTo>
                    <a:pt x="141" y="245"/>
                  </a:lnTo>
                  <a:lnTo>
                    <a:pt x="142" y="248"/>
                  </a:lnTo>
                  <a:lnTo>
                    <a:pt x="139" y="249"/>
                  </a:lnTo>
                  <a:lnTo>
                    <a:pt x="139" y="249"/>
                  </a:lnTo>
                  <a:lnTo>
                    <a:pt x="139" y="250"/>
                  </a:lnTo>
                  <a:lnTo>
                    <a:pt x="141" y="250"/>
                  </a:lnTo>
                  <a:lnTo>
                    <a:pt x="143" y="250"/>
                  </a:lnTo>
                  <a:lnTo>
                    <a:pt x="144" y="252"/>
                  </a:lnTo>
                  <a:lnTo>
                    <a:pt x="144" y="253"/>
                  </a:lnTo>
                  <a:lnTo>
                    <a:pt x="145" y="254"/>
                  </a:lnTo>
                  <a:lnTo>
                    <a:pt x="147" y="254"/>
                  </a:lnTo>
                  <a:lnTo>
                    <a:pt x="149" y="254"/>
                  </a:lnTo>
                  <a:lnTo>
                    <a:pt x="152" y="254"/>
                  </a:lnTo>
                  <a:lnTo>
                    <a:pt x="155" y="252"/>
                  </a:lnTo>
                  <a:lnTo>
                    <a:pt x="158" y="252"/>
                  </a:lnTo>
                  <a:lnTo>
                    <a:pt x="167" y="252"/>
                  </a:lnTo>
                  <a:lnTo>
                    <a:pt x="170" y="255"/>
                  </a:lnTo>
                  <a:lnTo>
                    <a:pt x="176" y="255"/>
                  </a:lnTo>
                  <a:lnTo>
                    <a:pt x="182" y="256"/>
                  </a:lnTo>
                  <a:lnTo>
                    <a:pt x="184" y="256"/>
                  </a:lnTo>
                  <a:lnTo>
                    <a:pt x="190" y="255"/>
                  </a:lnTo>
                  <a:lnTo>
                    <a:pt x="190" y="256"/>
                  </a:lnTo>
                  <a:lnTo>
                    <a:pt x="190" y="261"/>
                  </a:lnTo>
                  <a:lnTo>
                    <a:pt x="190" y="263"/>
                  </a:lnTo>
                  <a:lnTo>
                    <a:pt x="191" y="263"/>
                  </a:lnTo>
                  <a:lnTo>
                    <a:pt x="193" y="263"/>
                  </a:lnTo>
                  <a:lnTo>
                    <a:pt x="195" y="261"/>
                  </a:lnTo>
                  <a:lnTo>
                    <a:pt x="199" y="260"/>
                  </a:lnTo>
                  <a:lnTo>
                    <a:pt x="203" y="260"/>
                  </a:lnTo>
                  <a:lnTo>
                    <a:pt x="207" y="256"/>
                  </a:lnTo>
                  <a:lnTo>
                    <a:pt x="208" y="256"/>
                  </a:lnTo>
                  <a:lnTo>
                    <a:pt x="207" y="258"/>
                  </a:lnTo>
                  <a:lnTo>
                    <a:pt x="207" y="262"/>
                  </a:lnTo>
                  <a:lnTo>
                    <a:pt x="206" y="264"/>
                  </a:lnTo>
                  <a:lnTo>
                    <a:pt x="206" y="266"/>
                  </a:lnTo>
                  <a:lnTo>
                    <a:pt x="203" y="267"/>
                  </a:lnTo>
                  <a:lnTo>
                    <a:pt x="199" y="267"/>
                  </a:lnTo>
                  <a:lnTo>
                    <a:pt x="193" y="267"/>
                  </a:lnTo>
                  <a:lnTo>
                    <a:pt x="186" y="268"/>
                  </a:lnTo>
                  <a:lnTo>
                    <a:pt x="173" y="269"/>
                  </a:lnTo>
                  <a:lnTo>
                    <a:pt x="160" y="270"/>
                  </a:lnTo>
                  <a:lnTo>
                    <a:pt x="159" y="270"/>
                  </a:lnTo>
                  <a:lnTo>
                    <a:pt x="159" y="267"/>
                  </a:lnTo>
                  <a:lnTo>
                    <a:pt x="158" y="266"/>
                  </a:lnTo>
                  <a:lnTo>
                    <a:pt x="158" y="265"/>
                  </a:lnTo>
                  <a:lnTo>
                    <a:pt x="154" y="264"/>
                  </a:lnTo>
                  <a:lnTo>
                    <a:pt x="150" y="262"/>
                  </a:lnTo>
                  <a:lnTo>
                    <a:pt x="135" y="260"/>
                  </a:lnTo>
                  <a:lnTo>
                    <a:pt x="132" y="259"/>
                  </a:lnTo>
                  <a:lnTo>
                    <a:pt x="126" y="259"/>
                  </a:lnTo>
                  <a:lnTo>
                    <a:pt x="124" y="259"/>
                  </a:lnTo>
                  <a:lnTo>
                    <a:pt x="123" y="258"/>
                  </a:lnTo>
                  <a:lnTo>
                    <a:pt x="122" y="257"/>
                  </a:lnTo>
                  <a:lnTo>
                    <a:pt x="121" y="252"/>
                  </a:lnTo>
                  <a:lnTo>
                    <a:pt x="122" y="248"/>
                  </a:lnTo>
                  <a:lnTo>
                    <a:pt x="123" y="246"/>
                  </a:lnTo>
                  <a:lnTo>
                    <a:pt x="124" y="248"/>
                  </a:lnTo>
                  <a:lnTo>
                    <a:pt x="125" y="248"/>
                  </a:lnTo>
                  <a:lnTo>
                    <a:pt x="127" y="247"/>
                  </a:lnTo>
                  <a:lnTo>
                    <a:pt x="127" y="245"/>
                  </a:lnTo>
                  <a:lnTo>
                    <a:pt x="127" y="243"/>
                  </a:lnTo>
                  <a:lnTo>
                    <a:pt x="128" y="244"/>
                  </a:lnTo>
                  <a:lnTo>
                    <a:pt x="129" y="247"/>
                  </a:lnTo>
                  <a:lnTo>
                    <a:pt x="131" y="248"/>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2" name="Croatia">
              <a:extLst>
                <a:ext uri="{FF2B5EF4-FFF2-40B4-BE49-F238E27FC236}">
                  <a16:creationId xmlns:a16="http://schemas.microsoft.com/office/drawing/2014/main" id="{2517870F-CB12-466A-8D8B-D0A506DB5527}"/>
                </a:ext>
              </a:extLst>
            </p:cNvPr>
            <p:cNvSpPr>
              <a:spLocks noEditPoints="1"/>
            </p:cNvSpPr>
            <p:nvPr/>
          </p:nvSpPr>
          <p:spPr bwMode="auto">
            <a:xfrm>
              <a:off x="8258579" y="4834911"/>
              <a:ext cx="878440" cy="752475"/>
            </a:xfrm>
            <a:custGeom>
              <a:avLst/>
              <a:gdLst>
                <a:gd name="T0" fmla="*/ 109 w 183"/>
                <a:gd name="T1" fmla="*/ 15 h 179"/>
                <a:gd name="T2" fmla="*/ 128 w 183"/>
                <a:gd name="T3" fmla="*/ 30 h 179"/>
                <a:gd name="T4" fmla="*/ 153 w 183"/>
                <a:gd name="T5" fmla="*/ 34 h 179"/>
                <a:gd name="T6" fmla="*/ 168 w 183"/>
                <a:gd name="T7" fmla="*/ 27 h 179"/>
                <a:gd name="T8" fmla="*/ 169 w 183"/>
                <a:gd name="T9" fmla="*/ 44 h 179"/>
                <a:gd name="T10" fmla="*/ 179 w 183"/>
                <a:gd name="T11" fmla="*/ 56 h 179"/>
                <a:gd name="T12" fmla="*/ 180 w 183"/>
                <a:gd name="T13" fmla="*/ 61 h 179"/>
                <a:gd name="T14" fmla="*/ 173 w 183"/>
                <a:gd name="T15" fmla="*/ 71 h 179"/>
                <a:gd name="T16" fmla="*/ 165 w 183"/>
                <a:gd name="T17" fmla="*/ 73 h 179"/>
                <a:gd name="T18" fmla="*/ 153 w 183"/>
                <a:gd name="T19" fmla="*/ 64 h 179"/>
                <a:gd name="T20" fmla="*/ 135 w 183"/>
                <a:gd name="T21" fmla="*/ 65 h 179"/>
                <a:gd name="T22" fmla="*/ 118 w 183"/>
                <a:gd name="T23" fmla="*/ 61 h 179"/>
                <a:gd name="T24" fmla="*/ 91 w 183"/>
                <a:gd name="T25" fmla="*/ 61 h 179"/>
                <a:gd name="T26" fmla="*/ 74 w 183"/>
                <a:gd name="T27" fmla="*/ 59 h 179"/>
                <a:gd name="T28" fmla="*/ 79 w 183"/>
                <a:gd name="T29" fmla="*/ 89 h 179"/>
                <a:gd name="T30" fmla="*/ 92 w 183"/>
                <a:gd name="T31" fmla="*/ 112 h 179"/>
                <a:gd name="T32" fmla="*/ 117 w 183"/>
                <a:gd name="T33" fmla="*/ 136 h 179"/>
                <a:gd name="T34" fmla="*/ 128 w 183"/>
                <a:gd name="T35" fmla="*/ 156 h 179"/>
                <a:gd name="T36" fmla="*/ 89 w 183"/>
                <a:gd name="T37" fmla="*/ 132 h 179"/>
                <a:gd name="T38" fmla="*/ 75 w 183"/>
                <a:gd name="T39" fmla="*/ 127 h 179"/>
                <a:gd name="T40" fmla="*/ 53 w 183"/>
                <a:gd name="T41" fmla="*/ 100 h 179"/>
                <a:gd name="T42" fmla="*/ 43 w 183"/>
                <a:gd name="T43" fmla="*/ 81 h 179"/>
                <a:gd name="T44" fmla="*/ 24 w 183"/>
                <a:gd name="T45" fmla="*/ 53 h 179"/>
                <a:gd name="T46" fmla="*/ 10 w 183"/>
                <a:gd name="T47" fmla="*/ 75 h 179"/>
                <a:gd name="T48" fmla="*/ 3 w 183"/>
                <a:gd name="T49" fmla="*/ 47 h 179"/>
                <a:gd name="T50" fmla="*/ 20 w 183"/>
                <a:gd name="T51" fmla="*/ 47 h 179"/>
                <a:gd name="T52" fmla="*/ 33 w 183"/>
                <a:gd name="T53" fmla="*/ 40 h 179"/>
                <a:gd name="T54" fmla="*/ 44 w 183"/>
                <a:gd name="T55" fmla="*/ 46 h 179"/>
                <a:gd name="T56" fmla="*/ 55 w 183"/>
                <a:gd name="T57" fmla="*/ 41 h 179"/>
                <a:gd name="T58" fmla="*/ 66 w 183"/>
                <a:gd name="T59" fmla="*/ 30 h 179"/>
                <a:gd name="T60" fmla="*/ 66 w 183"/>
                <a:gd name="T61" fmla="*/ 15 h 179"/>
                <a:gd name="T62" fmla="*/ 80 w 183"/>
                <a:gd name="T63" fmla="*/ 7 h 179"/>
                <a:gd name="T64" fmla="*/ 90 w 183"/>
                <a:gd name="T65" fmla="*/ 0 h 179"/>
                <a:gd name="T66" fmla="*/ 31 w 183"/>
                <a:gd name="T67" fmla="*/ 67 h 179"/>
                <a:gd name="T68" fmla="*/ 38 w 183"/>
                <a:gd name="T69" fmla="*/ 65 h 179"/>
                <a:gd name="T70" fmla="*/ 24 w 183"/>
                <a:gd name="T71" fmla="*/ 73 h 179"/>
                <a:gd name="T72" fmla="*/ 26 w 183"/>
                <a:gd name="T73" fmla="*/ 65 h 179"/>
                <a:gd name="T74" fmla="*/ 41 w 183"/>
                <a:gd name="T75" fmla="*/ 79 h 179"/>
                <a:gd name="T76" fmla="*/ 36 w 183"/>
                <a:gd name="T77" fmla="*/ 75 h 179"/>
                <a:gd name="T78" fmla="*/ 49 w 183"/>
                <a:gd name="T79" fmla="*/ 96 h 179"/>
                <a:gd name="T80" fmla="*/ 40 w 183"/>
                <a:gd name="T81" fmla="*/ 84 h 179"/>
                <a:gd name="T82" fmla="*/ 52 w 183"/>
                <a:gd name="T83" fmla="*/ 97 h 179"/>
                <a:gd name="T84" fmla="*/ 42 w 183"/>
                <a:gd name="T85" fmla="*/ 106 h 179"/>
                <a:gd name="T86" fmla="*/ 50 w 183"/>
                <a:gd name="T87" fmla="*/ 108 h 179"/>
                <a:gd name="T88" fmla="*/ 58 w 183"/>
                <a:gd name="T89" fmla="*/ 115 h 179"/>
                <a:gd name="T90" fmla="*/ 92 w 183"/>
                <a:gd name="T91" fmla="*/ 142 h 179"/>
                <a:gd name="T92" fmla="*/ 104 w 183"/>
                <a:gd name="T93" fmla="*/ 142 h 179"/>
                <a:gd name="T94" fmla="*/ 90 w 183"/>
                <a:gd name="T95" fmla="*/ 146 h 179"/>
                <a:gd name="T96" fmla="*/ 129 w 183"/>
                <a:gd name="T97" fmla="*/ 159 h 179"/>
                <a:gd name="T98" fmla="*/ 143 w 183"/>
                <a:gd name="T99" fmla="*/ 168 h 179"/>
                <a:gd name="T100" fmla="*/ 150 w 183"/>
                <a:gd name="T101" fmla="*/ 175 h 179"/>
                <a:gd name="T102" fmla="*/ 115 w 183"/>
                <a:gd name="T103" fmla="*/ 154 h 179"/>
                <a:gd name="T104" fmla="*/ 111 w 183"/>
                <a:gd name="T105" fmla="*/ 156 h 179"/>
                <a:gd name="T106" fmla="*/ 99 w 183"/>
                <a:gd name="T107" fmla="*/ 157 h 179"/>
                <a:gd name="T108" fmla="*/ 120 w 183"/>
                <a:gd name="T109"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179">
                  <a:moveTo>
                    <a:pt x="93" y="1"/>
                  </a:moveTo>
                  <a:lnTo>
                    <a:pt x="93" y="1"/>
                  </a:lnTo>
                  <a:lnTo>
                    <a:pt x="95" y="2"/>
                  </a:lnTo>
                  <a:lnTo>
                    <a:pt x="100" y="5"/>
                  </a:lnTo>
                  <a:lnTo>
                    <a:pt x="104" y="9"/>
                  </a:lnTo>
                  <a:lnTo>
                    <a:pt x="106" y="12"/>
                  </a:lnTo>
                  <a:lnTo>
                    <a:pt x="109" y="15"/>
                  </a:lnTo>
                  <a:lnTo>
                    <a:pt x="113" y="18"/>
                  </a:lnTo>
                  <a:lnTo>
                    <a:pt x="116" y="20"/>
                  </a:lnTo>
                  <a:lnTo>
                    <a:pt x="118" y="24"/>
                  </a:lnTo>
                  <a:lnTo>
                    <a:pt x="121" y="26"/>
                  </a:lnTo>
                  <a:lnTo>
                    <a:pt x="125" y="27"/>
                  </a:lnTo>
                  <a:lnTo>
                    <a:pt x="127" y="28"/>
                  </a:lnTo>
                  <a:lnTo>
                    <a:pt x="128" y="30"/>
                  </a:lnTo>
                  <a:lnTo>
                    <a:pt x="130" y="32"/>
                  </a:lnTo>
                  <a:lnTo>
                    <a:pt x="133" y="33"/>
                  </a:lnTo>
                  <a:lnTo>
                    <a:pt x="138" y="34"/>
                  </a:lnTo>
                  <a:lnTo>
                    <a:pt x="148" y="34"/>
                  </a:lnTo>
                  <a:lnTo>
                    <a:pt x="148" y="34"/>
                  </a:lnTo>
                  <a:lnTo>
                    <a:pt x="151" y="35"/>
                  </a:lnTo>
                  <a:lnTo>
                    <a:pt x="153" y="34"/>
                  </a:lnTo>
                  <a:lnTo>
                    <a:pt x="156" y="33"/>
                  </a:lnTo>
                  <a:lnTo>
                    <a:pt x="157" y="32"/>
                  </a:lnTo>
                  <a:lnTo>
                    <a:pt x="160" y="28"/>
                  </a:lnTo>
                  <a:lnTo>
                    <a:pt x="162" y="28"/>
                  </a:lnTo>
                  <a:lnTo>
                    <a:pt x="165" y="28"/>
                  </a:lnTo>
                  <a:lnTo>
                    <a:pt x="168" y="27"/>
                  </a:lnTo>
                  <a:lnTo>
                    <a:pt x="168" y="27"/>
                  </a:lnTo>
                  <a:lnTo>
                    <a:pt x="168" y="28"/>
                  </a:lnTo>
                  <a:lnTo>
                    <a:pt x="167" y="30"/>
                  </a:lnTo>
                  <a:lnTo>
                    <a:pt x="166" y="31"/>
                  </a:lnTo>
                  <a:lnTo>
                    <a:pt x="167" y="34"/>
                  </a:lnTo>
                  <a:lnTo>
                    <a:pt x="169" y="39"/>
                  </a:lnTo>
                  <a:lnTo>
                    <a:pt x="168" y="42"/>
                  </a:lnTo>
                  <a:lnTo>
                    <a:pt x="169" y="44"/>
                  </a:lnTo>
                  <a:lnTo>
                    <a:pt x="172" y="45"/>
                  </a:lnTo>
                  <a:lnTo>
                    <a:pt x="173" y="45"/>
                  </a:lnTo>
                  <a:lnTo>
                    <a:pt x="172" y="46"/>
                  </a:lnTo>
                  <a:lnTo>
                    <a:pt x="171" y="48"/>
                  </a:lnTo>
                  <a:lnTo>
                    <a:pt x="171" y="51"/>
                  </a:lnTo>
                  <a:lnTo>
                    <a:pt x="174" y="53"/>
                  </a:lnTo>
                  <a:lnTo>
                    <a:pt x="179" y="56"/>
                  </a:lnTo>
                  <a:lnTo>
                    <a:pt x="181" y="56"/>
                  </a:lnTo>
                  <a:lnTo>
                    <a:pt x="182" y="57"/>
                  </a:lnTo>
                  <a:lnTo>
                    <a:pt x="183" y="58"/>
                  </a:lnTo>
                  <a:lnTo>
                    <a:pt x="183" y="59"/>
                  </a:lnTo>
                  <a:lnTo>
                    <a:pt x="183" y="60"/>
                  </a:lnTo>
                  <a:lnTo>
                    <a:pt x="183" y="61"/>
                  </a:lnTo>
                  <a:lnTo>
                    <a:pt x="180" y="61"/>
                  </a:lnTo>
                  <a:lnTo>
                    <a:pt x="177" y="61"/>
                  </a:lnTo>
                  <a:lnTo>
                    <a:pt x="175" y="60"/>
                  </a:lnTo>
                  <a:lnTo>
                    <a:pt x="175" y="61"/>
                  </a:lnTo>
                  <a:lnTo>
                    <a:pt x="175" y="62"/>
                  </a:lnTo>
                  <a:lnTo>
                    <a:pt x="173" y="62"/>
                  </a:lnTo>
                  <a:lnTo>
                    <a:pt x="174" y="69"/>
                  </a:lnTo>
                  <a:lnTo>
                    <a:pt x="173" y="71"/>
                  </a:lnTo>
                  <a:lnTo>
                    <a:pt x="172" y="72"/>
                  </a:lnTo>
                  <a:lnTo>
                    <a:pt x="172" y="72"/>
                  </a:lnTo>
                  <a:lnTo>
                    <a:pt x="171" y="72"/>
                  </a:lnTo>
                  <a:lnTo>
                    <a:pt x="170" y="72"/>
                  </a:lnTo>
                  <a:lnTo>
                    <a:pt x="171" y="74"/>
                  </a:lnTo>
                  <a:lnTo>
                    <a:pt x="169" y="74"/>
                  </a:lnTo>
                  <a:lnTo>
                    <a:pt x="165" y="73"/>
                  </a:lnTo>
                  <a:lnTo>
                    <a:pt x="164" y="72"/>
                  </a:lnTo>
                  <a:lnTo>
                    <a:pt x="164" y="71"/>
                  </a:lnTo>
                  <a:lnTo>
                    <a:pt x="164" y="69"/>
                  </a:lnTo>
                  <a:lnTo>
                    <a:pt x="163" y="67"/>
                  </a:lnTo>
                  <a:lnTo>
                    <a:pt x="160" y="65"/>
                  </a:lnTo>
                  <a:lnTo>
                    <a:pt x="155" y="64"/>
                  </a:lnTo>
                  <a:lnTo>
                    <a:pt x="153" y="64"/>
                  </a:lnTo>
                  <a:lnTo>
                    <a:pt x="151" y="63"/>
                  </a:lnTo>
                  <a:lnTo>
                    <a:pt x="148" y="62"/>
                  </a:lnTo>
                  <a:lnTo>
                    <a:pt x="146" y="62"/>
                  </a:lnTo>
                  <a:lnTo>
                    <a:pt x="144" y="63"/>
                  </a:lnTo>
                  <a:lnTo>
                    <a:pt x="139" y="62"/>
                  </a:lnTo>
                  <a:lnTo>
                    <a:pt x="138" y="63"/>
                  </a:lnTo>
                  <a:lnTo>
                    <a:pt x="135" y="65"/>
                  </a:lnTo>
                  <a:lnTo>
                    <a:pt x="134" y="65"/>
                  </a:lnTo>
                  <a:lnTo>
                    <a:pt x="130" y="61"/>
                  </a:lnTo>
                  <a:lnTo>
                    <a:pt x="129" y="61"/>
                  </a:lnTo>
                  <a:lnTo>
                    <a:pt x="125" y="63"/>
                  </a:lnTo>
                  <a:lnTo>
                    <a:pt x="124" y="63"/>
                  </a:lnTo>
                  <a:lnTo>
                    <a:pt x="123" y="62"/>
                  </a:lnTo>
                  <a:lnTo>
                    <a:pt x="118" y="61"/>
                  </a:lnTo>
                  <a:lnTo>
                    <a:pt x="116" y="61"/>
                  </a:lnTo>
                  <a:lnTo>
                    <a:pt x="115" y="61"/>
                  </a:lnTo>
                  <a:lnTo>
                    <a:pt x="112" y="61"/>
                  </a:lnTo>
                  <a:lnTo>
                    <a:pt x="106" y="56"/>
                  </a:lnTo>
                  <a:lnTo>
                    <a:pt x="102" y="60"/>
                  </a:lnTo>
                  <a:lnTo>
                    <a:pt x="94" y="59"/>
                  </a:lnTo>
                  <a:lnTo>
                    <a:pt x="91" y="61"/>
                  </a:lnTo>
                  <a:lnTo>
                    <a:pt x="88" y="66"/>
                  </a:lnTo>
                  <a:lnTo>
                    <a:pt x="86" y="68"/>
                  </a:lnTo>
                  <a:lnTo>
                    <a:pt x="84" y="67"/>
                  </a:lnTo>
                  <a:lnTo>
                    <a:pt x="82" y="65"/>
                  </a:lnTo>
                  <a:lnTo>
                    <a:pt x="78" y="60"/>
                  </a:lnTo>
                  <a:lnTo>
                    <a:pt x="76" y="59"/>
                  </a:lnTo>
                  <a:lnTo>
                    <a:pt x="74" y="59"/>
                  </a:lnTo>
                  <a:lnTo>
                    <a:pt x="71" y="59"/>
                  </a:lnTo>
                  <a:lnTo>
                    <a:pt x="70" y="60"/>
                  </a:lnTo>
                  <a:lnTo>
                    <a:pt x="70" y="68"/>
                  </a:lnTo>
                  <a:lnTo>
                    <a:pt x="69" y="75"/>
                  </a:lnTo>
                  <a:lnTo>
                    <a:pt x="69" y="79"/>
                  </a:lnTo>
                  <a:lnTo>
                    <a:pt x="73" y="82"/>
                  </a:lnTo>
                  <a:lnTo>
                    <a:pt x="79" y="89"/>
                  </a:lnTo>
                  <a:lnTo>
                    <a:pt x="80" y="89"/>
                  </a:lnTo>
                  <a:lnTo>
                    <a:pt x="81" y="91"/>
                  </a:lnTo>
                  <a:lnTo>
                    <a:pt x="82" y="97"/>
                  </a:lnTo>
                  <a:lnTo>
                    <a:pt x="84" y="103"/>
                  </a:lnTo>
                  <a:lnTo>
                    <a:pt x="86" y="106"/>
                  </a:lnTo>
                  <a:lnTo>
                    <a:pt x="89" y="109"/>
                  </a:lnTo>
                  <a:lnTo>
                    <a:pt x="92" y="112"/>
                  </a:lnTo>
                  <a:lnTo>
                    <a:pt x="95" y="116"/>
                  </a:lnTo>
                  <a:lnTo>
                    <a:pt x="98" y="120"/>
                  </a:lnTo>
                  <a:lnTo>
                    <a:pt x="99" y="121"/>
                  </a:lnTo>
                  <a:lnTo>
                    <a:pt x="105" y="127"/>
                  </a:lnTo>
                  <a:lnTo>
                    <a:pt x="111" y="133"/>
                  </a:lnTo>
                  <a:lnTo>
                    <a:pt x="116" y="135"/>
                  </a:lnTo>
                  <a:lnTo>
                    <a:pt x="117" y="136"/>
                  </a:lnTo>
                  <a:lnTo>
                    <a:pt x="117" y="140"/>
                  </a:lnTo>
                  <a:lnTo>
                    <a:pt x="117" y="142"/>
                  </a:lnTo>
                  <a:lnTo>
                    <a:pt x="121" y="146"/>
                  </a:lnTo>
                  <a:lnTo>
                    <a:pt x="128" y="153"/>
                  </a:lnTo>
                  <a:lnTo>
                    <a:pt x="128" y="154"/>
                  </a:lnTo>
                  <a:lnTo>
                    <a:pt x="129" y="156"/>
                  </a:lnTo>
                  <a:lnTo>
                    <a:pt x="128" y="156"/>
                  </a:lnTo>
                  <a:lnTo>
                    <a:pt x="126" y="157"/>
                  </a:lnTo>
                  <a:lnTo>
                    <a:pt x="125" y="156"/>
                  </a:lnTo>
                  <a:lnTo>
                    <a:pt x="118" y="150"/>
                  </a:lnTo>
                  <a:lnTo>
                    <a:pt x="112" y="146"/>
                  </a:lnTo>
                  <a:lnTo>
                    <a:pt x="105" y="138"/>
                  </a:lnTo>
                  <a:lnTo>
                    <a:pt x="96" y="135"/>
                  </a:lnTo>
                  <a:lnTo>
                    <a:pt x="89" y="132"/>
                  </a:lnTo>
                  <a:lnTo>
                    <a:pt x="85" y="132"/>
                  </a:lnTo>
                  <a:lnTo>
                    <a:pt x="81" y="133"/>
                  </a:lnTo>
                  <a:lnTo>
                    <a:pt x="78" y="133"/>
                  </a:lnTo>
                  <a:lnTo>
                    <a:pt x="77" y="133"/>
                  </a:lnTo>
                  <a:lnTo>
                    <a:pt x="75" y="130"/>
                  </a:lnTo>
                  <a:lnTo>
                    <a:pt x="75" y="129"/>
                  </a:lnTo>
                  <a:lnTo>
                    <a:pt x="75" y="127"/>
                  </a:lnTo>
                  <a:lnTo>
                    <a:pt x="71" y="123"/>
                  </a:lnTo>
                  <a:lnTo>
                    <a:pt x="66" y="120"/>
                  </a:lnTo>
                  <a:lnTo>
                    <a:pt x="61" y="116"/>
                  </a:lnTo>
                  <a:lnTo>
                    <a:pt x="52" y="104"/>
                  </a:lnTo>
                  <a:lnTo>
                    <a:pt x="50" y="101"/>
                  </a:lnTo>
                  <a:lnTo>
                    <a:pt x="52" y="100"/>
                  </a:lnTo>
                  <a:lnTo>
                    <a:pt x="53" y="100"/>
                  </a:lnTo>
                  <a:lnTo>
                    <a:pt x="55" y="99"/>
                  </a:lnTo>
                  <a:lnTo>
                    <a:pt x="57" y="99"/>
                  </a:lnTo>
                  <a:lnTo>
                    <a:pt x="60" y="100"/>
                  </a:lnTo>
                  <a:lnTo>
                    <a:pt x="58" y="98"/>
                  </a:lnTo>
                  <a:lnTo>
                    <a:pt x="54" y="95"/>
                  </a:lnTo>
                  <a:lnTo>
                    <a:pt x="45" y="86"/>
                  </a:lnTo>
                  <a:lnTo>
                    <a:pt x="43" y="81"/>
                  </a:lnTo>
                  <a:lnTo>
                    <a:pt x="42" y="76"/>
                  </a:lnTo>
                  <a:lnTo>
                    <a:pt x="43" y="70"/>
                  </a:lnTo>
                  <a:lnTo>
                    <a:pt x="41" y="65"/>
                  </a:lnTo>
                  <a:lnTo>
                    <a:pt x="34" y="58"/>
                  </a:lnTo>
                  <a:lnTo>
                    <a:pt x="32" y="55"/>
                  </a:lnTo>
                  <a:lnTo>
                    <a:pt x="27" y="53"/>
                  </a:lnTo>
                  <a:lnTo>
                    <a:pt x="24" y="53"/>
                  </a:lnTo>
                  <a:lnTo>
                    <a:pt x="23" y="56"/>
                  </a:lnTo>
                  <a:lnTo>
                    <a:pt x="22" y="61"/>
                  </a:lnTo>
                  <a:lnTo>
                    <a:pt x="17" y="68"/>
                  </a:lnTo>
                  <a:lnTo>
                    <a:pt x="16" y="71"/>
                  </a:lnTo>
                  <a:lnTo>
                    <a:pt x="14" y="75"/>
                  </a:lnTo>
                  <a:lnTo>
                    <a:pt x="11" y="76"/>
                  </a:lnTo>
                  <a:lnTo>
                    <a:pt x="10" y="75"/>
                  </a:lnTo>
                  <a:lnTo>
                    <a:pt x="7" y="69"/>
                  </a:lnTo>
                  <a:lnTo>
                    <a:pt x="3" y="64"/>
                  </a:lnTo>
                  <a:lnTo>
                    <a:pt x="3" y="61"/>
                  </a:lnTo>
                  <a:lnTo>
                    <a:pt x="2" y="58"/>
                  </a:lnTo>
                  <a:lnTo>
                    <a:pt x="0" y="47"/>
                  </a:lnTo>
                  <a:lnTo>
                    <a:pt x="1" y="45"/>
                  </a:lnTo>
                  <a:lnTo>
                    <a:pt x="3" y="47"/>
                  </a:lnTo>
                  <a:lnTo>
                    <a:pt x="11" y="49"/>
                  </a:lnTo>
                  <a:lnTo>
                    <a:pt x="13" y="48"/>
                  </a:lnTo>
                  <a:lnTo>
                    <a:pt x="14" y="47"/>
                  </a:lnTo>
                  <a:lnTo>
                    <a:pt x="14" y="46"/>
                  </a:lnTo>
                  <a:lnTo>
                    <a:pt x="14" y="46"/>
                  </a:lnTo>
                  <a:lnTo>
                    <a:pt x="17" y="47"/>
                  </a:lnTo>
                  <a:lnTo>
                    <a:pt x="20" y="47"/>
                  </a:lnTo>
                  <a:lnTo>
                    <a:pt x="23" y="47"/>
                  </a:lnTo>
                  <a:lnTo>
                    <a:pt x="26" y="47"/>
                  </a:lnTo>
                  <a:lnTo>
                    <a:pt x="28" y="46"/>
                  </a:lnTo>
                  <a:lnTo>
                    <a:pt x="30" y="42"/>
                  </a:lnTo>
                  <a:lnTo>
                    <a:pt x="31" y="40"/>
                  </a:lnTo>
                  <a:lnTo>
                    <a:pt x="32" y="39"/>
                  </a:lnTo>
                  <a:lnTo>
                    <a:pt x="33" y="40"/>
                  </a:lnTo>
                  <a:lnTo>
                    <a:pt x="34" y="41"/>
                  </a:lnTo>
                  <a:lnTo>
                    <a:pt x="35" y="43"/>
                  </a:lnTo>
                  <a:lnTo>
                    <a:pt x="37" y="46"/>
                  </a:lnTo>
                  <a:lnTo>
                    <a:pt x="39" y="47"/>
                  </a:lnTo>
                  <a:lnTo>
                    <a:pt x="41" y="48"/>
                  </a:lnTo>
                  <a:lnTo>
                    <a:pt x="43" y="47"/>
                  </a:lnTo>
                  <a:lnTo>
                    <a:pt x="44" y="46"/>
                  </a:lnTo>
                  <a:lnTo>
                    <a:pt x="49" y="48"/>
                  </a:lnTo>
                  <a:lnTo>
                    <a:pt x="53" y="49"/>
                  </a:lnTo>
                  <a:lnTo>
                    <a:pt x="56" y="48"/>
                  </a:lnTo>
                  <a:lnTo>
                    <a:pt x="56" y="46"/>
                  </a:lnTo>
                  <a:lnTo>
                    <a:pt x="55" y="44"/>
                  </a:lnTo>
                  <a:lnTo>
                    <a:pt x="55" y="43"/>
                  </a:lnTo>
                  <a:lnTo>
                    <a:pt x="55" y="41"/>
                  </a:lnTo>
                  <a:lnTo>
                    <a:pt x="57" y="40"/>
                  </a:lnTo>
                  <a:lnTo>
                    <a:pt x="57" y="39"/>
                  </a:lnTo>
                  <a:lnTo>
                    <a:pt x="54" y="37"/>
                  </a:lnTo>
                  <a:lnTo>
                    <a:pt x="54" y="36"/>
                  </a:lnTo>
                  <a:lnTo>
                    <a:pt x="60" y="33"/>
                  </a:lnTo>
                  <a:lnTo>
                    <a:pt x="65" y="31"/>
                  </a:lnTo>
                  <a:lnTo>
                    <a:pt x="66" y="30"/>
                  </a:lnTo>
                  <a:lnTo>
                    <a:pt x="67" y="28"/>
                  </a:lnTo>
                  <a:lnTo>
                    <a:pt x="67" y="25"/>
                  </a:lnTo>
                  <a:lnTo>
                    <a:pt x="67" y="22"/>
                  </a:lnTo>
                  <a:lnTo>
                    <a:pt x="64" y="19"/>
                  </a:lnTo>
                  <a:lnTo>
                    <a:pt x="64" y="18"/>
                  </a:lnTo>
                  <a:lnTo>
                    <a:pt x="65" y="16"/>
                  </a:lnTo>
                  <a:lnTo>
                    <a:pt x="66" y="15"/>
                  </a:lnTo>
                  <a:lnTo>
                    <a:pt x="68" y="14"/>
                  </a:lnTo>
                  <a:lnTo>
                    <a:pt x="70" y="13"/>
                  </a:lnTo>
                  <a:lnTo>
                    <a:pt x="72" y="12"/>
                  </a:lnTo>
                  <a:lnTo>
                    <a:pt x="75" y="11"/>
                  </a:lnTo>
                  <a:lnTo>
                    <a:pt x="77" y="10"/>
                  </a:lnTo>
                  <a:lnTo>
                    <a:pt x="79" y="7"/>
                  </a:lnTo>
                  <a:lnTo>
                    <a:pt x="80" y="7"/>
                  </a:lnTo>
                  <a:lnTo>
                    <a:pt x="84" y="7"/>
                  </a:lnTo>
                  <a:lnTo>
                    <a:pt x="85" y="6"/>
                  </a:lnTo>
                  <a:lnTo>
                    <a:pt x="84" y="2"/>
                  </a:lnTo>
                  <a:lnTo>
                    <a:pt x="85" y="1"/>
                  </a:lnTo>
                  <a:lnTo>
                    <a:pt x="86" y="1"/>
                  </a:lnTo>
                  <a:lnTo>
                    <a:pt x="87" y="0"/>
                  </a:lnTo>
                  <a:lnTo>
                    <a:pt x="90" y="0"/>
                  </a:lnTo>
                  <a:lnTo>
                    <a:pt x="93" y="1"/>
                  </a:lnTo>
                  <a:close/>
                  <a:moveTo>
                    <a:pt x="40" y="69"/>
                  </a:moveTo>
                  <a:lnTo>
                    <a:pt x="40" y="69"/>
                  </a:lnTo>
                  <a:lnTo>
                    <a:pt x="36" y="70"/>
                  </a:lnTo>
                  <a:lnTo>
                    <a:pt x="34" y="68"/>
                  </a:lnTo>
                  <a:lnTo>
                    <a:pt x="34" y="67"/>
                  </a:lnTo>
                  <a:lnTo>
                    <a:pt x="31" y="67"/>
                  </a:lnTo>
                  <a:lnTo>
                    <a:pt x="29" y="65"/>
                  </a:lnTo>
                  <a:lnTo>
                    <a:pt x="28" y="64"/>
                  </a:lnTo>
                  <a:lnTo>
                    <a:pt x="31" y="62"/>
                  </a:lnTo>
                  <a:lnTo>
                    <a:pt x="33" y="58"/>
                  </a:lnTo>
                  <a:lnTo>
                    <a:pt x="34" y="60"/>
                  </a:lnTo>
                  <a:lnTo>
                    <a:pt x="37" y="64"/>
                  </a:lnTo>
                  <a:lnTo>
                    <a:pt x="38" y="65"/>
                  </a:lnTo>
                  <a:lnTo>
                    <a:pt x="40" y="69"/>
                  </a:lnTo>
                  <a:close/>
                  <a:moveTo>
                    <a:pt x="30" y="83"/>
                  </a:moveTo>
                  <a:lnTo>
                    <a:pt x="30" y="83"/>
                  </a:lnTo>
                  <a:lnTo>
                    <a:pt x="30" y="85"/>
                  </a:lnTo>
                  <a:lnTo>
                    <a:pt x="28" y="83"/>
                  </a:lnTo>
                  <a:lnTo>
                    <a:pt x="27" y="79"/>
                  </a:lnTo>
                  <a:lnTo>
                    <a:pt x="24" y="73"/>
                  </a:lnTo>
                  <a:lnTo>
                    <a:pt x="24" y="71"/>
                  </a:lnTo>
                  <a:lnTo>
                    <a:pt x="25" y="69"/>
                  </a:lnTo>
                  <a:lnTo>
                    <a:pt x="25" y="67"/>
                  </a:lnTo>
                  <a:lnTo>
                    <a:pt x="24" y="62"/>
                  </a:lnTo>
                  <a:lnTo>
                    <a:pt x="25" y="61"/>
                  </a:lnTo>
                  <a:lnTo>
                    <a:pt x="26" y="61"/>
                  </a:lnTo>
                  <a:lnTo>
                    <a:pt x="26" y="65"/>
                  </a:lnTo>
                  <a:lnTo>
                    <a:pt x="27" y="67"/>
                  </a:lnTo>
                  <a:lnTo>
                    <a:pt x="29" y="70"/>
                  </a:lnTo>
                  <a:lnTo>
                    <a:pt x="29" y="74"/>
                  </a:lnTo>
                  <a:lnTo>
                    <a:pt x="29" y="80"/>
                  </a:lnTo>
                  <a:lnTo>
                    <a:pt x="30" y="82"/>
                  </a:lnTo>
                  <a:lnTo>
                    <a:pt x="30" y="83"/>
                  </a:lnTo>
                  <a:close/>
                  <a:moveTo>
                    <a:pt x="41" y="79"/>
                  </a:moveTo>
                  <a:lnTo>
                    <a:pt x="41" y="79"/>
                  </a:lnTo>
                  <a:lnTo>
                    <a:pt x="41" y="81"/>
                  </a:lnTo>
                  <a:lnTo>
                    <a:pt x="38" y="79"/>
                  </a:lnTo>
                  <a:lnTo>
                    <a:pt x="36" y="78"/>
                  </a:lnTo>
                  <a:lnTo>
                    <a:pt x="35" y="77"/>
                  </a:lnTo>
                  <a:lnTo>
                    <a:pt x="36" y="76"/>
                  </a:lnTo>
                  <a:lnTo>
                    <a:pt x="36" y="75"/>
                  </a:lnTo>
                  <a:lnTo>
                    <a:pt x="38" y="75"/>
                  </a:lnTo>
                  <a:lnTo>
                    <a:pt x="39" y="76"/>
                  </a:lnTo>
                  <a:lnTo>
                    <a:pt x="41" y="79"/>
                  </a:lnTo>
                  <a:close/>
                  <a:moveTo>
                    <a:pt x="52" y="97"/>
                  </a:moveTo>
                  <a:lnTo>
                    <a:pt x="52" y="97"/>
                  </a:lnTo>
                  <a:lnTo>
                    <a:pt x="51" y="98"/>
                  </a:lnTo>
                  <a:lnTo>
                    <a:pt x="49" y="96"/>
                  </a:lnTo>
                  <a:lnTo>
                    <a:pt x="47" y="95"/>
                  </a:lnTo>
                  <a:lnTo>
                    <a:pt x="46" y="93"/>
                  </a:lnTo>
                  <a:lnTo>
                    <a:pt x="43" y="91"/>
                  </a:lnTo>
                  <a:lnTo>
                    <a:pt x="42" y="88"/>
                  </a:lnTo>
                  <a:lnTo>
                    <a:pt x="38" y="83"/>
                  </a:lnTo>
                  <a:lnTo>
                    <a:pt x="38" y="82"/>
                  </a:lnTo>
                  <a:lnTo>
                    <a:pt x="40" y="84"/>
                  </a:lnTo>
                  <a:lnTo>
                    <a:pt x="41" y="85"/>
                  </a:lnTo>
                  <a:lnTo>
                    <a:pt x="43" y="85"/>
                  </a:lnTo>
                  <a:lnTo>
                    <a:pt x="46" y="89"/>
                  </a:lnTo>
                  <a:lnTo>
                    <a:pt x="49" y="93"/>
                  </a:lnTo>
                  <a:lnTo>
                    <a:pt x="53" y="97"/>
                  </a:lnTo>
                  <a:lnTo>
                    <a:pt x="53" y="97"/>
                  </a:lnTo>
                  <a:lnTo>
                    <a:pt x="52" y="97"/>
                  </a:lnTo>
                  <a:close/>
                  <a:moveTo>
                    <a:pt x="52" y="115"/>
                  </a:moveTo>
                  <a:lnTo>
                    <a:pt x="52" y="115"/>
                  </a:lnTo>
                  <a:lnTo>
                    <a:pt x="52" y="116"/>
                  </a:lnTo>
                  <a:lnTo>
                    <a:pt x="52" y="116"/>
                  </a:lnTo>
                  <a:lnTo>
                    <a:pt x="51" y="116"/>
                  </a:lnTo>
                  <a:lnTo>
                    <a:pt x="50" y="116"/>
                  </a:lnTo>
                  <a:lnTo>
                    <a:pt x="42" y="106"/>
                  </a:lnTo>
                  <a:lnTo>
                    <a:pt x="42" y="105"/>
                  </a:lnTo>
                  <a:lnTo>
                    <a:pt x="44" y="107"/>
                  </a:lnTo>
                  <a:lnTo>
                    <a:pt x="52" y="115"/>
                  </a:lnTo>
                  <a:close/>
                  <a:moveTo>
                    <a:pt x="53" y="109"/>
                  </a:moveTo>
                  <a:lnTo>
                    <a:pt x="53" y="109"/>
                  </a:lnTo>
                  <a:lnTo>
                    <a:pt x="54" y="111"/>
                  </a:lnTo>
                  <a:lnTo>
                    <a:pt x="50" y="108"/>
                  </a:lnTo>
                  <a:lnTo>
                    <a:pt x="48" y="106"/>
                  </a:lnTo>
                  <a:lnTo>
                    <a:pt x="48" y="105"/>
                  </a:lnTo>
                  <a:lnTo>
                    <a:pt x="53" y="109"/>
                  </a:lnTo>
                  <a:close/>
                  <a:moveTo>
                    <a:pt x="57" y="113"/>
                  </a:moveTo>
                  <a:lnTo>
                    <a:pt x="57" y="113"/>
                  </a:lnTo>
                  <a:lnTo>
                    <a:pt x="59" y="116"/>
                  </a:lnTo>
                  <a:lnTo>
                    <a:pt x="58" y="115"/>
                  </a:lnTo>
                  <a:lnTo>
                    <a:pt x="55" y="114"/>
                  </a:lnTo>
                  <a:lnTo>
                    <a:pt x="54" y="111"/>
                  </a:lnTo>
                  <a:lnTo>
                    <a:pt x="57" y="113"/>
                  </a:lnTo>
                  <a:close/>
                  <a:moveTo>
                    <a:pt x="102" y="143"/>
                  </a:moveTo>
                  <a:lnTo>
                    <a:pt x="102" y="143"/>
                  </a:lnTo>
                  <a:lnTo>
                    <a:pt x="97" y="143"/>
                  </a:lnTo>
                  <a:lnTo>
                    <a:pt x="92" y="142"/>
                  </a:lnTo>
                  <a:lnTo>
                    <a:pt x="90" y="141"/>
                  </a:lnTo>
                  <a:lnTo>
                    <a:pt x="90" y="140"/>
                  </a:lnTo>
                  <a:lnTo>
                    <a:pt x="91" y="138"/>
                  </a:lnTo>
                  <a:lnTo>
                    <a:pt x="96" y="138"/>
                  </a:lnTo>
                  <a:lnTo>
                    <a:pt x="103" y="140"/>
                  </a:lnTo>
                  <a:lnTo>
                    <a:pt x="105" y="141"/>
                  </a:lnTo>
                  <a:lnTo>
                    <a:pt x="104" y="142"/>
                  </a:lnTo>
                  <a:lnTo>
                    <a:pt x="102" y="143"/>
                  </a:lnTo>
                  <a:close/>
                  <a:moveTo>
                    <a:pt x="114" y="149"/>
                  </a:moveTo>
                  <a:lnTo>
                    <a:pt x="114" y="149"/>
                  </a:lnTo>
                  <a:lnTo>
                    <a:pt x="112" y="150"/>
                  </a:lnTo>
                  <a:lnTo>
                    <a:pt x="98" y="149"/>
                  </a:lnTo>
                  <a:lnTo>
                    <a:pt x="94" y="149"/>
                  </a:lnTo>
                  <a:lnTo>
                    <a:pt x="90" y="146"/>
                  </a:lnTo>
                  <a:lnTo>
                    <a:pt x="89" y="146"/>
                  </a:lnTo>
                  <a:lnTo>
                    <a:pt x="93" y="145"/>
                  </a:lnTo>
                  <a:lnTo>
                    <a:pt x="98" y="146"/>
                  </a:lnTo>
                  <a:lnTo>
                    <a:pt x="99" y="147"/>
                  </a:lnTo>
                  <a:lnTo>
                    <a:pt x="110" y="149"/>
                  </a:lnTo>
                  <a:lnTo>
                    <a:pt x="114" y="149"/>
                  </a:lnTo>
                  <a:close/>
                  <a:moveTo>
                    <a:pt x="129" y="159"/>
                  </a:moveTo>
                  <a:lnTo>
                    <a:pt x="129" y="159"/>
                  </a:lnTo>
                  <a:lnTo>
                    <a:pt x="131" y="158"/>
                  </a:lnTo>
                  <a:lnTo>
                    <a:pt x="133" y="159"/>
                  </a:lnTo>
                  <a:lnTo>
                    <a:pt x="134" y="161"/>
                  </a:lnTo>
                  <a:lnTo>
                    <a:pt x="137" y="163"/>
                  </a:lnTo>
                  <a:lnTo>
                    <a:pt x="141" y="166"/>
                  </a:lnTo>
                  <a:lnTo>
                    <a:pt x="143" y="168"/>
                  </a:lnTo>
                  <a:lnTo>
                    <a:pt x="149" y="172"/>
                  </a:lnTo>
                  <a:lnTo>
                    <a:pt x="150" y="172"/>
                  </a:lnTo>
                  <a:lnTo>
                    <a:pt x="153" y="173"/>
                  </a:lnTo>
                  <a:lnTo>
                    <a:pt x="153" y="175"/>
                  </a:lnTo>
                  <a:lnTo>
                    <a:pt x="154" y="177"/>
                  </a:lnTo>
                  <a:lnTo>
                    <a:pt x="156" y="179"/>
                  </a:lnTo>
                  <a:lnTo>
                    <a:pt x="150" y="175"/>
                  </a:lnTo>
                  <a:lnTo>
                    <a:pt x="144" y="170"/>
                  </a:lnTo>
                  <a:lnTo>
                    <a:pt x="134" y="163"/>
                  </a:lnTo>
                  <a:lnTo>
                    <a:pt x="126" y="162"/>
                  </a:lnTo>
                  <a:lnTo>
                    <a:pt x="116" y="156"/>
                  </a:lnTo>
                  <a:lnTo>
                    <a:pt x="110" y="154"/>
                  </a:lnTo>
                  <a:lnTo>
                    <a:pt x="112" y="154"/>
                  </a:lnTo>
                  <a:lnTo>
                    <a:pt x="115" y="154"/>
                  </a:lnTo>
                  <a:lnTo>
                    <a:pt x="131" y="161"/>
                  </a:lnTo>
                  <a:lnTo>
                    <a:pt x="129" y="159"/>
                  </a:lnTo>
                  <a:close/>
                  <a:moveTo>
                    <a:pt x="97" y="155"/>
                  </a:moveTo>
                  <a:lnTo>
                    <a:pt x="97" y="155"/>
                  </a:lnTo>
                  <a:lnTo>
                    <a:pt x="103" y="156"/>
                  </a:lnTo>
                  <a:lnTo>
                    <a:pt x="107" y="155"/>
                  </a:lnTo>
                  <a:lnTo>
                    <a:pt x="111" y="156"/>
                  </a:lnTo>
                  <a:lnTo>
                    <a:pt x="114" y="158"/>
                  </a:lnTo>
                  <a:lnTo>
                    <a:pt x="114" y="158"/>
                  </a:lnTo>
                  <a:lnTo>
                    <a:pt x="111" y="158"/>
                  </a:lnTo>
                  <a:lnTo>
                    <a:pt x="108" y="158"/>
                  </a:lnTo>
                  <a:lnTo>
                    <a:pt x="104" y="159"/>
                  </a:lnTo>
                  <a:lnTo>
                    <a:pt x="100" y="158"/>
                  </a:lnTo>
                  <a:lnTo>
                    <a:pt x="99" y="157"/>
                  </a:lnTo>
                  <a:lnTo>
                    <a:pt x="98" y="156"/>
                  </a:lnTo>
                  <a:lnTo>
                    <a:pt x="97" y="155"/>
                  </a:lnTo>
                  <a:close/>
                  <a:moveTo>
                    <a:pt x="127" y="164"/>
                  </a:moveTo>
                  <a:lnTo>
                    <a:pt x="127" y="164"/>
                  </a:lnTo>
                  <a:lnTo>
                    <a:pt x="131" y="167"/>
                  </a:lnTo>
                  <a:lnTo>
                    <a:pt x="119" y="164"/>
                  </a:lnTo>
                  <a:lnTo>
                    <a:pt x="120" y="163"/>
                  </a:lnTo>
                  <a:lnTo>
                    <a:pt x="122" y="163"/>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3" name="Hungary">
              <a:extLst>
                <a:ext uri="{FF2B5EF4-FFF2-40B4-BE49-F238E27FC236}">
                  <a16:creationId xmlns:a16="http://schemas.microsoft.com/office/drawing/2014/main" id="{D8185D9A-5BE0-48A7-BFCE-E46EDDD2A674}"/>
                </a:ext>
              </a:extLst>
            </p:cNvPr>
            <p:cNvSpPr>
              <a:spLocks/>
            </p:cNvSpPr>
            <p:nvPr/>
          </p:nvSpPr>
          <p:spPr bwMode="auto">
            <a:xfrm>
              <a:off x="8636635" y="4444022"/>
              <a:ext cx="1011869" cy="537479"/>
            </a:xfrm>
            <a:custGeom>
              <a:avLst/>
              <a:gdLst>
                <a:gd name="T0" fmla="*/ 191 w 211"/>
                <a:gd name="T1" fmla="*/ 6 h 128"/>
                <a:gd name="T2" fmla="*/ 193 w 211"/>
                <a:gd name="T3" fmla="*/ 10 h 128"/>
                <a:gd name="T4" fmla="*/ 200 w 211"/>
                <a:gd name="T5" fmla="*/ 16 h 128"/>
                <a:gd name="T6" fmla="*/ 206 w 211"/>
                <a:gd name="T7" fmla="*/ 21 h 128"/>
                <a:gd name="T8" fmla="*/ 211 w 211"/>
                <a:gd name="T9" fmla="*/ 24 h 128"/>
                <a:gd name="T10" fmla="*/ 211 w 211"/>
                <a:gd name="T11" fmla="*/ 29 h 128"/>
                <a:gd name="T12" fmla="*/ 199 w 211"/>
                <a:gd name="T13" fmla="*/ 36 h 128"/>
                <a:gd name="T14" fmla="*/ 192 w 211"/>
                <a:gd name="T15" fmla="*/ 40 h 128"/>
                <a:gd name="T16" fmla="*/ 184 w 211"/>
                <a:gd name="T17" fmla="*/ 49 h 128"/>
                <a:gd name="T18" fmla="*/ 180 w 211"/>
                <a:gd name="T19" fmla="*/ 58 h 128"/>
                <a:gd name="T20" fmla="*/ 173 w 211"/>
                <a:gd name="T21" fmla="*/ 71 h 128"/>
                <a:gd name="T22" fmla="*/ 168 w 211"/>
                <a:gd name="T23" fmla="*/ 83 h 128"/>
                <a:gd name="T24" fmla="*/ 163 w 211"/>
                <a:gd name="T25" fmla="*/ 90 h 128"/>
                <a:gd name="T26" fmla="*/ 161 w 211"/>
                <a:gd name="T27" fmla="*/ 98 h 128"/>
                <a:gd name="T28" fmla="*/ 157 w 211"/>
                <a:gd name="T29" fmla="*/ 104 h 128"/>
                <a:gd name="T30" fmla="*/ 145 w 211"/>
                <a:gd name="T31" fmla="*/ 107 h 128"/>
                <a:gd name="T32" fmla="*/ 141 w 211"/>
                <a:gd name="T33" fmla="*/ 111 h 128"/>
                <a:gd name="T34" fmla="*/ 128 w 211"/>
                <a:gd name="T35" fmla="*/ 111 h 128"/>
                <a:gd name="T36" fmla="*/ 113 w 211"/>
                <a:gd name="T37" fmla="*/ 110 h 128"/>
                <a:gd name="T38" fmla="*/ 104 w 211"/>
                <a:gd name="T39" fmla="*/ 114 h 128"/>
                <a:gd name="T40" fmla="*/ 97 w 211"/>
                <a:gd name="T41" fmla="*/ 118 h 128"/>
                <a:gd name="T42" fmla="*/ 92 w 211"/>
                <a:gd name="T43" fmla="*/ 118 h 128"/>
                <a:gd name="T44" fmla="*/ 85 w 211"/>
                <a:gd name="T45" fmla="*/ 121 h 128"/>
                <a:gd name="T46" fmla="*/ 76 w 211"/>
                <a:gd name="T47" fmla="*/ 126 h 128"/>
                <a:gd name="T48" fmla="*/ 68 w 211"/>
                <a:gd name="T49" fmla="*/ 127 h 128"/>
                <a:gd name="T50" fmla="*/ 48 w 211"/>
                <a:gd name="T51" fmla="*/ 123 h 128"/>
                <a:gd name="T52" fmla="*/ 38 w 211"/>
                <a:gd name="T53" fmla="*/ 117 h 128"/>
                <a:gd name="T54" fmla="*/ 26 w 211"/>
                <a:gd name="T55" fmla="*/ 105 h 128"/>
                <a:gd name="T56" fmla="*/ 13 w 211"/>
                <a:gd name="T57" fmla="*/ 94 h 128"/>
                <a:gd name="T58" fmla="*/ 9 w 211"/>
                <a:gd name="T59" fmla="*/ 86 h 128"/>
                <a:gd name="T60" fmla="*/ 7 w 211"/>
                <a:gd name="T61" fmla="*/ 80 h 128"/>
                <a:gd name="T62" fmla="*/ 7 w 211"/>
                <a:gd name="T63" fmla="*/ 72 h 128"/>
                <a:gd name="T64" fmla="*/ 12 w 211"/>
                <a:gd name="T65" fmla="*/ 69 h 128"/>
                <a:gd name="T66" fmla="*/ 11 w 211"/>
                <a:gd name="T67" fmla="*/ 65 h 128"/>
                <a:gd name="T68" fmla="*/ 11 w 211"/>
                <a:gd name="T69" fmla="*/ 55 h 128"/>
                <a:gd name="T70" fmla="*/ 16 w 211"/>
                <a:gd name="T71" fmla="*/ 51 h 128"/>
                <a:gd name="T72" fmla="*/ 11 w 211"/>
                <a:gd name="T73" fmla="*/ 42 h 128"/>
                <a:gd name="T74" fmla="*/ 14 w 211"/>
                <a:gd name="T75" fmla="*/ 37 h 128"/>
                <a:gd name="T76" fmla="*/ 22 w 211"/>
                <a:gd name="T77" fmla="*/ 41 h 128"/>
                <a:gd name="T78" fmla="*/ 30 w 211"/>
                <a:gd name="T79" fmla="*/ 39 h 128"/>
                <a:gd name="T80" fmla="*/ 30 w 211"/>
                <a:gd name="T81" fmla="*/ 32 h 128"/>
                <a:gd name="T82" fmla="*/ 34 w 211"/>
                <a:gd name="T83" fmla="*/ 25 h 128"/>
                <a:gd name="T84" fmla="*/ 43 w 211"/>
                <a:gd name="T85" fmla="*/ 31 h 128"/>
                <a:gd name="T86" fmla="*/ 64 w 211"/>
                <a:gd name="T87" fmla="*/ 37 h 128"/>
                <a:gd name="T88" fmla="*/ 84 w 211"/>
                <a:gd name="T89" fmla="*/ 33 h 128"/>
                <a:gd name="T90" fmla="*/ 88 w 211"/>
                <a:gd name="T91" fmla="*/ 23 h 128"/>
                <a:gd name="T92" fmla="*/ 108 w 211"/>
                <a:gd name="T93" fmla="*/ 16 h 128"/>
                <a:gd name="T94" fmla="*/ 119 w 211"/>
                <a:gd name="T95" fmla="*/ 20 h 128"/>
                <a:gd name="T96" fmla="*/ 137 w 211"/>
                <a:gd name="T97" fmla="*/ 3 h 128"/>
                <a:gd name="T98" fmla="*/ 152 w 211"/>
                <a:gd name="T99" fmla="*/ 1 h 128"/>
                <a:gd name="T100" fmla="*/ 167 w 211"/>
                <a:gd name="T101" fmla="*/ 0 h 128"/>
                <a:gd name="T102" fmla="*/ 173 w 211"/>
                <a:gd name="T103" fmla="*/ 6 h 128"/>
                <a:gd name="T104" fmla="*/ 177 w 211"/>
                <a:gd name="T105" fmla="*/ 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 h="128">
                  <a:moveTo>
                    <a:pt x="188" y="7"/>
                  </a:moveTo>
                  <a:lnTo>
                    <a:pt x="188" y="7"/>
                  </a:lnTo>
                  <a:lnTo>
                    <a:pt x="191" y="6"/>
                  </a:lnTo>
                  <a:lnTo>
                    <a:pt x="191" y="6"/>
                  </a:lnTo>
                  <a:lnTo>
                    <a:pt x="192" y="7"/>
                  </a:lnTo>
                  <a:lnTo>
                    <a:pt x="193" y="9"/>
                  </a:lnTo>
                  <a:lnTo>
                    <a:pt x="193" y="9"/>
                  </a:lnTo>
                  <a:lnTo>
                    <a:pt x="193" y="10"/>
                  </a:lnTo>
                  <a:lnTo>
                    <a:pt x="194" y="12"/>
                  </a:lnTo>
                  <a:lnTo>
                    <a:pt x="195" y="14"/>
                  </a:lnTo>
                  <a:lnTo>
                    <a:pt x="197" y="14"/>
                  </a:lnTo>
                  <a:lnTo>
                    <a:pt x="200" y="16"/>
                  </a:lnTo>
                  <a:lnTo>
                    <a:pt x="202" y="19"/>
                  </a:lnTo>
                  <a:lnTo>
                    <a:pt x="205" y="21"/>
                  </a:lnTo>
                  <a:lnTo>
                    <a:pt x="205" y="21"/>
                  </a:lnTo>
                  <a:lnTo>
                    <a:pt x="206" y="21"/>
                  </a:lnTo>
                  <a:lnTo>
                    <a:pt x="208" y="21"/>
                  </a:lnTo>
                  <a:lnTo>
                    <a:pt x="209" y="21"/>
                  </a:lnTo>
                  <a:lnTo>
                    <a:pt x="210" y="23"/>
                  </a:lnTo>
                  <a:lnTo>
                    <a:pt x="211" y="24"/>
                  </a:lnTo>
                  <a:lnTo>
                    <a:pt x="211" y="26"/>
                  </a:lnTo>
                  <a:lnTo>
                    <a:pt x="211" y="28"/>
                  </a:lnTo>
                  <a:lnTo>
                    <a:pt x="211" y="28"/>
                  </a:lnTo>
                  <a:lnTo>
                    <a:pt x="211" y="29"/>
                  </a:lnTo>
                  <a:lnTo>
                    <a:pt x="205" y="35"/>
                  </a:lnTo>
                  <a:lnTo>
                    <a:pt x="203" y="37"/>
                  </a:lnTo>
                  <a:lnTo>
                    <a:pt x="202" y="37"/>
                  </a:lnTo>
                  <a:lnTo>
                    <a:pt x="199" y="36"/>
                  </a:lnTo>
                  <a:lnTo>
                    <a:pt x="197" y="37"/>
                  </a:lnTo>
                  <a:lnTo>
                    <a:pt x="195" y="38"/>
                  </a:lnTo>
                  <a:lnTo>
                    <a:pt x="193" y="38"/>
                  </a:lnTo>
                  <a:lnTo>
                    <a:pt x="192" y="40"/>
                  </a:lnTo>
                  <a:lnTo>
                    <a:pt x="190" y="43"/>
                  </a:lnTo>
                  <a:lnTo>
                    <a:pt x="188" y="45"/>
                  </a:lnTo>
                  <a:lnTo>
                    <a:pt x="185" y="47"/>
                  </a:lnTo>
                  <a:lnTo>
                    <a:pt x="184" y="49"/>
                  </a:lnTo>
                  <a:lnTo>
                    <a:pt x="184" y="54"/>
                  </a:lnTo>
                  <a:lnTo>
                    <a:pt x="183" y="55"/>
                  </a:lnTo>
                  <a:lnTo>
                    <a:pt x="181" y="57"/>
                  </a:lnTo>
                  <a:lnTo>
                    <a:pt x="180" y="58"/>
                  </a:lnTo>
                  <a:lnTo>
                    <a:pt x="177" y="65"/>
                  </a:lnTo>
                  <a:lnTo>
                    <a:pt x="176" y="68"/>
                  </a:lnTo>
                  <a:lnTo>
                    <a:pt x="174" y="70"/>
                  </a:lnTo>
                  <a:lnTo>
                    <a:pt x="173" y="71"/>
                  </a:lnTo>
                  <a:lnTo>
                    <a:pt x="173" y="73"/>
                  </a:lnTo>
                  <a:lnTo>
                    <a:pt x="171" y="77"/>
                  </a:lnTo>
                  <a:lnTo>
                    <a:pt x="168" y="81"/>
                  </a:lnTo>
                  <a:lnTo>
                    <a:pt x="168" y="83"/>
                  </a:lnTo>
                  <a:lnTo>
                    <a:pt x="168" y="85"/>
                  </a:lnTo>
                  <a:lnTo>
                    <a:pt x="166" y="88"/>
                  </a:lnTo>
                  <a:lnTo>
                    <a:pt x="164" y="89"/>
                  </a:lnTo>
                  <a:lnTo>
                    <a:pt x="163" y="90"/>
                  </a:lnTo>
                  <a:lnTo>
                    <a:pt x="162" y="91"/>
                  </a:lnTo>
                  <a:lnTo>
                    <a:pt x="161" y="95"/>
                  </a:lnTo>
                  <a:lnTo>
                    <a:pt x="161" y="97"/>
                  </a:lnTo>
                  <a:lnTo>
                    <a:pt x="161" y="98"/>
                  </a:lnTo>
                  <a:lnTo>
                    <a:pt x="159" y="99"/>
                  </a:lnTo>
                  <a:lnTo>
                    <a:pt x="158" y="101"/>
                  </a:lnTo>
                  <a:lnTo>
                    <a:pt x="158" y="103"/>
                  </a:lnTo>
                  <a:lnTo>
                    <a:pt x="157" y="104"/>
                  </a:lnTo>
                  <a:lnTo>
                    <a:pt x="154" y="106"/>
                  </a:lnTo>
                  <a:lnTo>
                    <a:pt x="148" y="105"/>
                  </a:lnTo>
                  <a:lnTo>
                    <a:pt x="145" y="106"/>
                  </a:lnTo>
                  <a:lnTo>
                    <a:pt x="145" y="107"/>
                  </a:lnTo>
                  <a:lnTo>
                    <a:pt x="145" y="108"/>
                  </a:lnTo>
                  <a:lnTo>
                    <a:pt x="144" y="109"/>
                  </a:lnTo>
                  <a:lnTo>
                    <a:pt x="142" y="110"/>
                  </a:lnTo>
                  <a:lnTo>
                    <a:pt x="141" y="111"/>
                  </a:lnTo>
                  <a:lnTo>
                    <a:pt x="138" y="109"/>
                  </a:lnTo>
                  <a:lnTo>
                    <a:pt x="131" y="111"/>
                  </a:lnTo>
                  <a:lnTo>
                    <a:pt x="129" y="112"/>
                  </a:lnTo>
                  <a:lnTo>
                    <a:pt x="128" y="111"/>
                  </a:lnTo>
                  <a:lnTo>
                    <a:pt x="127" y="111"/>
                  </a:lnTo>
                  <a:lnTo>
                    <a:pt x="120" y="110"/>
                  </a:lnTo>
                  <a:lnTo>
                    <a:pt x="117" y="110"/>
                  </a:lnTo>
                  <a:lnTo>
                    <a:pt x="113" y="110"/>
                  </a:lnTo>
                  <a:lnTo>
                    <a:pt x="110" y="109"/>
                  </a:lnTo>
                  <a:lnTo>
                    <a:pt x="107" y="110"/>
                  </a:lnTo>
                  <a:lnTo>
                    <a:pt x="105" y="113"/>
                  </a:lnTo>
                  <a:lnTo>
                    <a:pt x="104" y="114"/>
                  </a:lnTo>
                  <a:lnTo>
                    <a:pt x="103" y="115"/>
                  </a:lnTo>
                  <a:lnTo>
                    <a:pt x="101" y="116"/>
                  </a:lnTo>
                  <a:lnTo>
                    <a:pt x="99" y="117"/>
                  </a:lnTo>
                  <a:lnTo>
                    <a:pt x="97" y="118"/>
                  </a:lnTo>
                  <a:lnTo>
                    <a:pt x="95" y="117"/>
                  </a:lnTo>
                  <a:lnTo>
                    <a:pt x="93" y="116"/>
                  </a:lnTo>
                  <a:lnTo>
                    <a:pt x="93" y="116"/>
                  </a:lnTo>
                  <a:lnTo>
                    <a:pt x="92" y="118"/>
                  </a:lnTo>
                  <a:lnTo>
                    <a:pt x="91" y="119"/>
                  </a:lnTo>
                  <a:lnTo>
                    <a:pt x="88" y="120"/>
                  </a:lnTo>
                  <a:lnTo>
                    <a:pt x="88" y="120"/>
                  </a:lnTo>
                  <a:lnTo>
                    <a:pt x="85" y="121"/>
                  </a:lnTo>
                  <a:lnTo>
                    <a:pt x="82" y="121"/>
                  </a:lnTo>
                  <a:lnTo>
                    <a:pt x="80" y="121"/>
                  </a:lnTo>
                  <a:lnTo>
                    <a:pt x="77" y="125"/>
                  </a:lnTo>
                  <a:lnTo>
                    <a:pt x="76" y="126"/>
                  </a:lnTo>
                  <a:lnTo>
                    <a:pt x="73" y="127"/>
                  </a:lnTo>
                  <a:lnTo>
                    <a:pt x="71" y="128"/>
                  </a:lnTo>
                  <a:lnTo>
                    <a:pt x="68" y="127"/>
                  </a:lnTo>
                  <a:lnTo>
                    <a:pt x="68" y="127"/>
                  </a:lnTo>
                  <a:lnTo>
                    <a:pt x="58" y="127"/>
                  </a:lnTo>
                  <a:lnTo>
                    <a:pt x="53" y="126"/>
                  </a:lnTo>
                  <a:lnTo>
                    <a:pt x="50" y="125"/>
                  </a:lnTo>
                  <a:lnTo>
                    <a:pt x="48" y="123"/>
                  </a:lnTo>
                  <a:lnTo>
                    <a:pt x="47" y="121"/>
                  </a:lnTo>
                  <a:lnTo>
                    <a:pt x="45" y="120"/>
                  </a:lnTo>
                  <a:lnTo>
                    <a:pt x="41" y="119"/>
                  </a:lnTo>
                  <a:lnTo>
                    <a:pt x="38" y="117"/>
                  </a:lnTo>
                  <a:lnTo>
                    <a:pt x="36" y="113"/>
                  </a:lnTo>
                  <a:lnTo>
                    <a:pt x="33" y="111"/>
                  </a:lnTo>
                  <a:lnTo>
                    <a:pt x="29" y="108"/>
                  </a:lnTo>
                  <a:lnTo>
                    <a:pt x="26" y="105"/>
                  </a:lnTo>
                  <a:lnTo>
                    <a:pt x="24" y="102"/>
                  </a:lnTo>
                  <a:lnTo>
                    <a:pt x="20" y="98"/>
                  </a:lnTo>
                  <a:lnTo>
                    <a:pt x="15" y="95"/>
                  </a:lnTo>
                  <a:lnTo>
                    <a:pt x="13" y="94"/>
                  </a:lnTo>
                  <a:lnTo>
                    <a:pt x="13" y="93"/>
                  </a:lnTo>
                  <a:lnTo>
                    <a:pt x="10" y="90"/>
                  </a:lnTo>
                  <a:lnTo>
                    <a:pt x="9" y="88"/>
                  </a:lnTo>
                  <a:lnTo>
                    <a:pt x="9" y="86"/>
                  </a:lnTo>
                  <a:lnTo>
                    <a:pt x="9" y="85"/>
                  </a:lnTo>
                  <a:lnTo>
                    <a:pt x="8" y="84"/>
                  </a:lnTo>
                  <a:lnTo>
                    <a:pt x="7" y="82"/>
                  </a:lnTo>
                  <a:lnTo>
                    <a:pt x="7" y="80"/>
                  </a:lnTo>
                  <a:lnTo>
                    <a:pt x="6" y="78"/>
                  </a:lnTo>
                  <a:lnTo>
                    <a:pt x="0" y="78"/>
                  </a:lnTo>
                  <a:lnTo>
                    <a:pt x="5" y="73"/>
                  </a:lnTo>
                  <a:lnTo>
                    <a:pt x="7" y="72"/>
                  </a:lnTo>
                  <a:lnTo>
                    <a:pt x="10" y="72"/>
                  </a:lnTo>
                  <a:lnTo>
                    <a:pt x="11" y="71"/>
                  </a:lnTo>
                  <a:lnTo>
                    <a:pt x="11" y="71"/>
                  </a:lnTo>
                  <a:lnTo>
                    <a:pt x="12" y="69"/>
                  </a:lnTo>
                  <a:lnTo>
                    <a:pt x="12" y="68"/>
                  </a:lnTo>
                  <a:lnTo>
                    <a:pt x="12" y="66"/>
                  </a:lnTo>
                  <a:lnTo>
                    <a:pt x="12" y="65"/>
                  </a:lnTo>
                  <a:lnTo>
                    <a:pt x="11" y="65"/>
                  </a:lnTo>
                  <a:lnTo>
                    <a:pt x="10" y="61"/>
                  </a:lnTo>
                  <a:lnTo>
                    <a:pt x="11" y="60"/>
                  </a:lnTo>
                  <a:lnTo>
                    <a:pt x="11" y="59"/>
                  </a:lnTo>
                  <a:lnTo>
                    <a:pt x="11" y="55"/>
                  </a:lnTo>
                  <a:lnTo>
                    <a:pt x="11" y="53"/>
                  </a:lnTo>
                  <a:lnTo>
                    <a:pt x="13" y="53"/>
                  </a:lnTo>
                  <a:lnTo>
                    <a:pt x="15" y="52"/>
                  </a:lnTo>
                  <a:lnTo>
                    <a:pt x="16" y="51"/>
                  </a:lnTo>
                  <a:lnTo>
                    <a:pt x="17" y="50"/>
                  </a:lnTo>
                  <a:lnTo>
                    <a:pt x="18" y="47"/>
                  </a:lnTo>
                  <a:lnTo>
                    <a:pt x="17" y="44"/>
                  </a:lnTo>
                  <a:lnTo>
                    <a:pt x="11" y="42"/>
                  </a:lnTo>
                  <a:lnTo>
                    <a:pt x="10" y="41"/>
                  </a:lnTo>
                  <a:lnTo>
                    <a:pt x="12" y="40"/>
                  </a:lnTo>
                  <a:lnTo>
                    <a:pt x="13" y="38"/>
                  </a:lnTo>
                  <a:lnTo>
                    <a:pt x="14" y="37"/>
                  </a:lnTo>
                  <a:lnTo>
                    <a:pt x="16" y="37"/>
                  </a:lnTo>
                  <a:lnTo>
                    <a:pt x="17" y="38"/>
                  </a:lnTo>
                  <a:lnTo>
                    <a:pt x="20" y="40"/>
                  </a:lnTo>
                  <a:lnTo>
                    <a:pt x="22" y="41"/>
                  </a:lnTo>
                  <a:lnTo>
                    <a:pt x="23" y="40"/>
                  </a:lnTo>
                  <a:lnTo>
                    <a:pt x="24" y="40"/>
                  </a:lnTo>
                  <a:lnTo>
                    <a:pt x="27" y="40"/>
                  </a:lnTo>
                  <a:lnTo>
                    <a:pt x="30" y="39"/>
                  </a:lnTo>
                  <a:lnTo>
                    <a:pt x="30" y="37"/>
                  </a:lnTo>
                  <a:lnTo>
                    <a:pt x="30" y="35"/>
                  </a:lnTo>
                  <a:lnTo>
                    <a:pt x="29" y="33"/>
                  </a:lnTo>
                  <a:lnTo>
                    <a:pt x="30" y="32"/>
                  </a:lnTo>
                  <a:lnTo>
                    <a:pt x="31" y="30"/>
                  </a:lnTo>
                  <a:lnTo>
                    <a:pt x="31" y="27"/>
                  </a:lnTo>
                  <a:lnTo>
                    <a:pt x="33" y="25"/>
                  </a:lnTo>
                  <a:lnTo>
                    <a:pt x="34" y="25"/>
                  </a:lnTo>
                  <a:lnTo>
                    <a:pt x="37" y="26"/>
                  </a:lnTo>
                  <a:lnTo>
                    <a:pt x="38" y="26"/>
                  </a:lnTo>
                  <a:lnTo>
                    <a:pt x="38" y="26"/>
                  </a:lnTo>
                  <a:lnTo>
                    <a:pt x="43" y="31"/>
                  </a:lnTo>
                  <a:lnTo>
                    <a:pt x="48" y="35"/>
                  </a:lnTo>
                  <a:lnTo>
                    <a:pt x="52" y="36"/>
                  </a:lnTo>
                  <a:lnTo>
                    <a:pt x="58" y="36"/>
                  </a:lnTo>
                  <a:lnTo>
                    <a:pt x="64" y="37"/>
                  </a:lnTo>
                  <a:lnTo>
                    <a:pt x="74" y="36"/>
                  </a:lnTo>
                  <a:lnTo>
                    <a:pt x="82" y="36"/>
                  </a:lnTo>
                  <a:lnTo>
                    <a:pt x="83" y="35"/>
                  </a:lnTo>
                  <a:lnTo>
                    <a:pt x="84" y="33"/>
                  </a:lnTo>
                  <a:lnTo>
                    <a:pt x="83" y="31"/>
                  </a:lnTo>
                  <a:lnTo>
                    <a:pt x="83" y="29"/>
                  </a:lnTo>
                  <a:lnTo>
                    <a:pt x="84" y="26"/>
                  </a:lnTo>
                  <a:lnTo>
                    <a:pt x="88" y="23"/>
                  </a:lnTo>
                  <a:lnTo>
                    <a:pt x="99" y="22"/>
                  </a:lnTo>
                  <a:lnTo>
                    <a:pt x="105" y="21"/>
                  </a:lnTo>
                  <a:lnTo>
                    <a:pt x="106" y="18"/>
                  </a:lnTo>
                  <a:lnTo>
                    <a:pt x="108" y="16"/>
                  </a:lnTo>
                  <a:lnTo>
                    <a:pt x="110" y="15"/>
                  </a:lnTo>
                  <a:lnTo>
                    <a:pt x="113" y="16"/>
                  </a:lnTo>
                  <a:lnTo>
                    <a:pt x="116" y="18"/>
                  </a:lnTo>
                  <a:lnTo>
                    <a:pt x="119" y="20"/>
                  </a:lnTo>
                  <a:lnTo>
                    <a:pt x="120" y="19"/>
                  </a:lnTo>
                  <a:lnTo>
                    <a:pt x="126" y="15"/>
                  </a:lnTo>
                  <a:lnTo>
                    <a:pt x="132" y="12"/>
                  </a:lnTo>
                  <a:lnTo>
                    <a:pt x="137" y="3"/>
                  </a:lnTo>
                  <a:lnTo>
                    <a:pt x="137" y="1"/>
                  </a:lnTo>
                  <a:lnTo>
                    <a:pt x="142" y="0"/>
                  </a:lnTo>
                  <a:lnTo>
                    <a:pt x="149" y="0"/>
                  </a:lnTo>
                  <a:lnTo>
                    <a:pt x="152" y="1"/>
                  </a:lnTo>
                  <a:lnTo>
                    <a:pt x="155" y="2"/>
                  </a:lnTo>
                  <a:lnTo>
                    <a:pt x="159" y="2"/>
                  </a:lnTo>
                  <a:lnTo>
                    <a:pt x="165" y="0"/>
                  </a:lnTo>
                  <a:lnTo>
                    <a:pt x="167" y="0"/>
                  </a:lnTo>
                  <a:lnTo>
                    <a:pt x="169" y="1"/>
                  </a:lnTo>
                  <a:lnTo>
                    <a:pt x="171" y="3"/>
                  </a:lnTo>
                  <a:lnTo>
                    <a:pt x="172" y="4"/>
                  </a:lnTo>
                  <a:lnTo>
                    <a:pt x="173" y="6"/>
                  </a:lnTo>
                  <a:lnTo>
                    <a:pt x="173" y="7"/>
                  </a:lnTo>
                  <a:lnTo>
                    <a:pt x="174" y="8"/>
                  </a:lnTo>
                  <a:lnTo>
                    <a:pt x="175" y="10"/>
                  </a:lnTo>
                  <a:lnTo>
                    <a:pt x="177" y="10"/>
                  </a:lnTo>
                  <a:lnTo>
                    <a:pt x="188" y="7"/>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4" name="Kosovo">
              <a:extLst>
                <a:ext uri="{FF2B5EF4-FFF2-40B4-BE49-F238E27FC236}">
                  <a16:creationId xmlns:a16="http://schemas.microsoft.com/office/drawing/2014/main" id="{EE693BC5-2F83-45C1-90CF-7FFDAFC64EAE}"/>
                </a:ext>
              </a:extLst>
            </p:cNvPr>
            <p:cNvSpPr>
              <a:spLocks/>
            </p:cNvSpPr>
            <p:nvPr/>
          </p:nvSpPr>
          <p:spPr bwMode="auto">
            <a:xfrm>
              <a:off x="9225970" y="5440805"/>
              <a:ext cx="255752" cy="254083"/>
            </a:xfrm>
            <a:custGeom>
              <a:avLst/>
              <a:gdLst>
                <a:gd name="T0" fmla="*/ 48 w 53"/>
                <a:gd name="T1" fmla="*/ 42 h 59"/>
                <a:gd name="T2" fmla="*/ 42 w 53"/>
                <a:gd name="T3" fmla="*/ 44 h 59"/>
                <a:gd name="T4" fmla="*/ 39 w 53"/>
                <a:gd name="T5" fmla="*/ 47 h 59"/>
                <a:gd name="T6" fmla="*/ 38 w 53"/>
                <a:gd name="T7" fmla="*/ 49 h 59"/>
                <a:gd name="T8" fmla="*/ 34 w 53"/>
                <a:gd name="T9" fmla="*/ 45 h 59"/>
                <a:gd name="T10" fmla="*/ 23 w 53"/>
                <a:gd name="T11" fmla="*/ 50 h 59"/>
                <a:gd name="T12" fmla="*/ 22 w 53"/>
                <a:gd name="T13" fmla="*/ 57 h 59"/>
                <a:gd name="T14" fmla="*/ 20 w 53"/>
                <a:gd name="T15" fmla="*/ 59 h 59"/>
                <a:gd name="T16" fmla="*/ 16 w 53"/>
                <a:gd name="T17" fmla="*/ 58 h 59"/>
                <a:gd name="T18" fmla="*/ 17 w 53"/>
                <a:gd name="T19" fmla="*/ 52 h 59"/>
                <a:gd name="T20" fmla="*/ 14 w 53"/>
                <a:gd name="T21" fmla="*/ 43 h 59"/>
                <a:gd name="T22" fmla="*/ 10 w 53"/>
                <a:gd name="T23" fmla="*/ 40 h 59"/>
                <a:gd name="T24" fmla="*/ 5 w 53"/>
                <a:gd name="T25" fmla="*/ 35 h 59"/>
                <a:gd name="T26" fmla="*/ 1 w 53"/>
                <a:gd name="T27" fmla="*/ 30 h 59"/>
                <a:gd name="T28" fmla="*/ 2 w 53"/>
                <a:gd name="T29" fmla="*/ 26 h 59"/>
                <a:gd name="T30" fmla="*/ 0 w 53"/>
                <a:gd name="T31" fmla="*/ 22 h 59"/>
                <a:gd name="T32" fmla="*/ 3 w 53"/>
                <a:gd name="T33" fmla="*/ 21 h 59"/>
                <a:gd name="T34" fmla="*/ 6 w 53"/>
                <a:gd name="T35" fmla="*/ 19 h 59"/>
                <a:gd name="T36" fmla="*/ 13 w 53"/>
                <a:gd name="T37" fmla="*/ 17 h 59"/>
                <a:gd name="T38" fmla="*/ 13 w 53"/>
                <a:gd name="T39" fmla="*/ 14 h 59"/>
                <a:gd name="T40" fmla="*/ 18 w 53"/>
                <a:gd name="T41" fmla="*/ 9 h 59"/>
                <a:gd name="T42" fmla="*/ 19 w 53"/>
                <a:gd name="T43" fmla="*/ 6 h 59"/>
                <a:gd name="T44" fmla="*/ 18 w 53"/>
                <a:gd name="T45" fmla="*/ 3 h 59"/>
                <a:gd name="T46" fmla="*/ 21 w 53"/>
                <a:gd name="T47" fmla="*/ 1 h 59"/>
                <a:gd name="T48" fmla="*/ 24 w 53"/>
                <a:gd name="T49" fmla="*/ 0 h 59"/>
                <a:gd name="T50" fmla="*/ 24 w 53"/>
                <a:gd name="T51" fmla="*/ 2 h 59"/>
                <a:gd name="T52" fmla="*/ 27 w 53"/>
                <a:gd name="T53" fmla="*/ 4 h 59"/>
                <a:gd name="T54" fmla="*/ 32 w 53"/>
                <a:gd name="T55" fmla="*/ 7 h 59"/>
                <a:gd name="T56" fmla="*/ 37 w 53"/>
                <a:gd name="T57" fmla="*/ 12 h 59"/>
                <a:gd name="T58" fmla="*/ 40 w 53"/>
                <a:gd name="T59" fmla="*/ 16 h 59"/>
                <a:gd name="T60" fmla="*/ 42 w 53"/>
                <a:gd name="T61" fmla="*/ 21 h 59"/>
                <a:gd name="T62" fmla="*/ 53 w 53"/>
                <a:gd name="T63" fmla="*/ 24 h 59"/>
                <a:gd name="T64" fmla="*/ 53 w 53"/>
                <a:gd name="T65" fmla="*/ 25 h 59"/>
                <a:gd name="T66" fmla="*/ 49 w 53"/>
                <a:gd name="T67" fmla="*/ 35 h 59"/>
                <a:gd name="T68" fmla="*/ 46 w 53"/>
                <a:gd name="T69" fmla="*/ 38 h 59"/>
                <a:gd name="T70" fmla="*/ 47 w 53"/>
                <a:gd name="T71"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9">
                  <a:moveTo>
                    <a:pt x="48" y="42"/>
                  </a:moveTo>
                  <a:lnTo>
                    <a:pt x="48" y="42"/>
                  </a:lnTo>
                  <a:lnTo>
                    <a:pt x="47" y="42"/>
                  </a:lnTo>
                  <a:lnTo>
                    <a:pt x="42" y="44"/>
                  </a:lnTo>
                  <a:lnTo>
                    <a:pt x="40" y="45"/>
                  </a:lnTo>
                  <a:lnTo>
                    <a:pt x="39" y="47"/>
                  </a:lnTo>
                  <a:lnTo>
                    <a:pt x="39" y="49"/>
                  </a:lnTo>
                  <a:lnTo>
                    <a:pt x="38" y="49"/>
                  </a:lnTo>
                  <a:lnTo>
                    <a:pt x="36" y="47"/>
                  </a:lnTo>
                  <a:lnTo>
                    <a:pt x="34" y="45"/>
                  </a:lnTo>
                  <a:lnTo>
                    <a:pt x="32" y="46"/>
                  </a:lnTo>
                  <a:lnTo>
                    <a:pt x="23" y="50"/>
                  </a:lnTo>
                  <a:lnTo>
                    <a:pt x="22" y="52"/>
                  </a:lnTo>
                  <a:lnTo>
                    <a:pt x="22" y="57"/>
                  </a:lnTo>
                  <a:lnTo>
                    <a:pt x="21" y="58"/>
                  </a:lnTo>
                  <a:lnTo>
                    <a:pt x="20" y="59"/>
                  </a:lnTo>
                  <a:lnTo>
                    <a:pt x="17" y="58"/>
                  </a:lnTo>
                  <a:lnTo>
                    <a:pt x="16" y="58"/>
                  </a:lnTo>
                  <a:lnTo>
                    <a:pt x="17" y="56"/>
                  </a:lnTo>
                  <a:lnTo>
                    <a:pt x="17" y="52"/>
                  </a:lnTo>
                  <a:lnTo>
                    <a:pt x="15" y="46"/>
                  </a:lnTo>
                  <a:lnTo>
                    <a:pt x="14" y="43"/>
                  </a:lnTo>
                  <a:lnTo>
                    <a:pt x="12" y="41"/>
                  </a:lnTo>
                  <a:lnTo>
                    <a:pt x="10" y="40"/>
                  </a:lnTo>
                  <a:lnTo>
                    <a:pt x="6" y="39"/>
                  </a:lnTo>
                  <a:lnTo>
                    <a:pt x="5" y="35"/>
                  </a:lnTo>
                  <a:lnTo>
                    <a:pt x="2" y="31"/>
                  </a:lnTo>
                  <a:lnTo>
                    <a:pt x="1" y="30"/>
                  </a:lnTo>
                  <a:lnTo>
                    <a:pt x="1" y="29"/>
                  </a:lnTo>
                  <a:lnTo>
                    <a:pt x="2" y="26"/>
                  </a:lnTo>
                  <a:lnTo>
                    <a:pt x="1" y="24"/>
                  </a:lnTo>
                  <a:lnTo>
                    <a:pt x="0" y="22"/>
                  </a:lnTo>
                  <a:lnTo>
                    <a:pt x="0" y="21"/>
                  </a:lnTo>
                  <a:lnTo>
                    <a:pt x="3" y="21"/>
                  </a:lnTo>
                  <a:lnTo>
                    <a:pt x="5" y="21"/>
                  </a:lnTo>
                  <a:lnTo>
                    <a:pt x="6" y="19"/>
                  </a:lnTo>
                  <a:lnTo>
                    <a:pt x="10" y="18"/>
                  </a:lnTo>
                  <a:lnTo>
                    <a:pt x="13" y="17"/>
                  </a:lnTo>
                  <a:lnTo>
                    <a:pt x="14" y="16"/>
                  </a:lnTo>
                  <a:lnTo>
                    <a:pt x="13" y="14"/>
                  </a:lnTo>
                  <a:lnTo>
                    <a:pt x="14" y="13"/>
                  </a:lnTo>
                  <a:lnTo>
                    <a:pt x="18" y="9"/>
                  </a:lnTo>
                  <a:lnTo>
                    <a:pt x="19" y="8"/>
                  </a:lnTo>
                  <a:lnTo>
                    <a:pt x="19" y="6"/>
                  </a:lnTo>
                  <a:lnTo>
                    <a:pt x="19" y="5"/>
                  </a:lnTo>
                  <a:lnTo>
                    <a:pt x="18" y="3"/>
                  </a:lnTo>
                  <a:lnTo>
                    <a:pt x="18" y="2"/>
                  </a:lnTo>
                  <a:lnTo>
                    <a:pt x="21" y="1"/>
                  </a:lnTo>
                  <a:lnTo>
                    <a:pt x="23" y="0"/>
                  </a:lnTo>
                  <a:lnTo>
                    <a:pt x="24" y="0"/>
                  </a:lnTo>
                  <a:lnTo>
                    <a:pt x="24" y="1"/>
                  </a:lnTo>
                  <a:lnTo>
                    <a:pt x="24" y="2"/>
                  </a:lnTo>
                  <a:lnTo>
                    <a:pt x="25" y="3"/>
                  </a:lnTo>
                  <a:lnTo>
                    <a:pt x="27" y="4"/>
                  </a:lnTo>
                  <a:lnTo>
                    <a:pt x="29" y="6"/>
                  </a:lnTo>
                  <a:lnTo>
                    <a:pt x="32" y="7"/>
                  </a:lnTo>
                  <a:lnTo>
                    <a:pt x="34" y="9"/>
                  </a:lnTo>
                  <a:lnTo>
                    <a:pt x="37" y="12"/>
                  </a:lnTo>
                  <a:lnTo>
                    <a:pt x="37" y="14"/>
                  </a:lnTo>
                  <a:lnTo>
                    <a:pt x="40" y="16"/>
                  </a:lnTo>
                  <a:lnTo>
                    <a:pt x="43" y="18"/>
                  </a:lnTo>
                  <a:lnTo>
                    <a:pt x="42" y="21"/>
                  </a:lnTo>
                  <a:lnTo>
                    <a:pt x="51" y="24"/>
                  </a:lnTo>
                  <a:lnTo>
                    <a:pt x="53" y="24"/>
                  </a:lnTo>
                  <a:lnTo>
                    <a:pt x="53" y="25"/>
                  </a:lnTo>
                  <a:lnTo>
                    <a:pt x="53" y="25"/>
                  </a:lnTo>
                  <a:lnTo>
                    <a:pt x="53" y="28"/>
                  </a:lnTo>
                  <a:lnTo>
                    <a:pt x="49" y="35"/>
                  </a:lnTo>
                  <a:lnTo>
                    <a:pt x="49" y="37"/>
                  </a:lnTo>
                  <a:lnTo>
                    <a:pt x="46" y="38"/>
                  </a:lnTo>
                  <a:lnTo>
                    <a:pt x="46" y="39"/>
                  </a:lnTo>
                  <a:lnTo>
                    <a:pt x="47" y="41"/>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5" name="Lithuania">
              <a:extLst>
                <a:ext uri="{FF2B5EF4-FFF2-40B4-BE49-F238E27FC236}">
                  <a16:creationId xmlns:a16="http://schemas.microsoft.com/office/drawing/2014/main" id="{ADA31DA9-06EB-41D1-85A2-BE7C0E960209}"/>
                </a:ext>
              </a:extLst>
            </p:cNvPr>
            <p:cNvSpPr>
              <a:spLocks noEditPoints="1"/>
            </p:cNvSpPr>
            <p:nvPr/>
          </p:nvSpPr>
          <p:spPr bwMode="auto">
            <a:xfrm>
              <a:off x="9359403" y="2743625"/>
              <a:ext cx="878440" cy="576572"/>
            </a:xfrm>
            <a:custGeom>
              <a:avLst/>
              <a:gdLst>
                <a:gd name="T0" fmla="*/ 177 w 183"/>
                <a:gd name="T1" fmla="*/ 44 h 137"/>
                <a:gd name="T2" fmla="*/ 174 w 183"/>
                <a:gd name="T3" fmla="*/ 58 h 137"/>
                <a:gd name="T4" fmla="*/ 180 w 183"/>
                <a:gd name="T5" fmla="*/ 61 h 137"/>
                <a:gd name="T6" fmla="*/ 182 w 183"/>
                <a:gd name="T7" fmla="*/ 65 h 137"/>
                <a:gd name="T8" fmla="*/ 178 w 183"/>
                <a:gd name="T9" fmla="*/ 71 h 137"/>
                <a:gd name="T10" fmla="*/ 166 w 183"/>
                <a:gd name="T11" fmla="*/ 73 h 137"/>
                <a:gd name="T12" fmla="*/ 162 w 183"/>
                <a:gd name="T13" fmla="*/ 80 h 137"/>
                <a:gd name="T14" fmla="*/ 152 w 183"/>
                <a:gd name="T15" fmla="*/ 87 h 137"/>
                <a:gd name="T16" fmla="*/ 151 w 183"/>
                <a:gd name="T17" fmla="*/ 100 h 137"/>
                <a:gd name="T18" fmla="*/ 147 w 183"/>
                <a:gd name="T19" fmla="*/ 107 h 137"/>
                <a:gd name="T20" fmla="*/ 145 w 183"/>
                <a:gd name="T21" fmla="*/ 115 h 137"/>
                <a:gd name="T22" fmla="*/ 151 w 183"/>
                <a:gd name="T23" fmla="*/ 118 h 137"/>
                <a:gd name="T24" fmla="*/ 151 w 183"/>
                <a:gd name="T25" fmla="*/ 123 h 137"/>
                <a:gd name="T26" fmla="*/ 144 w 183"/>
                <a:gd name="T27" fmla="*/ 123 h 137"/>
                <a:gd name="T28" fmla="*/ 143 w 183"/>
                <a:gd name="T29" fmla="*/ 118 h 137"/>
                <a:gd name="T30" fmla="*/ 137 w 183"/>
                <a:gd name="T31" fmla="*/ 118 h 137"/>
                <a:gd name="T32" fmla="*/ 129 w 183"/>
                <a:gd name="T33" fmla="*/ 125 h 137"/>
                <a:gd name="T34" fmla="*/ 121 w 183"/>
                <a:gd name="T35" fmla="*/ 132 h 137"/>
                <a:gd name="T36" fmla="*/ 111 w 183"/>
                <a:gd name="T37" fmla="*/ 135 h 137"/>
                <a:gd name="T38" fmla="*/ 102 w 183"/>
                <a:gd name="T39" fmla="*/ 134 h 137"/>
                <a:gd name="T40" fmla="*/ 95 w 183"/>
                <a:gd name="T41" fmla="*/ 135 h 137"/>
                <a:gd name="T42" fmla="*/ 83 w 183"/>
                <a:gd name="T43" fmla="*/ 136 h 137"/>
                <a:gd name="T44" fmla="*/ 80 w 183"/>
                <a:gd name="T45" fmla="*/ 131 h 137"/>
                <a:gd name="T46" fmla="*/ 77 w 183"/>
                <a:gd name="T47" fmla="*/ 121 h 137"/>
                <a:gd name="T48" fmla="*/ 68 w 183"/>
                <a:gd name="T49" fmla="*/ 116 h 137"/>
                <a:gd name="T50" fmla="*/ 66 w 183"/>
                <a:gd name="T51" fmla="*/ 113 h 137"/>
                <a:gd name="T52" fmla="*/ 60 w 183"/>
                <a:gd name="T53" fmla="*/ 111 h 137"/>
                <a:gd name="T54" fmla="*/ 55 w 183"/>
                <a:gd name="T55" fmla="*/ 105 h 137"/>
                <a:gd name="T56" fmla="*/ 60 w 183"/>
                <a:gd name="T57" fmla="*/ 87 h 137"/>
                <a:gd name="T58" fmla="*/ 54 w 183"/>
                <a:gd name="T59" fmla="*/ 80 h 137"/>
                <a:gd name="T60" fmla="*/ 38 w 183"/>
                <a:gd name="T61" fmla="*/ 75 h 137"/>
                <a:gd name="T62" fmla="*/ 24 w 183"/>
                <a:gd name="T63" fmla="*/ 69 h 137"/>
                <a:gd name="T64" fmla="*/ 15 w 183"/>
                <a:gd name="T65" fmla="*/ 63 h 137"/>
                <a:gd name="T66" fmla="*/ 10 w 183"/>
                <a:gd name="T67" fmla="*/ 63 h 137"/>
                <a:gd name="T68" fmla="*/ 8 w 183"/>
                <a:gd name="T69" fmla="*/ 44 h 137"/>
                <a:gd name="T70" fmla="*/ 4 w 183"/>
                <a:gd name="T71" fmla="*/ 19 h 137"/>
                <a:gd name="T72" fmla="*/ 26 w 183"/>
                <a:gd name="T73" fmla="*/ 5 h 137"/>
                <a:gd name="T74" fmla="*/ 46 w 183"/>
                <a:gd name="T75" fmla="*/ 1 h 137"/>
                <a:gd name="T76" fmla="*/ 61 w 183"/>
                <a:gd name="T77" fmla="*/ 1 h 137"/>
                <a:gd name="T78" fmla="*/ 69 w 183"/>
                <a:gd name="T79" fmla="*/ 5 h 137"/>
                <a:gd name="T80" fmla="*/ 87 w 183"/>
                <a:gd name="T81" fmla="*/ 4 h 137"/>
                <a:gd name="T82" fmla="*/ 100 w 183"/>
                <a:gd name="T83" fmla="*/ 8 h 137"/>
                <a:gd name="T84" fmla="*/ 113 w 183"/>
                <a:gd name="T85" fmla="*/ 7 h 137"/>
                <a:gd name="T86" fmla="*/ 123 w 183"/>
                <a:gd name="T87" fmla="*/ 0 h 137"/>
                <a:gd name="T88" fmla="*/ 130 w 183"/>
                <a:gd name="T89" fmla="*/ 12 h 137"/>
                <a:gd name="T90" fmla="*/ 148 w 183"/>
                <a:gd name="T91" fmla="*/ 17 h 137"/>
                <a:gd name="T92" fmla="*/ 161 w 183"/>
                <a:gd name="T93" fmla="*/ 29 h 137"/>
                <a:gd name="T94" fmla="*/ 171 w 183"/>
                <a:gd name="T95" fmla="*/ 40 h 137"/>
                <a:gd name="T96" fmla="*/ 2 w 183"/>
                <a:gd name="T97" fmla="*/ 63 h 137"/>
                <a:gd name="T98" fmla="*/ 3 w 183"/>
                <a:gd name="T99" fmla="*/ 56 h 137"/>
                <a:gd name="T100" fmla="*/ 7 w 183"/>
                <a:gd name="T101" fmla="*/ 44 h 137"/>
                <a:gd name="T102" fmla="*/ 4 w 183"/>
                <a:gd name="T103" fmla="*/ 5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137">
                  <a:moveTo>
                    <a:pt x="177" y="42"/>
                  </a:moveTo>
                  <a:lnTo>
                    <a:pt x="177" y="42"/>
                  </a:lnTo>
                  <a:lnTo>
                    <a:pt x="177" y="44"/>
                  </a:lnTo>
                  <a:lnTo>
                    <a:pt x="177" y="48"/>
                  </a:lnTo>
                  <a:lnTo>
                    <a:pt x="175" y="54"/>
                  </a:lnTo>
                  <a:lnTo>
                    <a:pt x="174" y="58"/>
                  </a:lnTo>
                  <a:lnTo>
                    <a:pt x="173" y="59"/>
                  </a:lnTo>
                  <a:lnTo>
                    <a:pt x="174" y="61"/>
                  </a:lnTo>
                  <a:lnTo>
                    <a:pt x="180" y="61"/>
                  </a:lnTo>
                  <a:lnTo>
                    <a:pt x="183" y="62"/>
                  </a:lnTo>
                  <a:lnTo>
                    <a:pt x="183" y="63"/>
                  </a:lnTo>
                  <a:lnTo>
                    <a:pt x="182" y="65"/>
                  </a:lnTo>
                  <a:lnTo>
                    <a:pt x="180" y="66"/>
                  </a:lnTo>
                  <a:lnTo>
                    <a:pt x="179" y="67"/>
                  </a:lnTo>
                  <a:lnTo>
                    <a:pt x="178" y="71"/>
                  </a:lnTo>
                  <a:lnTo>
                    <a:pt x="168" y="70"/>
                  </a:lnTo>
                  <a:lnTo>
                    <a:pt x="167" y="71"/>
                  </a:lnTo>
                  <a:lnTo>
                    <a:pt x="166" y="73"/>
                  </a:lnTo>
                  <a:lnTo>
                    <a:pt x="166" y="75"/>
                  </a:lnTo>
                  <a:lnTo>
                    <a:pt x="164" y="78"/>
                  </a:lnTo>
                  <a:lnTo>
                    <a:pt x="162" y="80"/>
                  </a:lnTo>
                  <a:lnTo>
                    <a:pt x="158" y="81"/>
                  </a:lnTo>
                  <a:lnTo>
                    <a:pt x="155" y="82"/>
                  </a:lnTo>
                  <a:lnTo>
                    <a:pt x="152" y="87"/>
                  </a:lnTo>
                  <a:lnTo>
                    <a:pt x="150" y="93"/>
                  </a:lnTo>
                  <a:lnTo>
                    <a:pt x="150" y="98"/>
                  </a:lnTo>
                  <a:lnTo>
                    <a:pt x="151" y="100"/>
                  </a:lnTo>
                  <a:lnTo>
                    <a:pt x="150" y="102"/>
                  </a:lnTo>
                  <a:lnTo>
                    <a:pt x="149" y="103"/>
                  </a:lnTo>
                  <a:lnTo>
                    <a:pt x="147" y="107"/>
                  </a:lnTo>
                  <a:lnTo>
                    <a:pt x="145" y="112"/>
                  </a:lnTo>
                  <a:lnTo>
                    <a:pt x="145" y="114"/>
                  </a:lnTo>
                  <a:lnTo>
                    <a:pt x="145" y="115"/>
                  </a:lnTo>
                  <a:lnTo>
                    <a:pt x="147" y="115"/>
                  </a:lnTo>
                  <a:lnTo>
                    <a:pt x="150" y="116"/>
                  </a:lnTo>
                  <a:lnTo>
                    <a:pt x="151" y="118"/>
                  </a:lnTo>
                  <a:lnTo>
                    <a:pt x="152" y="120"/>
                  </a:lnTo>
                  <a:lnTo>
                    <a:pt x="152" y="122"/>
                  </a:lnTo>
                  <a:lnTo>
                    <a:pt x="151" y="123"/>
                  </a:lnTo>
                  <a:lnTo>
                    <a:pt x="149" y="124"/>
                  </a:lnTo>
                  <a:lnTo>
                    <a:pt x="146" y="124"/>
                  </a:lnTo>
                  <a:lnTo>
                    <a:pt x="144" y="123"/>
                  </a:lnTo>
                  <a:lnTo>
                    <a:pt x="143" y="122"/>
                  </a:lnTo>
                  <a:lnTo>
                    <a:pt x="144" y="120"/>
                  </a:lnTo>
                  <a:lnTo>
                    <a:pt x="143" y="118"/>
                  </a:lnTo>
                  <a:lnTo>
                    <a:pt x="142" y="116"/>
                  </a:lnTo>
                  <a:lnTo>
                    <a:pt x="139" y="118"/>
                  </a:lnTo>
                  <a:lnTo>
                    <a:pt x="137" y="118"/>
                  </a:lnTo>
                  <a:lnTo>
                    <a:pt x="133" y="120"/>
                  </a:lnTo>
                  <a:lnTo>
                    <a:pt x="131" y="123"/>
                  </a:lnTo>
                  <a:lnTo>
                    <a:pt x="129" y="125"/>
                  </a:lnTo>
                  <a:lnTo>
                    <a:pt x="124" y="124"/>
                  </a:lnTo>
                  <a:lnTo>
                    <a:pt x="122" y="125"/>
                  </a:lnTo>
                  <a:lnTo>
                    <a:pt x="121" y="132"/>
                  </a:lnTo>
                  <a:lnTo>
                    <a:pt x="120" y="133"/>
                  </a:lnTo>
                  <a:lnTo>
                    <a:pt x="116" y="133"/>
                  </a:lnTo>
                  <a:lnTo>
                    <a:pt x="111" y="135"/>
                  </a:lnTo>
                  <a:lnTo>
                    <a:pt x="106" y="137"/>
                  </a:lnTo>
                  <a:lnTo>
                    <a:pt x="104" y="136"/>
                  </a:lnTo>
                  <a:lnTo>
                    <a:pt x="102" y="134"/>
                  </a:lnTo>
                  <a:lnTo>
                    <a:pt x="100" y="135"/>
                  </a:lnTo>
                  <a:lnTo>
                    <a:pt x="97" y="135"/>
                  </a:lnTo>
                  <a:lnTo>
                    <a:pt x="95" y="135"/>
                  </a:lnTo>
                  <a:lnTo>
                    <a:pt x="93" y="135"/>
                  </a:lnTo>
                  <a:lnTo>
                    <a:pt x="88" y="136"/>
                  </a:lnTo>
                  <a:lnTo>
                    <a:pt x="83" y="136"/>
                  </a:lnTo>
                  <a:lnTo>
                    <a:pt x="80" y="135"/>
                  </a:lnTo>
                  <a:lnTo>
                    <a:pt x="80" y="134"/>
                  </a:lnTo>
                  <a:lnTo>
                    <a:pt x="80" y="131"/>
                  </a:lnTo>
                  <a:lnTo>
                    <a:pt x="80" y="127"/>
                  </a:lnTo>
                  <a:lnTo>
                    <a:pt x="79" y="124"/>
                  </a:lnTo>
                  <a:lnTo>
                    <a:pt x="77" y="121"/>
                  </a:lnTo>
                  <a:lnTo>
                    <a:pt x="74" y="119"/>
                  </a:lnTo>
                  <a:lnTo>
                    <a:pt x="71" y="117"/>
                  </a:lnTo>
                  <a:lnTo>
                    <a:pt x="68" y="116"/>
                  </a:lnTo>
                  <a:lnTo>
                    <a:pt x="67" y="115"/>
                  </a:lnTo>
                  <a:lnTo>
                    <a:pt x="66" y="114"/>
                  </a:lnTo>
                  <a:lnTo>
                    <a:pt x="66" y="113"/>
                  </a:lnTo>
                  <a:lnTo>
                    <a:pt x="65" y="112"/>
                  </a:lnTo>
                  <a:lnTo>
                    <a:pt x="62" y="111"/>
                  </a:lnTo>
                  <a:lnTo>
                    <a:pt x="60" y="111"/>
                  </a:lnTo>
                  <a:lnTo>
                    <a:pt x="58" y="113"/>
                  </a:lnTo>
                  <a:lnTo>
                    <a:pt x="57" y="110"/>
                  </a:lnTo>
                  <a:lnTo>
                    <a:pt x="55" y="105"/>
                  </a:lnTo>
                  <a:lnTo>
                    <a:pt x="55" y="102"/>
                  </a:lnTo>
                  <a:lnTo>
                    <a:pt x="56" y="98"/>
                  </a:lnTo>
                  <a:lnTo>
                    <a:pt x="60" y="87"/>
                  </a:lnTo>
                  <a:lnTo>
                    <a:pt x="60" y="85"/>
                  </a:lnTo>
                  <a:lnTo>
                    <a:pt x="57" y="82"/>
                  </a:lnTo>
                  <a:lnTo>
                    <a:pt x="54" y="80"/>
                  </a:lnTo>
                  <a:lnTo>
                    <a:pt x="52" y="75"/>
                  </a:lnTo>
                  <a:lnTo>
                    <a:pt x="45" y="75"/>
                  </a:lnTo>
                  <a:lnTo>
                    <a:pt x="38" y="75"/>
                  </a:lnTo>
                  <a:lnTo>
                    <a:pt x="36" y="75"/>
                  </a:lnTo>
                  <a:lnTo>
                    <a:pt x="30" y="73"/>
                  </a:lnTo>
                  <a:lnTo>
                    <a:pt x="24" y="69"/>
                  </a:lnTo>
                  <a:lnTo>
                    <a:pt x="20" y="67"/>
                  </a:lnTo>
                  <a:lnTo>
                    <a:pt x="17" y="65"/>
                  </a:lnTo>
                  <a:lnTo>
                    <a:pt x="15" y="63"/>
                  </a:lnTo>
                  <a:lnTo>
                    <a:pt x="12" y="64"/>
                  </a:lnTo>
                  <a:lnTo>
                    <a:pt x="10" y="64"/>
                  </a:lnTo>
                  <a:lnTo>
                    <a:pt x="10" y="63"/>
                  </a:lnTo>
                  <a:lnTo>
                    <a:pt x="9" y="59"/>
                  </a:lnTo>
                  <a:lnTo>
                    <a:pt x="10" y="53"/>
                  </a:lnTo>
                  <a:lnTo>
                    <a:pt x="8" y="44"/>
                  </a:lnTo>
                  <a:lnTo>
                    <a:pt x="5" y="34"/>
                  </a:lnTo>
                  <a:lnTo>
                    <a:pt x="5" y="22"/>
                  </a:lnTo>
                  <a:lnTo>
                    <a:pt x="4" y="19"/>
                  </a:lnTo>
                  <a:lnTo>
                    <a:pt x="13" y="13"/>
                  </a:lnTo>
                  <a:lnTo>
                    <a:pt x="23" y="6"/>
                  </a:lnTo>
                  <a:lnTo>
                    <a:pt x="26" y="5"/>
                  </a:lnTo>
                  <a:lnTo>
                    <a:pt x="35" y="1"/>
                  </a:lnTo>
                  <a:lnTo>
                    <a:pt x="37" y="0"/>
                  </a:lnTo>
                  <a:lnTo>
                    <a:pt x="46" y="1"/>
                  </a:lnTo>
                  <a:lnTo>
                    <a:pt x="52" y="2"/>
                  </a:lnTo>
                  <a:lnTo>
                    <a:pt x="58" y="2"/>
                  </a:lnTo>
                  <a:lnTo>
                    <a:pt x="61" y="1"/>
                  </a:lnTo>
                  <a:lnTo>
                    <a:pt x="64" y="2"/>
                  </a:lnTo>
                  <a:lnTo>
                    <a:pt x="67" y="5"/>
                  </a:lnTo>
                  <a:lnTo>
                    <a:pt x="69" y="5"/>
                  </a:lnTo>
                  <a:lnTo>
                    <a:pt x="71" y="3"/>
                  </a:lnTo>
                  <a:lnTo>
                    <a:pt x="84" y="4"/>
                  </a:lnTo>
                  <a:lnTo>
                    <a:pt x="87" y="4"/>
                  </a:lnTo>
                  <a:lnTo>
                    <a:pt x="91" y="5"/>
                  </a:lnTo>
                  <a:lnTo>
                    <a:pt x="97" y="7"/>
                  </a:lnTo>
                  <a:lnTo>
                    <a:pt x="100" y="8"/>
                  </a:lnTo>
                  <a:lnTo>
                    <a:pt x="108" y="7"/>
                  </a:lnTo>
                  <a:lnTo>
                    <a:pt x="111" y="7"/>
                  </a:lnTo>
                  <a:lnTo>
                    <a:pt x="113" y="7"/>
                  </a:lnTo>
                  <a:lnTo>
                    <a:pt x="118" y="2"/>
                  </a:lnTo>
                  <a:lnTo>
                    <a:pt x="121" y="1"/>
                  </a:lnTo>
                  <a:lnTo>
                    <a:pt x="123" y="0"/>
                  </a:lnTo>
                  <a:lnTo>
                    <a:pt x="125" y="1"/>
                  </a:lnTo>
                  <a:lnTo>
                    <a:pt x="126" y="5"/>
                  </a:lnTo>
                  <a:lnTo>
                    <a:pt x="130" y="12"/>
                  </a:lnTo>
                  <a:lnTo>
                    <a:pt x="134" y="13"/>
                  </a:lnTo>
                  <a:lnTo>
                    <a:pt x="146" y="16"/>
                  </a:lnTo>
                  <a:lnTo>
                    <a:pt x="148" y="17"/>
                  </a:lnTo>
                  <a:lnTo>
                    <a:pt x="155" y="23"/>
                  </a:lnTo>
                  <a:lnTo>
                    <a:pt x="159" y="26"/>
                  </a:lnTo>
                  <a:lnTo>
                    <a:pt x="161" y="29"/>
                  </a:lnTo>
                  <a:lnTo>
                    <a:pt x="165" y="34"/>
                  </a:lnTo>
                  <a:lnTo>
                    <a:pt x="168" y="37"/>
                  </a:lnTo>
                  <a:lnTo>
                    <a:pt x="171" y="40"/>
                  </a:lnTo>
                  <a:lnTo>
                    <a:pt x="176" y="41"/>
                  </a:lnTo>
                  <a:lnTo>
                    <a:pt x="177" y="42"/>
                  </a:lnTo>
                  <a:close/>
                  <a:moveTo>
                    <a:pt x="2" y="63"/>
                  </a:moveTo>
                  <a:lnTo>
                    <a:pt x="2" y="63"/>
                  </a:lnTo>
                  <a:lnTo>
                    <a:pt x="0" y="62"/>
                  </a:lnTo>
                  <a:lnTo>
                    <a:pt x="3" y="56"/>
                  </a:lnTo>
                  <a:lnTo>
                    <a:pt x="5" y="52"/>
                  </a:lnTo>
                  <a:lnTo>
                    <a:pt x="6" y="46"/>
                  </a:lnTo>
                  <a:lnTo>
                    <a:pt x="7" y="44"/>
                  </a:lnTo>
                  <a:lnTo>
                    <a:pt x="7" y="47"/>
                  </a:lnTo>
                  <a:lnTo>
                    <a:pt x="6" y="51"/>
                  </a:lnTo>
                  <a:lnTo>
                    <a:pt x="4" y="59"/>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6" name="Luxembourg">
              <a:extLst>
                <a:ext uri="{FF2B5EF4-FFF2-40B4-BE49-F238E27FC236}">
                  <a16:creationId xmlns:a16="http://schemas.microsoft.com/office/drawing/2014/main" id="{0F5AB900-1E0A-4F99-9F1E-443C51CF6A3B}"/>
                </a:ext>
              </a:extLst>
            </p:cNvPr>
            <p:cNvSpPr>
              <a:spLocks/>
            </p:cNvSpPr>
            <p:nvPr/>
          </p:nvSpPr>
          <p:spPr bwMode="auto">
            <a:xfrm>
              <a:off x="9763853" y="4120697"/>
              <a:ext cx="111189" cy="156360"/>
            </a:xfrm>
            <a:custGeom>
              <a:avLst/>
              <a:gdLst>
                <a:gd name="T0" fmla="*/ 12 w 24"/>
                <a:gd name="T1" fmla="*/ 2 h 35"/>
                <a:gd name="T2" fmla="*/ 12 w 24"/>
                <a:gd name="T3" fmla="*/ 2 h 35"/>
                <a:gd name="T4" fmla="*/ 12 w 24"/>
                <a:gd name="T5" fmla="*/ 3 h 35"/>
                <a:gd name="T6" fmla="*/ 12 w 24"/>
                <a:gd name="T7" fmla="*/ 6 h 35"/>
                <a:gd name="T8" fmla="*/ 13 w 24"/>
                <a:gd name="T9" fmla="*/ 9 h 35"/>
                <a:gd name="T10" fmla="*/ 15 w 24"/>
                <a:gd name="T11" fmla="*/ 12 h 35"/>
                <a:gd name="T12" fmla="*/ 16 w 24"/>
                <a:gd name="T13" fmla="*/ 14 h 35"/>
                <a:gd name="T14" fmla="*/ 18 w 24"/>
                <a:gd name="T15" fmla="*/ 16 h 35"/>
                <a:gd name="T16" fmla="*/ 22 w 24"/>
                <a:gd name="T17" fmla="*/ 17 h 35"/>
                <a:gd name="T18" fmla="*/ 23 w 24"/>
                <a:gd name="T19" fmla="*/ 18 h 35"/>
                <a:gd name="T20" fmla="*/ 24 w 24"/>
                <a:gd name="T21" fmla="*/ 20 h 35"/>
                <a:gd name="T22" fmla="*/ 23 w 24"/>
                <a:gd name="T23" fmla="*/ 22 h 35"/>
                <a:gd name="T24" fmla="*/ 22 w 24"/>
                <a:gd name="T25" fmla="*/ 23 h 35"/>
                <a:gd name="T26" fmla="*/ 21 w 24"/>
                <a:gd name="T27" fmla="*/ 25 h 35"/>
                <a:gd name="T28" fmla="*/ 20 w 24"/>
                <a:gd name="T29" fmla="*/ 27 h 35"/>
                <a:gd name="T30" fmla="*/ 19 w 24"/>
                <a:gd name="T31" fmla="*/ 31 h 35"/>
                <a:gd name="T32" fmla="*/ 19 w 24"/>
                <a:gd name="T33" fmla="*/ 34 h 35"/>
                <a:gd name="T34" fmla="*/ 17 w 24"/>
                <a:gd name="T35" fmla="*/ 33 h 35"/>
                <a:gd name="T36" fmla="*/ 16 w 24"/>
                <a:gd name="T37" fmla="*/ 32 h 35"/>
                <a:gd name="T38" fmla="*/ 14 w 24"/>
                <a:gd name="T39" fmla="*/ 32 h 35"/>
                <a:gd name="T40" fmla="*/ 12 w 24"/>
                <a:gd name="T41" fmla="*/ 33 h 35"/>
                <a:gd name="T42" fmla="*/ 11 w 24"/>
                <a:gd name="T43" fmla="*/ 34 h 35"/>
                <a:gd name="T44" fmla="*/ 9 w 24"/>
                <a:gd name="T45" fmla="*/ 35 h 35"/>
                <a:gd name="T46" fmla="*/ 7 w 24"/>
                <a:gd name="T47" fmla="*/ 34 h 35"/>
                <a:gd name="T48" fmla="*/ 6 w 24"/>
                <a:gd name="T49" fmla="*/ 33 h 35"/>
                <a:gd name="T50" fmla="*/ 5 w 24"/>
                <a:gd name="T51" fmla="*/ 32 h 35"/>
                <a:gd name="T52" fmla="*/ 3 w 24"/>
                <a:gd name="T53" fmla="*/ 32 h 35"/>
                <a:gd name="T54" fmla="*/ 2 w 24"/>
                <a:gd name="T55" fmla="*/ 30 h 35"/>
                <a:gd name="T56" fmla="*/ 2 w 24"/>
                <a:gd name="T57" fmla="*/ 29 h 35"/>
                <a:gd name="T58" fmla="*/ 3 w 24"/>
                <a:gd name="T59" fmla="*/ 28 h 35"/>
                <a:gd name="T60" fmla="*/ 4 w 24"/>
                <a:gd name="T61" fmla="*/ 27 h 35"/>
                <a:gd name="T62" fmla="*/ 4 w 24"/>
                <a:gd name="T63" fmla="*/ 25 h 35"/>
                <a:gd name="T64" fmla="*/ 2 w 24"/>
                <a:gd name="T65" fmla="*/ 21 h 35"/>
                <a:gd name="T66" fmla="*/ 2 w 24"/>
                <a:gd name="T67" fmla="*/ 20 h 35"/>
                <a:gd name="T68" fmla="*/ 0 w 24"/>
                <a:gd name="T69" fmla="*/ 17 h 35"/>
                <a:gd name="T70" fmla="*/ 0 w 24"/>
                <a:gd name="T71" fmla="*/ 16 h 35"/>
                <a:gd name="T72" fmla="*/ 0 w 24"/>
                <a:gd name="T73" fmla="*/ 15 h 35"/>
                <a:gd name="T74" fmla="*/ 0 w 24"/>
                <a:gd name="T75" fmla="*/ 14 h 35"/>
                <a:gd name="T76" fmla="*/ 0 w 24"/>
                <a:gd name="T77" fmla="*/ 12 h 35"/>
                <a:gd name="T78" fmla="*/ 2 w 24"/>
                <a:gd name="T79" fmla="*/ 10 h 35"/>
                <a:gd name="T80" fmla="*/ 3 w 24"/>
                <a:gd name="T81" fmla="*/ 7 h 35"/>
                <a:gd name="T82" fmla="*/ 4 w 24"/>
                <a:gd name="T83" fmla="*/ 4 h 35"/>
                <a:gd name="T84" fmla="*/ 8 w 24"/>
                <a:gd name="T85" fmla="*/ 0 h 35"/>
                <a:gd name="T86" fmla="*/ 10 w 24"/>
                <a:gd name="T87" fmla="*/ 0 h 35"/>
                <a:gd name="T88" fmla="*/ 11 w 24"/>
                <a:gd name="T89" fmla="*/ 0 h 35"/>
                <a:gd name="T90" fmla="*/ 12 w 24"/>
                <a:gd name="T9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5">
                  <a:moveTo>
                    <a:pt x="12" y="2"/>
                  </a:moveTo>
                  <a:lnTo>
                    <a:pt x="12" y="2"/>
                  </a:lnTo>
                  <a:lnTo>
                    <a:pt x="12" y="3"/>
                  </a:lnTo>
                  <a:lnTo>
                    <a:pt x="12" y="6"/>
                  </a:lnTo>
                  <a:lnTo>
                    <a:pt x="13" y="9"/>
                  </a:lnTo>
                  <a:lnTo>
                    <a:pt x="15" y="12"/>
                  </a:lnTo>
                  <a:lnTo>
                    <a:pt x="16" y="14"/>
                  </a:lnTo>
                  <a:lnTo>
                    <a:pt x="18" y="16"/>
                  </a:lnTo>
                  <a:lnTo>
                    <a:pt x="22" y="17"/>
                  </a:lnTo>
                  <a:lnTo>
                    <a:pt x="23" y="18"/>
                  </a:lnTo>
                  <a:lnTo>
                    <a:pt x="24" y="20"/>
                  </a:lnTo>
                  <a:lnTo>
                    <a:pt x="23" y="22"/>
                  </a:lnTo>
                  <a:lnTo>
                    <a:pt x="22" y="23"/>
                  </a:lnTo>
                  <a:lnTo>
                    <a:pt x="21" y="25"/>
                  </a:lnTo>
                  <a:lnTo>
                    <a:pt x="20" y="27"/>
                  </a:lnTo>
                  <a:lnTo>
                    <a:pt x="19" y="31"/>
                  </a:lnTo>
                  <a:lnTo>
                    <a:pt x="19" y="34"/>
                  </a:lnTo>
                  <a:lnTo>
                    <a:pt x="17" y="33"/>
                  </a:lnTo>
                  <a:lnTo>
                    <a:pt x="16" y="32"/>
                  </a:lnTo>
                  <a:lnTo>
                    <a:pt x="14" y="32"/>
                  </a:lnTo>
                  <a:lnTo>
                    <a:pt x="12" y="33"/>
                  </a:lnTo>
                  <a:lnTo>
                    <a:pt x="11" y="34"/>
                  </a:lnTo>
                  <a:lnTo>
                    <a:pt x="9" y="35"/>
                  </a:lnTo>
                  <a:lnTo>
                    <a:pt x="7" y="34"/>
                  </a:lnTo>
                  <a:lnTo>
                    <a:pt x="6" y="33"/>
                  </a:lnTo>
                  <a:lnTo>
                    <a:pt x="5" y="32"/>
                  </a:lnTo>
                  <a:lnTo>
                    <a:pt x="3" y="32"/>
                  </a:lnTo>
                  <a:lnTo>
                    <a:pt x="2" y="30"/>
                  </a:lnTo>
                  <a:lnTo>
                    <a:pt x="2" y="29"/>
                  </a:lnTo>
                  <a:lnTo>
                    <a:pt x="3" y="28"/>
                  </a:lnTo>
                  <a:lnTo>
                    <a:pt x="4" y="27"/>
                  </a:lnTo>
                  <a:lnTo>
                    <a:pt x="4" y="25"/>
                  </a:lnTo>
                  <a:lnTo>
                    <a:pt x="2" y="21"/>
                  </a:lnTo>
                  <a:lnTo>
                    <a:pt x="2" y="20"/>
                  </a:lnTo>
                  <a:lnTo>
                    <a:pt x="0" y="17"/>
                  </a:lnTo>
                  <a:lnTo>
                    <a:pt x="0" y="16"/>
                  </a:lnTo>
                  <a:lnTo>
                    <a:pt x="0" y="15"/>
                  </a:lnTo>
                  <a:lnTo>
                    <a:pt x="0" y="14"/>
                  </a:lnTo>
                  <a:lnTo>
                    <a:pt x="0" y="12"/>
                  </a:lnTo>
                  <a:lnTo>
                    <a:pt x="2" y="10"/>
                  </a:lnTo>
                  <a:lnTo>
                    <a:pt x="3" y="7"/>
                  </a:lnTo>
                  <a:lnTo>
                    <a:pt x="4" y="4"/>
                  </a:lnTo>
                  <a:lnTo>
                    <a:pt x="8" y="0"/>
                  </a:lnTo>
                  <a:lnTo>
                    <a:pt x="10" y="0"/>
                  </a:lnTo>
                  <a:lnTo>
                    <a:pt x="11" y="0"/>
                  </a:lnTo>
                  <a:lnTo>
                    <a:pt x="12" y="2"/>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7" name="Latvia">
              <a:extLst>
                <a:ext uri="{FF2B5EF4-FFF2-40B4-BE49-F238E27FC236}">
                  <a16:creationId xmlns:a16="http://schemas.microsoft.com/office/drawing/2014/main" id="{0A09D12C-7ABE-49B3-AD9F-D4140AD73E72}"/>
                </a:ext>
              </a:extLst>
            </p:cNvPr>
            <p:cNvSpPr>
              <a:spLocks/>
            </p:cNvSpPr>
            <p:nvPr/>
          </p:nvSpPr>
          <p:spPr bwMode="auto">
            <a:xfrm>
              <a:off x="9370517" y="2342967"/>
              <a:ext cx="1078590" cy="576572"/>
            </a:xfrm>
            <a:custGeom>
              <a:avLst/>
              <a:gdLst>
                <a:gd name="T0" fmla="*/ 202 w 225"/>
                <a:gd name="T1" fmla="*/ 32 h 137"/>
                <a:gd name="T2" fmla="*/ 208 w 225"/>
                <a:gd name="T3" fmla="*/ 41 h 137"/>
                <a:gd name="T4" fmla="*/ 213 w 225"/>
                <a:gd name="T5" fmla="*/ 48 h 137"/>
                <a:gd name="T6" fmla="*/ 211 w 225"/>
                <a:gd name="T7" fmla="*/ 54 h 137"/>
                <a:gd name="T8" fmla="*/ 207 w 225"/>
                <a:gd name="T9" fmla="*/ 71 h 137"/>
                <a:gd name="T10" fmla="*/ 214 w 225"/>
                <a:gd name="T11" fmla="*/ 70 h 137"/>
                <a:gd name="T12" fmla="*/ 216 w 225"/>
                <a:gd name="T13" fmla="*/ 79 h 137"/>
                <a:gd name="T14" fmla="*/ 221 w 225"/>
                <a:gd name="T15" fmla="*/ 88 h 137"/>
                <a:gd name="T16" fmla="*/ 224 w 225"/>
                <a:gd name="T17" fmla="*/ 101 h 137"/>
                <a:gd name="T18" fmla="*/ 223 w 225"/>
                <a:gd name="T19" fmla="*/ 110 h 137"/>
                <a:gd name="T20" fmla="*/ 215 w 225"/>
                <a:gd name="T21" fmla="*/ 114 h 137"/>
                <a:gd name="T22" fmla="*/ 205 w 225"/>
                <a:gd name="T23" fmla="*/ 129 h 137"/>
                <a:gd name="T24" fmla="*/ 200 w 225"/>
                <a:gd name="T25" fmla="*/ 129 h 137"/>
                <a:gd name="T26" fmla="*/ 186 w 225"/>
                <a:gd name="T27" fmla="*/ 129 h 137"/>
                <a:gd name="T28" fmla="*/ 175 w 225"/>
                <a:gd name="T29" fmla="*/ 136 h 137"/>
                <a:gd name="T30" fmla="*/ 168 w 225"/>
                <a:gd name="T31" fmla="*/ 135 h 137"/>
                <a:gd name="T32" fmla="*/ 159 w 225"/>
                <a:gd name="T33" fmla="*/ 124 h 137"/>
                <a:gd name="T34" fmla="*/ 145 w 225"/>
                <a:gd name="T35" fmla="*/ 112 h 137"/>
                <a:gd name="T36" fmla="*/ 127 w 225"/>
                <a:gd name="T37" fmla="*/ 107 h 137"/>
                <a:gd name="T38" fmla="*/ 120 w 225"/>
                <a:gd name="T39" fmla="*/ 95 h 137"/>
                <a:gd name="T40" fmla="*/ 110 w 225"/>
                <a:gd name="T41" fmla="*/ 102 h 137"/>
                <a:gd name="T42" fmla="*/ 97 w 225"/>
                <a:gd name="T43" fmla="*/ 103 h 137"/>
                <a:gd name="T44" fmla="*/ 84 w 225"/>
                <a:gd name="T45" fmla="*/ 99 h 137"/>
                <a:gd name="T46" fmla="*/ 66 w 225"/>
                <a:gd name="T47" fmla="*/ 100 h 137"/>
                <a:gd name="T48" fmla="*/ 58 w 225"/>
                <a:gd name="T49" fmla="*/ 96 h 137"/>
                <a:gd name="T50" fmla="*/ 43 w 225"/>
                <a:gd name="T51" fmla="*/ 96 h 137"/>
                <a:gd name="T52" fmla="*/ 23 w 225"/>
                <a:gd name="T53" fmla="*/ 100 h 137"/>
                <a:gd name="T54" fmla="*/ 1 w 225"/>
                <a:gd name="T55" fmla="*/ 114 h 137"/>
                <a:gd name="T56" fmla="*/ 2 w 225"/>
                <a:gd name="T57" fmla="*/ 72 h 137"/>
                <a:gd name="T58" fmla="*/ 13 w 225"/>
                <a:gd name="T59" fmla="*/ 54 h 137"/>
                <a:gd name="T60" fmla="*/ 23 w 225"/>
                <a:gd name="T61" fmla="*/ 29 h 137"/>
                <a:gd name="T62" fmla="*/ 48 w 225"/>
                <a:gd name="T63" fmla="*/ 20 h 137"/>
                <a:gd name="T64" fmla="*/ 64 w 225"/>
                <a:gd name="T65" fmla="*/ 39 h 137"/>
                <a:gd name="T66" fmla="*/ 83 w 225"/>
                <a:gd name="T67" fmla="*/ 63 h 137"/>
                <a:gd name="T68" fmla="*/ 102 w 225"/>
                <a:gd name="T69" fmla="*/ 52 h 137"/>
                <a:gd name="T70" fmla="*/ 105 w 225"/>
                <a:gd name="T71" fmla="*/ 24 h 137"/>
                <a:gd name="T72" fmla="*/ 105 w 225"/>
                <a:gd name="T73" fmla="*/ 12 h 137"/>
                <a:gd name="T74" fmla="*/ 120 w 225"/>
                <a:gd name="T75" fmla="*/ 4 h 137"/>
                <a:gd name="T76" fmla="*/ 130 w 225"/>
                <a:gd name="T77" fmla="*/ 2 h 137"/>
                <a:gd name="T78" fmla="*/ 133 w 225"/>
                <a:gd name="T79" fmla="*/ 3 h 137"/>
                <a:gd name="T80" fmla="*/ 135 w 225"/>
                <a:gd name="T81" fmla="*/ 2 h 137"/>
                <a:gd name="T82" fmla="*/ 147 w 225"/>
                <a:gd name="T83" fmla="*/ 9 h 137"/>
                <a:gd name="T84" fmla="*/ 156 w 225"/>
                <a:gd name="T85" fmla="*/ 15 h 137"/>
                <a:gd name="T86" fmla="*/ 165 w 225"/>
                <a:gd name="T87" fmla="*/ 27 h 137"/>
                <a:gd name="T88" fmla="*/ 181 w 225"/>
                <a:gd name="T89" fmla="*/ 28 h 137"/>
                <a:gd name="T90" fmla="*/ 188 w 225"/>
                <a:gd name="T91"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37">
                  <a:moveTo>
                    <a:pt x="198" y="31"/>
                  </a:moveTo>
                  <a:lnTo>
                    <a:pt x="198" y="31"/>
                  </a:lnTo>
                  <a:lnTo>
                    <a:pt x="202" y="32"/>
                  </a:lnTo>
                  <a:lnTo>
                    <a:pt x="203" y="32"/>
                  </a:lnTo>
                  <a:lnTo>
                    <a:pt x="204" y="37"/>
                  </a:lnTo>
                  <a:lnTo>
                    <a:pt x="208" y="41"/>
                  </a:lnTo>
                  <a:lnTo>
                    <a:pt x="212" y="44"/>
                  </a:lnTo>
                  <a:lnTo>
                    <a:pt x="213" y="45"/>
                  </a:lnTo>
                  <a:lnTo>
                    <a:pt x="213" y="48"/>
                  </a:lnTo>
                  <a:lnTo>
                    <a:pt x="213" y="51"/>
                  </a:lnTo>
                  <a:lnTo>
                    <a:pt x="212" y="52"/>
                  </a:lnTo>
                  <a:lnTo>
                    <a:pt x="211" y="54"/>
                  </a:lnTo>
                  <a:lnTo>
                    <a:pt x="209" y="59"/>
                  </a:lnTo>
                  <a:lnTo>
                    <a:pt x="209" y="63"/>
                  </a:lnTo>
                  <a:lnTo>
                    <a:pt x="207" y="71"/>
                  </a:lnTo>
                  <a:lnTo>
                    <a:pt x="208" y="71"/>
                  </a:lnTo>
                  <a:lnTo>
                    <a:pt x="212" y="69"/>
                  </a:lnTo>
                  <a:lnTo>
                    <a:pt x="214" y="70"/>
                  </a:lnTo>
                  <a:lnTo>
                    <a:pt x="215" y="72"/>
                  </a:lnTo>
                  <a:lnTo>
                    <a:pt x="215" y="76"/>
                  </a:lnTo>
                  <a:lnTo>
                    <a:pt x="216" y="79"/>
                  </a:lnTo>
                  <a:lnTo>
                    <a:pt x="218" y="82"/>
                  </a:lnTo>
                  <a:lnTo>
                    <a:pt x="218" y="84"/>
                  </a:lnTo>
                  <a:lnTo>
                    <a:pt x="221" y="88"/>
                  </a:lnTo>
                  <a:lnTo>
                    <a:pt x="222" y="90"/>
                  </a:lnTo>
                  <a:lnTo>
                    <a:pt x="224" y="96"/>
                  </a:lnTo>
                  <a:lnTo>
                    <a:pt x="224" y="101"/>
                  </a:lnTo>
                  <a:lnTo>
                    <a:pt x="225" y="104"/>
                  </a:lnTo>
                  <a:lnTo>
                    <a:pt x="224" y="108"/>
                  </a:lnTo>
                  <a:lnTo>
                    <a:pt x="223" y="110"/>
                  </a:lnTo>
                  <a:lnTo>
                    <a:pt x="222" y="110"/>
                  </a:lnTo>
                  <a:lnTo>
                    <a:pt x="219" y="111"/>
                  </a:lnTo>
                  <a:lnTo>
                    <a:pt x="215" y="114"/>
                  </a:lnTo>
                  <a:lnTo>
                    <a:pt x="209" y="121"/>
                  </a:lnTo>
                  <a:lnTo>
                    <a:pt x="207" y="123"/>
                  </a:lnTo>
                  <a:lnTo>
                    <a:pt x="205" y="129"/>
                  </a:lnTo>
                  <a:lnTo>
                    <a:pt x="205" y="129"/>
                  </a:lnTo>
                  <a:lnTo>
                    <a:pt x="201" y="129"/>
                  </a:lnTo>
                  <a:lnTo>
                    <a:pt x="200" y="129"/>
                  </a:lnTo>
                  <a:lnTo>
                    <a:pt x="197" y="129"/>
                  </a:lnTo>
                  <a:lnTo>
                    <a:pt x="189" y="128"/>
                  </a:lnTo>
                  <a:lnTo>
                    <a:pt x="186" y="129"/>
                  </a:lnTo>
                  <a:lnTo>
                    <a:pt x="182" y="134"/>
                  </a:lnTo>
                  <a:lnTo>
                    <a:pt x="180" y="135"/>
                  </a:lnTo>
                  <a:lnTo>
                    <a:pt x="175" y="136"/>
                  </a:lnTo>
                  <a:lnTo>
                    <a:pt x="174" y="137"/>
                  </a:lnTo>
                  <a:lnTo>
                    <a:pt x="173" y="136"/>
                  </a:lnTo>
                  <a:lnTo>
                    <a:pt x="168" y="135"/>
                  </a:lnTo>
                  <a:lnTo>
                    <a:pt x="165" y="132"/>
                  </a:lnTo>
                  <a:lnTo>
                    <a:pt x="162" y="129"/>
                  </a:lnTo>
                  <a:lnTo>
                    <a:pt x="159" y="124"/>
                  </a:lnTo>
                  <a:lnTo>
                    <a:pt x="156" y="121"/>
                  </a:lnTo>
                  <a:lnTo>
                    <a:pt x="152" y="118"/>
                  </a:lnTo>
                  <a:lnTo>
                    <a:pt x="145" y="112"/>
                  </a:lnTo>
                  <a:lnTo>
                    <a:pt x="143" y="111"/>
                  </a:lnTo>
                  <a:lnTo>
                    <a:pt x="131" y="108"/>
                  </a:lnTo>
                  <a:lnTo>
                    <a:pt x="127" y="107"/>
                  </a:lnTo>
                  <a:lnTo>
                    <a:pt x="123" y="100"/>
                  </a:lnTo>
                  <a:lnTo>
                    <a:pt x="122" y="96"/>
                  </a:lnTo>
                  <a:lnTo>
                    <a:pt x="120" y="95"/>
                  </a:lnTo>
                  <a:lnTo>
                    <a:pt x="118" y="96"/>
                  </a:lnTo>
                  <a:lnTo>
                    <a:pt x="115" y="97"/>
                  </a:lnTo>
                  <a:lnTo>
                    <a:pt x="110" y="102"/>
                  </a:lnTo>
                  <a:lnTo>
                    <a:pt x="108" y="102"/>
                  </a:lnTo>
                  <a:lnTo>
                    <a:pt x="105" y="102"/>
                  </a:lnTo>
                  <a:lnTo>
                    <a:pt x="97" y="103"/>
                  </a:lnTo>
                  <a:lnTo>
                    <a:pt x="94" y="102"/>
                  </a:lnTo>
                  <a:lnTo>
                    <a:pt x="88" y="100"/>
                  </a:lnTo>
                  <a:lnTo>
                    <a:pt x="84" y="99"/>
                  </a:lnTo>
                  <a:lnTo>
                    <a:pt x="81" y="99"/>
                  </a:lnTo>
                  <a:lnTo>
                    <a:pt x="68" y="98"/>
                  </a:lnTo>
                  <a:lnTo>
                    <a:pt x="66" y="100"/>
                  </a:lnTo>
                  <a:lnTo>
                    <a:pt x="64" y="100"/>
                  </a:lnTo>
                  <a:lnTo>
                    <a:pt x="61" y="97"/>
                  </a:lnTo>
                  <a:lnTo>
                    <a:pt x="58" y="96"/>
                  </a:lnTo>
                  <a:lnTo>
                    <a:pt x="55" y="97"/>
                  </a:lnTo>
                  <a:lnTo>
                    <a:pt x="49" y="97"/>
                  </a:lnTo>
                  <a:lnTo>
                    <a:pt x="43" y="96"/>
                  </a:lnTo>
                  <a:lnTo>
                    <a:pt x="34" y="95"/>
                  </a:lnTo>
                  <a:lnTo>
                    <a:pt x="32" y="96"/>
                  </a:lnTo>
                  <a:lnTo>
                    <a:pt x="23" y="100"/>
                  </a:lnTo>
                  <a:lnTo>
                    <a:pt x="20" y="101"/>
                  </a:lnTo>
                  <a:lnTo>
                    <a:pt x="10" y="108"/>
                  </a:lnTo>
                  <a:lnTo>
                    <a:pt x="1" y="114"/>
                  </a:lnTo>
                  <a:lnTo>
                    <a:pt x="0" y="104"/>
                  </a:lnTo>
                  <a:lnTo>
                    <a:pt x="1" y="82"/>
                  </a:lnTo>
                  <a:lnTo>
                    <a:pt x="2" y="72"/>
                  </a:lnTo>
                  <a:lnTo>
                    <a:pt x="8" y="66"/>
                  </a:lnTo>
                  <a:lnTo>
                    <a:pt x="11" y="61"/>
                  </a:lnTo>
                  <a:lnTo>
                    <a:pt x="13" y="54"/>
                  </a:lnTo>
                  <a:lnTo>
                    <a:pt x="13" y="48"/>
                  </a:lnTo>
                  <a:lnTo>
                    <a:pt x="14" y="43"/>
                  </a:lnTo>
                  <a:lnTo>
                    <a:pt x="23" y="29"/>
                  </a:lnTo>
                  <a:lnTo>
                    <a:pt x="29" y="27"/>
                  </a:lnTo>
                  <a:lnTo>
                    <a:pt x="38" y="23"/>
                  </a:lnTo>
                  <a:lnTo>
                    <a:pt x="48" y="20"/>
                  </a:lnTo>
                  <a:lnTo>
                    <a:pt x="50" y="24"/>
                  </a:lnTo>
                  <a:lnTo>
                    <a:pt x="51" y="27"/>
                  </a:lnTo>
                  <a:lnTo>
                    <a:pt x="64" y="39"/>
                  </a:lnTo>
                  <a:lnTo>
                    <a:pt x="67" y="43"/>
                  </a:lnTo>
                  <a:lnTo>
                    <a:pt x="71" y="57"/>
                  </a:lnTo>
                  <a:lnTo>
                    <a:pt x="83" y="63"/>
                  </a:lnTo>
                  <a:lnTo>
                    <a:pt x="91" y="61"/>
                  </a:lnTo>
                  <a:lnTo>
                    <a:pt x="95" y="58"/>
                  </a:lnTo>
                  <a:lnTo>
                    <a:pt x="102" y="52"/>
                  </a:lnTo>
                  <a:lnTo>
                    <a:pt x="105" y="47"/>
                  </a:lnTo>
                  <a:lnTo>
                    <a:pt x="106" y="43"/>
                  </a:lnTo>
                  <a:lnTo>
                    <a:pt x="105" y="24"/>
                  </a:lnTo>
                  <a:lnTo>
                    <a:pt x="103" y="16"/>
                  </a:lnTo>
                  <a:lnTo>
                    <a:pt x="104" y="11"/>
                  </a:lnTo>
                  <a:lnTo>
                    <a:pt x="105" y="12"/>
                  </a:lnTo>
                  <a:lnTo>
                    <a:pt x="108" y="9"/>
                  </a:lnTo>
                  <a:lnTo>
                    <a:pt x="118" y="5"/>
                  </a:lnTo>
                  <a:lnTo>
                    <a:pt x="120" y="4"/>
                  </a:lnTo>
                  <a:lnTo>
                    <a:pt x="122" y="4"/>
                  </a:lnTo>
                  <a:lnTo>
                    <a:pt x="128" y="0"/>
                  </a:lnTo>
                  <a:lnTo>
                    <a:pt x="130" y="2"/>
                  </a:lnTo>
                  <a:lnTo>
                    <a:pt x="132" y="4"/>
                  </a:lnTo>
                  <a:lnTo>
                    <a:pt x="133" y="4"/>
                  </a:lnTo>
                  <a:lnTo>
                    <a:pt x="133" y="3"/>
                  </a:lnTo>
                  <a:lnTo>
                    <a:pt x="133" y="2"/>
                  </a:lnTo>
                  <a:lnTo>
                    <a:pt x="134" y="1"/>
                  </a:lnTo>
                  <a:lnTo>
                    <a:pt x="135" y="2"/>
                  </a:lnTo>
                  <a:lnTo>
                    <a:pt x="143" y="7"/>
                  </a:lnTo>
                  <a:lnTo>
                    <a:pt x="145" y="9"/>
                  </a:lnTo>
                  <a:lnTo>
                    <a:pt x="147" y="9"/>
                  </a:lnTo>
                  <a:lnTo>
                    <a:pt x="149" y="12"/>
                  </a:lnTo>
                  <a:lnTo>
                    <a:pt x="156" y="13"/>
                  </a:lnTo>
                  <a:lnTo>
                    <a:pt x="156" y="15"/>
                  </a:lnTo>
                  <a:lnTo>
                    <a:pt x="157" y="16"/>
                  </a:lnTo>
                  <a:lnTo>
                    <a:pt x="163" y="24"/>
                  </a:lnTo>
                  <a:lnTo>
                    <a:pt x="165" y="27"/>
                  </a:lnTo>
                  <a:lnTo>
                    <a:pt x="170" y="30"/>
                  </a:lnTo>
                  <a:lnTo>
                    <a:pt x="173" y="31"/>
                  </a:lnTo>
                  <a:lnTo>
                    <a:pt x="181" y="28"/>
                  </a:lnTo>
                  <a:lnTo>
                    <a:pt x="184" y="27"/>
                  </a:lnTo>
                  <a:lnTo>
                    <a:pt x="186" y="27"/>
                  </a:lnTo>
                  <a:lnTo>
                    <a:pt x="188" y="28"/>
                  </a:lnTo>
                  <a:lnTo>
                    <a:pt x="193" y="31"/>
                  </a:lnTo>
                  <a:lnTo>
                    <a:pt x="197" y="31"/>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8" name="Monaco">
              <a:extLst>
                <a:ext uri="{FF2B5EF4-FFF2-40B4-BE49-F238E27FC236}">
                  <a16:creationId xmlns:a16="http://schemas.microsoft.com/office/drawing/2014/main" id="{9EA10F2E-D305-4DA8-A3F5-AD55F794DF81}"/>
                </a:ext>
              </a:extLst>
            </p:cNvPr>
            <p:cNvSpPr>
              <a:spLocks/>
            </p:cNvSpPr>
            <p:nvPr/>
          </p:nvSpPr>
          <p:spPr bwMode="auto">
            <a:xfrm>
              <a:off x="7334942" y="5361794"/>
              <a:ext cx="11124" cy="0"/>
            </a:xfrm>
            <a:custGeom>
              <a:avLst/>
              <a:gdLst>
                <a:gd name="T0" fmla="*/ 2 w 2"/>
                <a:gd name="T1" fmla="*/ 1 h 1"/>
                <a:gd name="T2" fmla="*/ 2 w 2"/>
                <a:gd name="T3" fmla="*/ 1 h 1"/>
                <a:gd name="T4" fmla="*/ 0 w 2"/>
                <a:gd name="T5" fmla="*/ 1 h 1"/>
                <a:gd name="T6" fmla="*/ 0 w 2"/>
                <a:gd name="T7" fmla="*/ 0 h 1"/>
                <a:gd name="T8" fmla="*/ 1 w 2"/>
                <a:gd name="T9" fmla="*/ 0 h 1"/>
                <a:gd name="T10" fmla="*/ 1 w 2"/>
                <a:gd name="T11" fmla="*/ 0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lnTo>
                    <a:pt x="2" y="1"/>
                  </a:lnTo>
                  <a:lnTo>
                    <a:pt x="0" y="1"/>
                  </a:lnTo>
                  <a:lnTo>
                    <a:pt x="0" y="0"/>
                  </a:lnTo>
                  <a:lnTo>
                    <a:pt x="1" y="0"/>
                  </a:lnTo>
                  <a:lnTo>
                    <a:pt x="1" y="0"/>
                  </a:lnTo>
                  <a:lnTo>
                    <a:pt x="2" y="0"/>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59" name="Moldova">
              <a:extLst>
                <a:ext uri="{FF2B5EF4-FFF2-40B4-BE49-F238E27FC236}">
                  <a16:creationId xmlns:a16="http://schemas.microsoft.com/office/drawing/2014/main" id="{8CA6B733-D070-4F44-A5EB-1D6EF4EECB39}"/>
                </a:ext>
              </a:extLst>
            </p:cNvPr>
            <p:cNvSpPr>
              <a:spLocks/>
            </p:cNvSpPr>
            <p:nvPr/>
          </p:nvSpPr>
          <p:spPr bwMode="auto">
            <a:xfrm>
              <a:off x="10215595" y="4453796"/>
              <a:ext cx="522618" cy="586341"/>
            </a:xfrm>
            <a:custGeom>
              <a:avLst/>
              <a:gdLst>
                <a:gd name="T0" fmla="*/ 48 w 110"/>
                <a:gd name="T1" fmla="*/ 136 h 138"/>
                <a:gd name="T2" fmla="*/ 46 w 110"/>
                <a:gd name="T3" fmla="*/ 131 h 138"/>
                <a:gd name="T4" fmla="*/ 48 w 110"/>
                <a:gd name="T5" fmla="*/ 127 h 138"/>
                <a:gd name="T6" fmla="*/ 47 w 110"/>
                <a:gd name="T7" fmla="*/ 119 h 138"/>
                <a:gd name="T8" fmla="*/ 49 w 110"/>
                <a:gd name="T9" fmla="*/ 98 h 138"/>
                <a:gd name="T10" fmla="*/ 51 w 110"/>
                <a:gd name="T11" fmla="*/ 85 h 138"/>
                <a:gd name="T12" fmla="*/ 45 w 110"/>
                <a:gd name="T13" fmla="*/ 70 h 138"/>
                <a:gd name="T14" fmla="*/ 37 w 110"/>
                <a:gd name="T15" fmla="*/ 61 h 138"/>
                <a:gd name="T16" fmla="*/ 31 w 110"/>
                <a:gd name="T17" fmla="*/ 53 h 138"/>
                <a:gd name="T18" fmla="*/ 26 w 110"/>
                <a:gd name="T19" fmla="*/ 43 h 138"/>
                <a:gd name="T20" fmla="*/ 20 w 110"/>
                <a:gd name="T21" fmla="*/ 33 h 138"/>
                <a:gd name="T22" fmla="*/ 15 w 110"/>
                <a:gd name="T23" fmla="*/ 21 h 138"/>
                <a:gd name="T24" fmla="*/ 9 w 110"/>
                <a:gd name="T25" fmla="*/ 13 h 138"/>
                <a:gd name="T26" fmla="*/ 0 w 110"/>
                <a:gd name="T27" fmla="*/ 11 h 138"/>
                <a:gd name="T28" fmla="*/ 9 w 110"/>
                <a:gd name="T29" fmla="*/ 5 h 138"/>
                <a:gd name="T30" fmla="*/ 23 w 110"/>
                <a:gd name="T31" fmla="*/ 3 h 138"/>
                <a:gd name="T32" fmla="*/ 29 w 110"/>
                <a:gd name="T33" fmla="*/ 0 h 138"/>
                <a:gd name="T34" fmla="*/ 34 w 110"/>
                <a:gd name="T35" fmla="*/ 2 h 138"/>
                <a:gd name="T36" fmla="*/ 42 w 110"/>
                <a:gd name="T37" fmla="*/ 7 h 138"/>
                <a:gd name="T38" fmla="*/ 46 w 110"/>
                <a:gd name="T39" fmla="*/ 11 h 138"/>
                <a:gd name="T40" fmla="*/ 54 w 110"/>
                <a:gd name="T41" fmla="*/ 13 h 138"/>
                <a:gd name="T42" fmla="*/ 55 w 110"/>
                <a:gd name="T43" fmla="*/ 15 h 138"/>
                <a:gd name="T44" fmla="*/ 58 w 110"/>
                <a:gd name="T45" fmla="*/ 19 h 138"/>
                <a:gd name="T46" fmla="*/ 67 w 110"/>
                <a:gd name="T47" fmla="*/ 17 h 138"/>
                <a:gd name="T48" fmla="*/ 74 w 110"/>
                <a:gd name="T49" fmla="*/ 26 h 138"/>
                <a:gd name="T50" fmla="*/ 78 w 110"/>
                <a:gd name="T51" fmla="*/ 24 h 138"/>
                <a:gd name="T52" fmla="*/ 81 w 110"/>
                <a:gd name="T53" fmla="*/ 35 h 138"/>
                <a:gd name="T54" fmla="*/ 78 w 110"/>
                <a:gd name="T55" fmla="*/ 44 h 138"/>
                <a:gd name="T56" fmla="*/ 81 w 110"/>
                <a:gd name="T57" fmla="*/ 48 h 138"/>
                <a:gd name="T58" fmla="*/ 89 w 110"/>
                <a:gd name="T59" fmla="*/ 55 h 138"/>
                <a:gd name="T60" fmla="*/ 92 w 110"/>
                <a:gd name="T61" fmla="*/ 57 h 138"/>
                <a:gd name="T62" fmla="*/ 91 w 110"/>
                <a:gd name="T63" fmla="*/ 65 h 138"/>
                <a:gd name="T64" fmla="*/ 93 w 110"/>
                <a:gd name="T65" fmla="*/ 72 h 138"/>
                <a:gd name="T66" fmla="*/ 103 w 110"/>
                <a:gd name="T67" fmla="*/ 79 h 138"/>
                <a:gd name="T68" fmla="*/ 103 w 110"/>
                <a:gd name="T69" fmla="*/ 90 h 138"/>
                <a:gd name="T70" fmla="*/ 108 w 110"/>
                <a:gd name="T71" fmla="*/ 97 h 138"/>
                <a:gd name="T72" fmla="*/ 98 w 110"/>
                <a:gd name="T73" fmla="*/ 94 h 138"/>
                <a:gd name="T74" fmla="*/ 94 w 110"/>
                <a:gd name="T75" fmla="*/ 96 h 138"/>
                <a:gd name="T76" fmla="*/ 89 w 110"/>
                <a:gd name="T77" fmla="*/ 93 h 138"/>
                <a:gd name="T78" fmla="*/ 85 w 110"/>
                <a:gd name="T79" fmla="*/ 94 h 138"/>
                <a:gd name="T80" fmla="*/ 81 w 110"/>
                <a:gd name="T81" fmla="*/ 97 h 138"/>
                <a:gd name="T82" fmla="*/ 80 w 110"/>
                <a:gd name="T83" fmla="*/ 90 h 138"/>
                <a:gd name="T84" fmla="*/ 73 w 110"/>
                <a:gd name="T85" fmla="*/ 93 h 138"/>
                <a:gd name="T86" fmla="*/ 73 w 110"/>
                <a:gd name="T87" fmla="*/ 101 h 138"/>
                <a:gd name="T88" fmla="*/ 73 w 110"/>
                <a:gd name="T89" fmla="*/ 112 h 138"/>
                <a:gd name="T90" fmla="*/ 66 w 110"/>
                <a:gd name="T91" fmla="*/ 121 h 138"/>
                <a:gd name="T92" fmla="*/ 59 w 110"/>
                <a:gd name="T93" fmla="*/ 129 h 138"/>
                <a:gd name="T94" fmla="*/ 59 w 110"/>
                <a:gd name="T95" fmla="*/ 134 h 138"/>
                <a:gd name="T96" fmla="*/ 53 w 110"/>
                <a:gd name="T97"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38">
                  <a:moveTo>
                    <a:pt x="50" y="138"/>
                  </a:moveTo>
                  <a:lnTo>
                    <a:pt x="50" y="138"/>
                  </a:lnTo>
                  <a:lnTo>
                    <a:pt x="48" y="136"/>
                  </a:lnTo>
                  <a:lnTo>
                    <a:pt x="47" y="133"/>
                  </a:lnTo>
                  <a:lnTo>
                    <a:pt x="46" y="132"/>
                  </a:lnTo>
                  <a:lnTo>
                    <a:pt x="46" y="131"/>
                  </a:lnTo>
                  <a:lnTo>
                    <a:pt x="47" y="130"/>
                  </a:lnTo>
                  <a:lnTo>
                    <a:pt x="48" y="130"/>
                  </a:lnTo>
                  <a:lnTo>
                    <a:pt x="48" y="127"/>
                  </a:lnTo>
                  <a:lnTo>
                    <a:pt x="47" y="123"/>
                  </a:lnTo>
                  <a:lnTo>
                    <a:pt x="47" y="122"/>
                  </a:lnTo>
                  <a:lnTo>
                    <a:pt x="47" y="119"/>
                  </a:lnTo>
                  <a:lnTo>
                    <a:pt x="46" y="115"/>
                  </a:lnTo>
                  <a:lnTo>
                    <a:pt x="47" y="108"/>
                  </a:lnTo>
                  <a:lnTo>
                    <a:pt x="49" y="98"/>
                  </a:lnTo>
                  <a:lnTo>
                    <a:pt x="51" y="94"/>
                  </a:lnTo>
                  <a:lnTo>
                    <a:pt x="50" y="91"/>
                  </a:lnTo>
                  <a:lnTo>
                    <a:pt x="51" y="85"/>
                  </a:lnTo>
                  <a:lnTo>
                    <a:pt x="50" y="82"/>
                  </a:lnTo>
                  <a:lnTo>
                    <a:pt x="48" y="78"/>
                  </a:lnTo>
                  <a:lnTo>
                    <a:pt x="45" y="70"/>
                  </a:lnTo>
                  <a:lnTo>
                    <a:pt x="42" y="67"/>
                  </a:lnTo>
                  <a:lnTo>
                    <a:pt x="39" y="63"/>
                  </a:lnTo>
                  <a:lnTo>
                    <a:pt x="37" y="61"/>
                  </a:lnTo>
                  <a:lnTo>
                    <a:pt x="36" y="58"/>
                  </a:lnTo>
                  <a:lnTo>
                    <a:pt x="34" y="56"/>
                  </a:lnTo>
                  <a:lnTo>
                    <a:pt x="31" y="53"/>
                  </a:lnTo>
                  <a:lnTo>
                    <a:pt x="28" y="47"/>
                  </a:lnTo>
                  <a:lnTo>
                    <a:pt x="27" y="44"/>
                  </a:lnTo>
                  <a:lnTo>
                    <a:pt x="26" y="43"/>
                  </a:lnTo>
                  <a:lnTo>
                    <a:pt x="23" y="39"/>
                  </a:lnTo>
                  <a:lnTo>
                    <a:pt x="21" y="36"/>
                  </a:lnTo>
                  <a:lnTo>
                    <a:pt x="20" y="33"/>
                  </a:lnTo>
                  <a:lnTo>
                    <a:pt x="19" y="30"/>
                  </a:lnTo>
                  <a:lnTo>
                    <a:pt x="17" y="25"/>
                  </a:lnTo>
                  <a:lnTo>
                    <a:pt x="15" y="21"/>
                  </a:lnTo>
                  <a:lnTo>
                    <a:pt x="12" y="18"/>
                  </a:lnTo>
                  <a:lnTo>
                    <a:pt x="11" y="15"/>
                  </a:lnTo>
                  <a:lnTo>
                    <a:pt x="9" y="13"/>
                  </a:lnTo>
                  <a:lnTo>
                    <a:pt x="5" y="11"/>
                  </a:lnTo>
                  <a:lnTo>
                    <a:pt x="3" y="10"/>
                  </a:lnTo>
                  <a:lnTo>
                    <a:pt x="0" y="11"/>
                  </a:lnTo>
                  <a:lnTo>
                    <a:pt x="1" y="9"/>
                  </a:lnTo>
                  <a:lnTo>
                    <a:pt x="7" y="5"/>
                  </a:lnTo>
                  <a:lnTo>
                    <a:pt x="9" y="5"/>
                  </a:lnTo>
                  <a:lnTo>
                    <a:pt x="12" y="6"/>
                  </a:lnTo>
                  <a:lnTo>
                    <a:pt x="19" y="5"/>
                  </a:lnTo>
                  <a:lnTo>
                    <a:pt x="23" y="3"/>
                  </a:lnTo>
                  <a:lnTo>
                    <a:pt x="25" y="3"/>
                  </a:lnTo>
                  <a:lnTo>
                    <a:pt x="26" y="2"/>
                  </a:lnTo>
                  <a:lnTo>
                    <a:pt x="29" y="0"/>
                  </a:lnTo>
                  <a:lnTo>
                    <a:pt x="30" y="1"/>
                  </a:lnTo>
                  <a:lnTo>
                    <a:pt x="30" y="1"/>
                  </a:lnTo>
                  <a:lnTo>
                    <a:pt x="34" y="2"/>
                  </a:lnTo>
                  <a:lnTo>
                    <a:pt x="38" y="3"/>
                  </a:lnTo>
                  <a:lnTo>
                    <a:pt x="40" y="6"/>
                  </a:lnTo>
                  <a:lnTo>
                    <a:pt x="42" y="7"/>
                  </a:lnTo>
                  <a:lnTo>
                    <a:pt x="44" y="8"/>
                  </a:lnTo>
                  <a:lnTo>
                    <a:pt x="46" y="9"/>
                  </a:lnTo>
                  <a:lnTo>
                    <a:pt x="46" y="11"/>
                  </a:lnTo>
                  <a:lnTo>
                    <a:pt x="48" y="12"/>
                  </a:lnTo>
                  <a:lnTo>
                    <a:pt x="52" y="12"/>
                  </a:lnTo>
                  <a:lnTo>
                    <a:pt x="54" y="13"/>
                  </a:lnTo>
                  <a:lnTo>
                    <a:pt x="53" y="15"/>
                  </a:lnTo>
                  <a:lnTo>
                    <a:pt x="54" y="16"/>
                  </a:lnTo>
                  <a:lnTo>
                    <a:pt x="55" y="15"/>
                  </a:lnTo>
                  <a:lnTo>
                    <a:pt x="56" y="16"/>
                  </a:lnTo>
                  <a:lnTo>
                    <a:pt x="57" y="18"/>
                  </a:lnTo>
                  <a:lnTo>
                    <a:pt x="58" y="19"/>
                  </a:lnTo>
                  <a:lnTo>
                    <a:pt x="60" y="16"/>
                  </a:lnTo>
                  <a:lnTo>
                    <a:pt x="62" y="16"/>
                  </a:lnTo>
                  <a:lnTo>
                    <a:pt x="67" y="17"/>
                  </a:lnTo>
                  <a:lnTo>
                    <a:pt x="70" y="23"/>
                  </a:lnTo>
                  <a:lnTo>
                    <a:pt x="72" y="25"/>
                  </a:lnTo>
                  <a:lnTo>
                    <a:pt x="74" y="26"/>
                  </a:lnTo>
                  <a:lnTo>
                    <a:pt x="76" y="25"/>
                  </a:lnTo>
                  <a:lnTo>
                    <a:pt x="77" y="24"/>
                  </a:lnTo>
                  <a:lnTo>
                    <a:pt x="78" y="24"/>
                  </a:lnTo>
                  <a:lnTo>
                    <a:pt x="81" y="28"/>
                  </a:lnTo>
                  <a:lnTo>
                    <a:pt x="81" y="33"/>
                  </a:lnTo>
                  <a:lnTo>
                    <a:pt x="81" y="35"/>
                  </a:lnTo>
                  <a:lnTo>
                    <a:pt x="80" y="39"/>
                  </a:lnTo>
                  <a:lnTo>
                    <a:pt x="79" y="42"/>
                  </a:lnTo>
                  <a:lnTo>
                    <a:pt x="78" y="44"/>
                  </a:lnTo>
                  <a:lnTo>
                    <a:pt x="79" y="46"/>
                  </a:lnTo>
                  <a:lnTo>
                    <a:pt x="79" y="48"/>
                  </a:lnTo>
                  <a:lnTo>
                    <a:pt x="81" y="48"/>
                  </a:lnTo>
                  <a:lnTo>
                    <a:pt x="85" y="52"/>
                  </a:lnTo>
                  <a:lnTo>
                    <a:pt x="86" y="54"/>
                  </a:lnTo>
                  <a:lnTo>
                    <a:pt x="89" y="55"/>
                  </a:lnTo>
                  <a:lnTo>
                    <a:pt x="90" y="55"/>
                  </a:lnTo>
                  <a:lnTo>
                    <a:pt x="91" y="56"/>
                  </a:lnTo>
                  <a:lnTo>
                    <a:pt x="92" y="57"/>
                  </a:lnTo>
                  <a:lnTo>
                    <a:pt x="91" y="60"/>
                  </a:lnTo>
                  <a:lnTo>
                    <a:pt x="90" y="63"/>
                  </a:lnTo>
                  <a:lnTo>
                    <a:pt x="91" y="65"/>
                  </a:lnTo>
                  <a:lnTo>
                    <a:pt x="92" y="67"/>
                  </a:lnTo>
                  <a:lnTo>
                    <a:pt x="92" y="70"/>
                  </a:lnTo>
                  <a:lnTo>
                    <a:pt x="93" y="72"/>
                  </a:lnTo>
                  <a:lnTo>
                    <a:pt x="97" y="74"/>
                  </a:lnTo>
                  <a:lnTo>
                    <a:pt x="102" y="77"/>
                  </a:lnTo>
                  <a:lnTo>
                    <a:pt x="103" y="79"/>
                  </a:lnTo>
                  <a:lnTo>
                    <a:pt x="104" y="81"/>
                  </a:lnTo>
                  <a:lnTo>
                    <a:pt x="104" y="86"/>
                  </a:lnTo>
                  <a:lnTo>
                    <a:pt x="103" y="90"/>
                  </a:lnTo>
                  <a:lnTo>
                    <a:pt x="110" y="95"/>
                  </a:lnTo>
                  <a:lnTo>
                    <a:pt x="109" y="96"/>
                  </a:lnTo>
                  <a:lnTo>
                    <a:pt x="108" y="97"/>
                  </a:lnTo>
                  <a:lnTo>
                    <a:pt x="102" y="98"/>
                  </a:lnTo>
                  <a:lnTo>
                    <a:pt x="101" y="98"/>
                  </a:lnTo>
                  <a:lnTo>
                    <a:pt x="98" y="94"/>
                  </a:lnTo>
                  <a:lnTo>
                    <a:pt x="96" y="94"/>
                  </a:lnTo>
                  <a:lnTo>
                    <a:pt x="95" y="95"/>
                  </a:lnTo>
                  <a:lnTo>
                    <a:pt x="94" y="96"/>
                  </a:lnTo>
                  <a:lnTo>
                    <a:pt x="92" y="96"/>
                  </a:lnTo>
                  <a:lnTo>
                    <a:pt x="90" y="94"/>
                  </a:lnTo>
                  <a:lnTo>
                    <a:pt x="89" y="93"/>
                  </a:lnTo>
                  <a:lnTo>
                    <a:pt x="88" y="93"/>
                  </a:lnTo>
                  <a:lnTo>
                    <a:pt x="87" y="94"/>
                  </a:lnTo>
                  <a:lnTo>
                    <a:pt x="85" y="94"/>
                  </a:lnTo>
                  <a:lnTo>
                    <a:pt x="84" y="93"/>
                  </a:lnTo>
                  <a:lnTo>
                    <a:pt x="82" y="96"/>
                  </a:lnTo>
                  <a:lnTo>
                    <a:pt x="81" y="97"/>
                  </a:lnTo>
                  <a:lnTo>
                    <a:pt x="81" y="97"/>
                  </a:lnTo>
                  <a:lnTo>
                    <a:pt x="81" y="91"/>
                  </a:lnTo>
                  <a:lnTo>
                    <a:pt x="80" y="90"/>
                  </a:lnTo>
                  <a:lnTo>
                    <a:pt x="79" y="90"/>
                  </a:lnTo>
                  <a:lnTo>
                    <a:pt x="76" y="92"/>
                  </a:lnTo>
                  <a:lnTo>
                    <a:pt x="73" y="93"/>
                  </a:lnTo>
                  <a:lnTo>
                    <a:pt x="72" y="95"/>
                  </a:lnTo>
                  <a:lnTo>
                    <a:pt x="72" y="98"/>
                  </a:lnTo>
                  <a:lnTo>
                    <a:pt x="73" y="101"/>
                  </a:lnTo>
                  <a:lnTo>
                    <a:pt x="75" y="106"/>
                  </a:lnTo>
                  <a:lnTo>
                    <a:pt x="74" y="108"/>
                  </a:lnTo>
                  <a:lnTo>
                    <a:pt x="73" y="112"/>
                  </a:lnTo>
                  <a:lnTo>
                    <a:pt x="70" y="115"/>
                  </a:lnTo>
                  <a:lnTo>
                    <a:pt x="66" y="117"/>
                  </a:lnTo>
                  <a:lnTo>
                    <a:pt x="66" y="121"/>
                  </a:lnTo>
                  <a:lnTo>
                    <a:pt x="64" y="123"/>
                  </a:lnTo>
                  <a:lnTo>
                    <a:pt x="61" y="126"/>
                  </a:lnTo>
                  <a:lnTo>
                    <a:pt x="59" y="129"/>
                  </a:lnTo>
                  <a:lnTo>
                    <a:pt x="59" y="131"/>
                  </a:lnTo>
                  <a:lnTo>
                    <a:pt x="59" y="133"/>
                  </a:lnTo>
                  <a:lnTo>
                    <a:pt x="59" y="134"/>
                  </a:lnTo>
                  <a:lnTo>
                    <a:pt x="59" y="135"/>
                  </a:lnTo>
                  <a:lnTo>
                    <a:pt x="58" y="136"/>
                  </a:lnTo>
                  <a:lnTo>
                    <a:pt x="53" y="136"/>
                  </a:lnTo>
                  <a:lnTo>
                    <a:pt x="51" y="137"/>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0" name="Montenegro">
              <a:extLst>
                <a:ext uri="{FF2B5EF4-FFF2-40B4-BE49-F238E27FC236}">
                  <a16:creationId xmlns:a16="http://schemas.microsoft.com/office/drawing/2014/main" id="{DBBC9A92-1DBE-4F5A-8E5E-3603D1BD79EB}"/>
                </a:ext>
              </a:extLst>
            </p:cNvPr>
            <p:cNvSpPr>
              <a:spLocks/>
            </p:cNvSpPr>
            <p:nvPr/>
          </p:nvSpPr>
          <p:spPr bwMode="auto">
            <a:xfrm>
              <a:off x="8992452" y="5391944"/>
              <a:ext cx="289105" cy="293175"/>
            </a:xfrm>
            <a:custGeom>
              <a:avLst/>
              <a:gdLst>
                <a:gd name="T0" fmla="*/ 24 w 60"/>
                <a:gd name="T1" fmla="*/ 1 h 71"/>
                <a:gd name="T2" fmla="*/ 24 w 60"/>
                <a:gd name="T3" fmla="*/ 3 h 71"/>
                <a:gd name="T4" fmla="*/ 27 w 60"/>
                <a:gd name="T5" fmla="*/ 6 h 71"/>
                <a:gd name="T6" fmla="*/ 35 w 60"/>
                <a:gd name="T7" fmla="*/ 15 h 71"/>
                <a:gd name="T8" fmla="*/ 39 w 60"/>
                <a:gd name="T9" fmla="*/ 17 h 71"/>
                <a:gd name="T10" fmla="*/ 44 w 60"/>
                <a:gd name="T11" fmla="*/ 20 h 71"/>
                <a:gd name="T12" fmla="*/ 54 w 60"/>
                <a:gd name="T13" fmla="*/ 25 h 71"/>
                <a:gd name="T14" fmla="*/ 59 w 60"/>
                <a:gd name="T15" fmla="*/ 28 h 71"/>
                <a:gd name="T16" fmla="*/ 60 w 60"/>
                <a:gd name="T17" fmla="*/ 31 h 71"/>
                <a:gd name="T18" fmla="*/ 55 w 60"/>
                <a:gd name="T19" fmla="*/ 34 h 71"/>
                <a:gd name="T20" fmla="*/ 50 w 60"/>
                <a:gd name="T21" fmla="*/ 34 h 71"/>
                <a:gd name="T22" fmla="*/ 51 w 60"/>
                <a:gd name="T23" fmla="*/ 37 h 71"/>
                <a:gd name="T24" fmla="*/ 51 w 60"/>
                <a:gd name="T25" fmla="*/ 42 h 71"/>
                <a:gd name="T26" fmla="*/ 50 w 60"/>
                <a:gd name="T27" fmla="*/ 43 h 71"/>
                <a:gd name="T28" fmla="*/ 44 w 60"/>
                <a:gd name="T29" fmla="*/ 45 h 71"/>
                <a:gd name="T30" fmla="*/ 41 w 60"/>
                <a:gd name="T31" fmla="*/ 45 h 71"/>
                <a:gd name="T32" fmla="*/ 41 w 60"/>
                <a:gd name="T33" fmla="*/ 40 h 71"/>
                <a:gd name="T34" fmla="*/ 40 w 60"/>
                <a:gd name="T35" fmla="*/ 39 h 71"/>
                <a:gd name="T36" fmla="*/ 36 w 60"/>
                <a:gd name="T37" fmla="*/ 42 h 71"/>
                <a:gd name="T38" fmla="*/ 32 w 60"/>
                <a:gd name="T39" fmla="*/ 48 h 71"/>
                <a:gd name="T40" fmla="*/ 28 w 60"/>
                <a:gd name="T41" fmla="*/ 55 h 71"/>
                <a:gd name="T42" fmla="*/ 28 w 60"/>
                <a:gd name="T43" fmla="*/ 60 h 71"/>
                <a:gd name="T44" fmla="*/ 29 w 60"/>
                <a:gd name="T45" fmla="*/ 65 h 71"/>
                <a:gd name="T46" fmla="*/ 28 w 60"/>
                <a:gd name="T47" fmla="*/ 69 h 71"/>
                <a:gd name="T48" fmla="*/ 23 w 60"/>
                <a:gd name="T49" fmla="*/ 68 h 71"/>
                <a:gd name="T50" fmla="*/ 14 w 60"/>
                <a:gd name="T51" fmla="*/ 55 h 71"/>
                <a:gd name="T52" fmla="*/ 6 w 60"/>
                <a:gd name="T53" fmla="*/ 49 h 71"/>
                <a:gd name="T54" fmla="*/ 7 w 60"/>
                <a:gd name="T55" fmla="*/ 47 h 71"/>
                <a:gd name="T56" fmla="*/ 4 w 60"/>
                <a:gd name="T57" fmla="*/ 48 h 71"/>
                <a:gd name="T58" fmla="*/ 1 w 60"/>
                <a:gd name="T59" fmla="*/ 46 h 71"/>
                <a:gd name="T60" fmla="*/ 0 w 60"/>
                <a:gd name="T61" fmla="*/ 42 h 71"/>
                <a:gd name="T62" fmla="*/ 1 w 60"/>
                <a:gd name="T63" fmla="*/ 41 h 71"/>
                <a:gd name="T64" fmla="*/ 3 w 60"/>
                <a:gd name="T65" fmla="*/ 39 h 71"/>
                <a:gd name="T66" fmla="*/ 1 w 60"/>
                <a:gd name="T67" fmla="*/ 33 h 71"/>
                <a:gd name="T68" fmla="*/ 0 w 60"/>
                <a:gd name="T69" fmla="*/ 25 h 71"/>
                <a:gd name="T70" fmla="*/ 2 w 60"/>
                <a:gd name="T71" fmla="*/ 23 h 71"/>
                <a:gd name="T72" fmla="*/ 6 w 60"/>
                <a:gd name="T73" fmla="*/ 18 h 71"/>
                <a:gd name="T74" fmla="*/ 7 w 60"/>
                <a:gd name="T75" fmla="*/ 15 h 71"/>
                <a:gd name="T76" fmla="*/ 10 w 60"/>
                <a:gd name="T77" fmla="*/ 12 h 71"/>
                <a:gd name="T78" fmla="*/ 14 w 60"/>
                <a:gd name="T79" fmla="*/ 9 h 71"/>
                <a:gd name="T80" fmla="*/ 17 w 60"/>
                <a:gd name="T81" fmla="*/ 11 h 71"/>
                <a:gd name="T82" fmla="*/ 19 w 60"/>
                <a:gd name="T83" fmla="*/ 8 h 71"/>
                <a:gd name="T84" fmla="*/ 16 w 60"/>
                <a:gd name="T85" fmla="*/ 2 h 71"/>
                <a:gd name="T86" fmla="*/ 17 w 60"/>
                <a:gd name="T87" fmla="*/ 0 h 71"/>
                <a:gd name="T88" fmla="*/ 20 w 60"/>
                <a:gd name="T89" fmla="*/ 2 h 71"/>
                <a:gd name="T90" fmla="*/ 23 w 60"/>
                <a:gd name="T91"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1">
                  <a:moveTo>
                    <a:pt x="24" y="1"/>
                  </a:moveTo>
                  <a:lnTo>
                    <a:pt x="24" y="1"/>
                  </a:lnTo>
                  <a:lnTo>
                    <a:pt x="24" y="1"/>
                  </a:lnTo>
                  <a:lnTo>
                    <a:pt x="24" y="3"/>
                  </a:lnTo>
                  <a:lnTo>
                    <a:pt x="24" y="4"/>
                  </a:lnTo>
                  <a:lnTo>
                    <a:pt x="27" y="6"/>
                  </a:lnTo>
                  <a:lnTo>
                    <a:pt x="31" y="9"/>
                  </a:lnTo>
                  <a:lnTo>
                    <a:pt x="35" y="15"/>
                  </a:lnTo>
                  <a:lnTo>
                    <a:pt x="37" y="16"/>
                  </a:lnTo>
                  <a:lnTo>
                    <a:pt x="39" y="17"/>
                  </a:lnTo>
                  <a:lnTo>
                    <a:pt x="42" y="19"/>
                  </a:lnTo>
                  <a:lnTo>
                    <a:pt x="44" y="20"/>
                  </a:lnTo>
                  <a:lnTo>
                    <a:pt x="47" y="20"/>
                  </a:lnTo>
                  <a:lnTo>
                    <a:pt x="54" y="25"/>
                  </a:lnTo>
                  <a:lnTo>
                    <a:pt x="57" y="26"/>
                  </a:lnTo>
                  <a:lnTo>
                    <a:pt x="59" y="28"/>
                  </a:lnTo>
                  <a:lnTo>
                    <a:pt x="60" y="30"/>
                  </a:lnTo>
                  <a:lnTo>
                    <a:pt x="60" y="31"/>
                  </a:lnTo>
                  <a:lnTo>
                    <a:pt x="56" y="32"/>
                  </a:lnTo>
                  <a:lnTo>
                    <a:pt x="55" y="34"/>
                  </a:lnTo>
                  <a:lnTo>
                    <a:pt x="53" y="34"/>
                  </a:lnTo>
                  <a:lnTo>
                    <a:pt x="50" y="34"/>
                  </a:lnTo>
                  <a:lnTo>
                    <a:pt x="50" y="35"/>
                  </a:lnTo>
                  <a:lnTo>
                    <a:pt x="51" y="37"/>
                  </a:lnTo>
                  <a:lnTo>
                    <a:pt x="52" y="39"/>
                  </a:lnTo>
                  <a:lnTo>
                    <a:pt x="51" y="42"/>
                  </a:lnTo>
                  <a:lnTo>
                    <a:pt x="51" y="43"/>
                  </a:lnTo>
                  <a:lnTo>
                    <a:pt x="50" y="43"/>
                  </a:lnTo>
                  <a:lnTo>
                    <a:pt x="47" y="45"/>
                  </a:lnTo>
                  <a:lnTo>
                    <a:pt x="44" y="45"/>
                  </a:lnTo>
                  <a:lnTo>
                    <a:pt x="42" y="46"/>
                  </a:lnTo>
                  <a:lnTo>
                    <a:pt x="41" y="45"/>
                  </a:lnTo>
                  <a:lnTo>
                    <a:pt x="41" y="44"/>
                  </a:lnTo>
                  <a:lnTo>
                    <a:pt x="41" y="40"/>
                  </a:lnTo>
                  <a:lnTo>
                    <a:pt x="40" y="39"/>
                  </a:lnTo>
                  <a:lnTo>
                    <a:pt x="40" y="39"/>
                  </a:lnTo>
                  <a:lnTo>
                    <a:pt x="38" y="39"/>
                  </a:lnTo>
                  <a:lnTo>
                    <a:pt x="36" y="42"/>
                  </a:lnTo>
                  <a:lnTo>
                    <a:pt x="35" y="45"/>
                  </a:lnTo>
                  <a:lnTo>
                    <a:pt x="32" y="48"/>
                  </a:lnTo>
                  <a:lnTo>
                    <a:pt x="30" y="51"/>
                  </a:lnTo>
                  <a:lnTo>
                    <a:pt x="28" y="55"/>
                  </a:lnTo>
                  <a:lnTo>
                    <a:pt x="26" y="59"/>
                  </a:lnTo>
                  <a:lnTo>
                    <a:pt x="28" y="60"/>
                  </a:lnTo>
                  <a:lnTo>
                    <a:pt x="29" y="63"/>
                  </a:lnTo>
                  <a:lnTo>
                    <a:pt x="29" y="65"/>
                  </a:lnTo>
                  <a:lnTo>
                    <a:pt x="29" y="66"/>
                  </a:lnTo>
                  <a:lnTo>
                    <a:pt x="28" y="69"/>
                  </a:lnTo>
                  <a:lnTo>
                    <a:pt x="28" y="71"/>
                  </a:lnTo>
                  <a:lnTo>
                    <a:pt x="23" y="68"/>
                  </a:lnTo>
                  <a:lnTo>
                    <a:pt x="21" y="63"/>
                  </a:lnTo>
                  <a:lnTo>
                    <a:pt x="14" y="55"/>
                  </a:lnTo>
                  <a:lnTo>
                    <a:pt x="6" y="50"/>
                  </a:lnTo>
                  <a:lnTo>
                    <a:pt x="6" y="49"/>
                  </a:lnTo>
                  <a:lnTo>
                    <a:pt x="6" y="48"/>
                  </a:lnTo>
                  <a:lnTo>
                    <a:pt x="7" y="47"/>
                  </a:lnTo>
                  <a:lnTo>
                    <a:pt x="5" y="47"/>
                  </a:lnTo>
                  <a:lnTo>
                    <a:pt x="4" y="48"/>
                  </a:lnTo>
                  <a:lnTo>
                    <a:pt x="3" y="48"/>
                  </a:lnTo>
                  <a:lnTo>
                    <a:pt x="1" y="46"/>
                  </a:lnTo>
                  <a:lnTo>
                    <a:pt x="0" y="44"/>
                  </a:lnTo>
                  <a:lnTo>
                    <a:pt x="0" y="42"/>
                  </a:lnTo>
                  <a:lnTo>
                    <a:pt x="1" y="42"/>
                  </a:lnTo>
                  <a:lnTo>
                    <a:pt x="1" y="41"/>
                  </a:lnTo>
                  <a:lnTo>
                    <a:pt x="3" y="40"/>
                  </a:lnTo>
                  <a:lnTo>
                    <a:pt x="3" y="39"/>
                  </a:lnTo>
                  <a:lnTo>
                    <a:pt x="3" y="37"/>
                  </a:lnTo>
                  <a:lnTo>
                    <a:pt x="1" y="33"/>
                  </a:lnTo>
                  <a:lnTo>
                    <a:pt x="1" y="30"/>
                  </a:lnTo>
                  <a:lnTo>
                    <a:pt x="0" y="25"/>
                  </a:lnTo>
                  <a:lnTo>
                    <a:pt x="1" y="24"/>
                  </a:lnTo>
                  <a:lnTo>
                    <a:pt x="2" y="23"/>
                  </a:lnTo>
                  <a:lnTo>
                    <a:pt x="6" y="22"/>
                  </a:lnTo>
                  <a:lnTo>
                    <a:pt x="6" y="18"/>
                  </a:lnTo>
                  <a:lnTo>
                    <a:pt x="6" y="17"/>
                  </a:lnTo>
                  <a:lnTo>
                    <a:pt x="7" y="15"/>
                  </a:lnTo>
                  <a:lnTo>
                    <a:pt x="7" y="14"/>
                  </a:lnTo>
                  <a:lnTo>
                    <a:pt x="10" y="12"/>
                  </a:lnTo>
                  <a:lnTo>
                    <a:pt x="13" y="9"/>
                  </a:lnTo>
                  <a:lnTo>
                    <a:pt x="14" y="9"/>
                  </a:lnTo>
                  <a:lnTo>
                    <a:pt x="16" y="9"/>
                  </a:lnTo>
                  <a:lnTo>
                    <a:pt x="17" y="11"/>
                  </a:lnTo>
                  <a:lnTo>
                    <a:pt x="18" y="11"/>
                  </a:lnTo>
                  <a:lnTo>
                    <a:pt x="19" y="8"/>
                  </a:lnTo>
                  <a:lnTo>
                    <a:pt x="17" y="5"/>
                  </a:lnTo>
                  <a:lnTo>
                    <a:pt x="16" y="2"/>
                  </a:lnTo>
                  <a:lnTo>
                    <a:pt x="16" y="1"/>
                  </a:lnTo>
                  <a:lnTo>
                    <a:pt x="17" y="0"/>
                  </a:lnTo>
                  <a:lnTo>
                    <a:pt x="19" y="1"/>
                  </a:lnTo>
                  <a:lnTo>
                    <a:pt x="20" y="2"/>
                  </a:lnTo>
                  <a:lnTo>
                    <a:pt x="21" y="1"/>
                  </a:lnTo>
                  <a:lnTo>
                    <a:pt x="23" y="1"/>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1" name="Macedonia">
              <a:extLst>
                <a:ext uri="{FF2B5EF4-FFF2-40B4-BE49-F238E27FC236}">
                  <a16:creationId xmlns:a16="http://schemas.microsoft.com/office/drawing/2014/main" id="{C434C79A-9F27-480C-8028-55F83B7DBC35}"/>
                </a:ext>
              </a:extLst>
            </p:cNvPr>
            <p:cNvSpPr>
              <a:spLocks/>
            </p:cNvSpPr>
            <p:nvPr/>
          </p:nvSpPr>
          <p:spPr bwMode="auto">
            <a:xfrm>
              <a:off x="9292681" y="5606929"/>
              <a:ext cx="389185" cy="254083"/>
            </a:xfrm>
            <a:custGeom>
              <a:avLst/>
              <a:gdLst>
                <a:gd name="T0" fmla="*/ 59 w 80"/>
                <a:gd name="T1" fmla="*/ 2 h 62"/>
                <a:gd name="T2" fmla="*/ 66 w 80"/>
                <a:gd name="T3" fmla="*/ 10 h 62"/>
                <a:gd name="T4" fmla="*/ 73 w 80"/>
                <a:gd name="T5" fmla="*/ 14 h 62"/>
                <a:gd name="T6" fmla="*/ 77 w 80"/>
                <a:gd name="T7" fmla="*/ 22 h 62"/>
                <a:gd name="T8" fmla="*/ 79 w 80"/>
                <a:gd name="T9" fmla="*/ 25 h 62"/>
                <a:gd name="T10" fmla="*/ 80 w 80"/>
                <a:gd name="T11" fmla="*/ 27 h 62"/>
                <a:gd name="T12" fmla="*/ 77 w 80"/>
                <a:gd name="T13" fmla="*/ 42 h 62"/>
                <a:gd name="T14" fmla="*/ 75 w 80"/>
                <a:gd name="T15" fmla="*/ 42 h 62"/>
                <a:gd name="T16" fmla="*/ 72 w 80"/>
                <a:gd name="T17" fmla="*/ 43 h 62"/>
                <a:gd name="T18" fmla="*/ 67 w 80"/>
                <a:gd name="T19" fmla="*/ 51 h 62"/>
                <a:gd name="T20" fmla="*/ 61 w 80"/>
                <a:gd name="T21" fmla="*/ 51 h 62"/>
                <a:gd name="T22" fmla="*/ 54 w 80"/>
                <a:gd name="T23" fmla="*/ 50 h 62"/>
                <a:gd name="T24" fmla="*/ 48 w 80"/>
                <a:gd name="T25" fmla="*/ 51 h 62"/>
                <a:gd name="T26" fmla="*/ 41 w 80"/>
                <a:gd name="T27" fmla="*/ 58 h 62"/>
                <a:gd name="T28" fmla="*/ 35 w 80"/>
                <a:gd name="T29" fmla="*/ 62 h 62"/>
                <a:gd name="T30" fmla="*/ 30 w 80"/>
                <a:gd name="T31" fmla="*/ 60 h 62"/>
                <a:gd name="T32" fmla="*/ 22 w 80"/>
                <a:gd name="T33" fmla="*/ 62 h 62"/>
                <a:gd name="T34" fmla="*/ 16 w 80"/>
                <a:gd name="T35" fmla="*/ 62 h 62"/>
                <a:gd name="T36" fmla="*/ 15 w 80"/>
                <a:gd name="T37" fmla="*/ 60 h 62"/>
                <a:gd name="T38" fmla="*/ 9 w 80"/>
                <a:gd name="T39" fmla="*/ 60 h 62"/>
                <a:gd name="T40" fmla="*/ 6 w 80"/>
                <a:gd name="T41" fmla="*/ 54 h 62"/>
                <a:gd name="T42" fmla="*/ 3 w 80"/>
                <a:gd name="T43" fmla="*/ 51 h 62"/>
                <a:gd name="T44" fmla="*/ 1 w 80"/>
                <a:gd name="T45" fmla="*/ 42 h 62"/>
                <a:gd name="T46" fmla="*/ 0 w 80"/>
                <a:gd name="T47" fmla="*/ 35 h 62"/>
                <a:gd name="T48" fmla="*/ 2 w 80"/>
                <a:gd name="T49" fmla="*/ 32 h 62"/>
                <a:gd name="T50" fmla="*/ 2 w 80"/>
                <a:gd name="T51" fmla="*/ 27 h 62"/>
                <a:gd name="T52" fmla="*/ 3 w 80"/>
                <a:gd name="T53" fmla="*/ 20 h 62"/>
                <a:gd name="T54" fmla="*/ 7 w 80"/>
                <a:gd name="T55" fmla="*/ 21 h 62"/>
                <a:gd name="T56" fmla="*/ 9 w 80"/>
                <a:gd name="T57" fmla="*/ 19 h 62"/>
                <a:gd name="T58" fmla="*/ 10 w 80"/>
                <a:gd name="T59" fmla="*/ 12 h 62"/>
                <a:gd name="T60" fmla="*/ 21 w 80"/>
                <a:gd name="T61" fmla="*/ 7 h 62"/>
                <a:gd name="T62" fmla="*/ 25 w 80"/>
                <a:gd name="T63" fmla="*/ 11 h 62"/>
                <a:gd name="T64" fmla="*/ 26 w 80"/>
                <a:gd name="T65" fmla="*/ 9 h 62"/>
                <a:gd name="T66" fmla="*/ 29 w 80"/>
                <a:gd name="T67" fmla="*/ 6 h 62"/>
                <a:gd name="T68" fmla="*/ 35 w 80"/>
                <a:gd name="T69" fmla="*/ 4 h 62"/>
                <a:gd name="T70" fmla="*/ 40 w 80"/>
                <a:gd name="T71" fmla="*/ 4 h 62"/>
                <a:gd name="T72" fmla="*/ 44 w 80"/>
                <a:gd name="T73" fmla="*/ 2 h 62"/>
                <a:gd name="T74" fmla="*/ 47 w 80"/>
                <a:gd name="T75" fmla="*/ 1 h 62"/>
                <a:gd name="T76" fmla="*/ 53 w 80"/>
                <a:gd name="T77" fmla="*/ 1 h 62"/>
                <a:gd name="T78" fmla="*/ 57 w 80"/>
                <a:gd name="T7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62">
                  <a:moveTo>
                    <a:pt x="59" y="2"/>
                  </a:moveTo>
                  <a:lnTo>
                    <a:pt x="59" y="2"/>
                  </a:lnTo>
                  <a:lnTo>
                    <a:pt x="64" y="8"/>
                  </a:lnTo>
                  <a:lnTo>
                    <a:pt x="66" y="10"/>
                  </a:lnTo>
                  <a:lnTo>
                    <a:pt x="69" y="12"/>
                  </a:lnTo>
                  <a:lnTo>
                    <a:pt x="73" y="14"/>
                  </a:lnTo>
                  <a:lnTo>
                    <a:pt x="74" y="15"/>
                  </a:lnTo>
                  <a:lnTo>
                    <a:pt x="77" y="22"/>
                  </a:lnTo>
                  <a:lnTo>
                    <a:pt x="78" y="24"/>
                  </a:lnTo>
                  <a:lnTo>
                    <a:pt x="79" y="25"/>
                  </a:lnTo>
                  <a:lnTo>
                    <a:pt x="79" y="26"/>
                  </a:lnTo>
                  <a:lnTo>
                    <a:pt x="80" y="27"/>
                  </a:lnTo>
                  <a:lnTo>
                    <a:pt x="78" y="31"/>
                  </a:lnTo>
                  <a:lnTo>
                    <a:pt x="77" y="42"/>
                  </a:lnTo>
                  <a:lnTo>
                    <a:pt x="77" y="42"/>
                  </a:lnTo>
                  <a:lnTo>
                    <a:pt x="75" y="42"/>
                  </a:lnTo>
                  <a:lnTo>
                    <a:pt x="73" y="43"/>
                  </a:lnTo>
                  <a:lnTo>
                    <a:pt x="72" y="43"/>
                  </a:lnTo>
                  <a:lnTo>
                    <a:pt x="71" y="49"/>
                  </a:lnTo>
                  <a:lnTo>
                    <a:pt x="67" y="51"/>
                  </a:lnTo>
                  <a:lnTo>
                    <a:pt x="64" y="51"/>
                  </a:lnTo>
                  <a:lnTo>
                    <a:pt x="61" y="51"/>
                  </a:lnTo>
                  <a:lnTo>
                    <a:pt x="56" y="50"/>
                  </a:lnTo>
                  <a:lnTo>
                    <a:pt x="54" y="50"/>
                  </a:lnTo>
                  <a:lnTo>
                    <a:pt x="52" y="50"/>
                  </a:lnTo>
                  <a:lnTo>
                    <a:pt x="48" y="51"/>
                  </a:lnTo>
                  <a:lnTo>
                    <a:pt x="46" y="52"/>
                  </a:lnTo>
                  <a:lnTo>
                    <a:pt x="41" y="58"/>
                  </a:lnTo>
                  <a:lnTo>
                    <a:pt x="37" y="61"/>
                  </a:lnTo>
                  <a:lnTo>
                    <a:pt x="35" y="62"/>
                  </a:lnTo>
                  <a:lnTo>
                    <a:pt x="31" y="60"/>
                  </a:lnTo>
                  <a:lnTo>
                    <a:pt x="30" y="60"/>
                  </a:lnTo>
                  <a:lnTo>
                    <a:pt x="27" y="62"/>
                  </a:lnTo>
                  <a:lnTo>
                    <a:pt x="22" y="62"/>
                  </a:lnTo>
                  <a:lnTo>
                    <a:pt x="20" y="62"/>
                  </a:lnTo>
                  <a:lnTo>
                    <a:pt x="16" y="62"/>
                  </a:lnTo>
                  <a:lnTo>
                    <a:pt x="16" y="62"/>
                  </a:lnTo>
                  <a:lnTo>
                    <a:pt x="15" y="60"/>
                  </a:lnTo>
                  <a:lnTo>
                    <a:pt x="13" y="60"/>
                  </a:lnTo>
                  <a:lnTo>
                    <a:pt x="9" y="60"/>
                  </a:lnTo>
                  <a:lnTo>
                    <a:pt x="8" y="59"/>
                  </a:lnTo>
                  <a:lnTo>
                    <a:pt x="6" y="54"/>
                  </a:lnTo>
                  <a:lnTo>
                    <a:pt x="5" y="53"/>
                  </a:lnTo>
                  <a:lnTo>
                    <a:pt x="3" y="51"/>
                  </a:lnTo>
                  <a:lnTo>
                    <a:pt x="1" y="45"/>
                  </a:lnTo>
                  <a:lnTo>
                    <a:pt x="1" y="42"/>
                  </a:lnTo>
                  <a:lnTo>
                    <a:pt x="1" y="40"/>
                  </a:lnTo>
                  <a:lnTo>
                    <a:pt x="0" y="35"/>
                  </a:lnTo>
                  <a:lnTo>
                    <a:pt x="1" y="33"/>
                  </a:lnTo>
                  <a:lnTo>
                    <a:pt x="2" y="32"/>
                  </a:lnTo>
                  <a:lnTo>
                    <a:pt x="2" y="30"/>
                  </a:lnTo>
                  <a:lnTo>
                    <a:pt x="2" y="27"/>
                  </a:lnTo>
                  <a:lnTo>
                    <a:pt x="3" y="21"/>
                  </a:lnTo>
                  <a:lnTo>
                    <a:pt x="3" y="20"/>
                  </a:lnTo>
                  <a:lnTo>
                    <a:pt x="4" y="20"/>
                  </a:lnTo>
                  <a:lnTo>
                    <a:pt x="7" y="21"/>
                  </a:lnTo>
                  <a:lnTo>
                    <a:pt x="8" y="20"/>
                  </a:lnTo>
                  <a:lnTo>
                    <a:pt x="9" y="19"/>
                  </a:lnTo>
                  <a:lnTo>
                    <a:pt x="9" y="14"/>
                  </a:lnTo>
                  <a:lnTo>
                    <a:pt x="10" y="12"/>
                  </a:lnTo>
                  <a:lnTo>
                    <a:pt x="19" y="8"/>
                  </a:lnTo>
                  <a:lnTo>
                    <a:pt x="21" y="7"/>
                  </a:lnTo>
                  <a:lnTo>
                    <a:pt x="23" y="9"/>
                  </a:lnTo>
                  <a:lnTo>
                    <a:pt x="25" y="11"/>
                  </a:lnTo>
                  <a:lnTo>
                    <a:pt x="26" y="11"/>
                  </a:lnTo>
                  <a:lnTo>
                    <a:pt x="26" y="9"/>
                  </a:lnTo>
                  <a:lnTo>
                    <a:pt x="27" y="7"/>
                  </a:lnTo>
                  <a:lnTo>
                    <a:pt x="29" y="6"/>
                  </a:lnTo>
                  <a:lnTo>
                    <a:pt x="34" y="4"/>
                  </a:lnTo>
                  <a:lnTo>
                    <a:pt x="35" y="4"/>
                  </a:lnTo>
                  <a:lnTo>
                    <a:pt x="36" y="5"/>
                  </a:lnTo>
                  <a:lnTo>
                    <a:pt x="40" y="4"/>
                  </a:lnTo>
                  <a:lnTo>
                    <a:pt x="42" y="2"/>
                  </a:lnTo>
                  <a:lnTo>
                    <a:pt x="44" y="2"/>
                  </a:lnTo>
                  <a:lnTo>
                    <a:pt x="45" y="1"/>
                  </a:lnTo>
                  <a:lnTo>
                    <a:pt x="47" y="1"/>
                  </a:lnTo>
                  <a:lnTo>
                    <a:pt x="50" y="2"/>
                  </a:lnTo>
                  <a:lnTo>
                    <a:pt x="53" y="1"/>
                  </a:lnTo>
                  <a:lnTo>
                    <a:pt x="56" y="0"/>
                  </a:lnTo>
                  <a:lnTo>
                    <a:pt x="57" y="0"/>
                  </a:lnTo>
                  <a:lnTo>
                    <a:pt x="58" y="1"/>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2" name="Netherlands">
              <a:extLst>
                <a:ext uri="{FF2B5EF4-FFF2-40B4-BE49-F238E27FC236}">
                  <a16:creationId xmlns:a16="http://schemas.microsoft.com/office/drawing/2014/main" id="{BC867759-CECA-4DEE-9624-1FDD215930F9}"/>
                </a:ext>
              </a:extLst>
            </p:cNvPr>
            <p:cNvSpPr>
              <a:spLocks noEditPoints="1"/>
            </p:cNvSpPr>
            <p:nvPr/>
          </p:nvSpPr>
          <p:spPr bwMode="auto">
            <a:xfrm>
              <a:off x="9408036" y="3387776"/>
              <a:ext cx="578211" cy="615659"/>
            </a:xfrm>
            <a:custGeom>
              <a:avLst/>
              <a:gdLst>
                <a:gd name="T0" fmla="*/ 64 w 120"/>
                <a:gd name="T1" fmla="*/ 11 h 146"/>
                <a:gd name="T2" fmla="*/ 58 w 120"/>
                <a:gd name="T3" fmla="*/ 13 h 146"/>
                <a:gd name="T4" fmla="*/ 80 w 120"/>
                <a:gd name="T5" fmla="*/ 9 h 146"/>
                <a:gd name="T6" fmla="*/ 72 w 120"/>
                <a:gd name="T7" fmla="*/ 9 h 146"/>
                <a:gd name="T8" fmla="*/ 91 w 120"/>
                <a:gd name="T9" fmla="*/ 6 h 146"/>
                <a:gd name="T10" fmla="*/ 93 w 120"/>
                <a:gd name="T11" fmla="*/ 6 h 146"/>
                <a:gd name="T12" fmla="*/ 48 w 120"/>
                <a:gd name="T13" fmla="*/ 20 h 146"/>
                <a:gd name="T14" fmla="*/ 107 w 120"/>
                <a:gd name="T15" fmla="*/ 0 h 146"/>
                <a:gd name="T16" fmla="*/ 105 w 120"/>
                <a:gd name="T17" fmla="*/ 3 h 146"/>
                <a:gd name="T18" fmla="*/ 16 w 120"/>
                <a:gd name="T19" fmla="*/ 116 h 146"/>
                <a:gd name="T20" fmla="*/ 0 w 120"/>
                <a:gd name="T21" fmla="*/ 115 h 146"/>
                <a:gd name="T22" fmla="*/ 3 w 120"/>
                <a:gd name="T23" fmla="*/ 122 h 146"/>
                <a:gd name="T24" fmla="*/ 12 w 120"/>
                <a:gd name="T25" fmla="*/ 121 h 146"/>
                <a:gd name="T26" fmla="*/ 21 w 120"/>
                <a:gd name="T27" fmla="*/ 122 h 146"/>
                <a:gd name="T28" fmla="*/ 23 w 120"/>
                <a:gd name="T29" fmla="*/ 116 h 146"/>
                <a:gd name="T30" fmla="*/ 115 w 120"/>
                <a:gd name="T31" fmla="*/ 17 h 146"/>
                <a:gd name="T32" fmla="*/ 100 w 120"/>
                <a:gd name="T33" fmla="*/ 10 h 146"/>
                <a:gd name="T34" fmla="*/ 68 w 120"/>
                <a:gd name="T35" fmla="*/ 19 h 146"/>
                <a:gd name="T36" fmla="*/ 48 w 120"/>
                <a:gd name="T37" fmla="*/ 38 h 146"/>
                <a:gd name="T38" fmla="*/ 41 w 120"/>
                <a:gd name="T39" fmla="*/ 43 h 146"/>
                <a:gd name="T40" fmla="*/ 26 w 120"/>
                <a:gd name="T41" fmla="*/ 81 h 146"/>
                <a:gd name="T42" fmla="*/ 19 w 120"/>
                <a:gd name="T43" fmla="*/ 92 h 146"/>
                <a:gd name="T44" fmla="*/ 26 w 120"/>
                <a:gd name="T45" fmla="*/ 104 h 146"/>
                <a:gd name="T46" fmla="*/ 27 w 120"/>
                <a:gd name="T47" fmla="*/ 109 h 146"/>
                <a:gd name="T48" fmla="*/ 16 w 120"/>
                <a:gd name="T49" fmla="*/ 105 h 146"/>
                <a:gd name="T50" fmla="*/ 3 w 120"/>
                <a:gd name="T51" fmla="*/ 107 h 146"/>
                <a:gd name="T52" fmla="*/ 14 w 120"/>
                <a:gd name="T53" fmla="*/ 114 h 146"/>
                <a:gd name="T54" fmla="*/ 29 w 120"/>
                <a:gd name="T55" fmla="*/ 116 h 146"/>
                <a:gd name="T56" fmla="*/ 34 w 120"/>
                <a:gd name="T57" fmla="*/ 111 h 146"/>
                <a:gd name="T58" fmla="*/ 40 w 120"/>
                <a:gd name="T59" fmla="*/ 113 h 146"/>
                <a:gd name="T60" fmla="*/ 45 w 120"/>
                <a:gd name="T61" fmla="*/ 112 h 146"/>
                <a:gd name="T62" fmla="*/ 51 w 120"/>
                <a:gd name="T63" fmla="*/ 112 h 146"/>
                <a:gd name="T64" fmla="*/ 54 w 120"/>
                <a:gd name="T65" fmla="*/ 117 h 146"/>
                <a:gd name="T66" fmla="*/ 66 w 120"/>
                <a:gd name="T67" fmla="*/ 120 h 146"/>
                <a:gd name="T68" fmla="*/ 75 w 120"/>
                <a:gd name="T69" fmla="*/ 126 h 146"/>
                <a:gd name="T70" fmla="*/ 74 w 120"/>
                <a:gd name="T71" fmla="*/ 135 h 146"/>
                <a:gd name="T72" fmla="*/ 71 w 120"/>
                <a:gd name="T73" fmla="*/ 141 h 146"/>
                <a:gd name="T74" fmla="*/ 77 w 120"/>
                <a:gd name="T75" fmla="*/ 143 h 146"/>
                <a:gd name="T76" fmla="*/ 82 w 120"/>
                <a:gd name="T77" fmla="*/ 136 h 146"/>
                <a:gd name="T78" fmla="*/ 78 w 120"/>
                <a:gd name="T79" fmla="*/ 133 h 146"/>
                <a:gd name="T80" fmla="*/ 86 w 120"/>
                <a:gd name="T81" fmla="*/ 127 h 146"/>
                <a:gd name="T82" fmla="*/ 85 w 120"/>
                <a:gd name="T83" fmla="*/ 124 h 146"/>
                <a:gd name="T84" fmla="*/ 88 w 120"/>
                <a:gd name="T85" fmla="*/ 112 h 146"/>
                <a:gd name="T86" fmla="*/ 85 w 120"/>
                <a:gd name="T87" fmla="*/ 102 h 146"/>
                <a:gd name="T88" fmla="*/ 82 w 120"/>
                <a:gd name="T89" fmla="*/ 92 h 146"/>
                <a:gd name="T90" fmla="*/ 92 w 120"/>
                <a:gd name="T91" fmla="*/ 92 h 146"/>
                <a:gd name="T92" fmla="*/ 98 w 120"/>
                <a:gd name="T93" fmla="*/ 91 h 146"/>
                <a:gd name="T94" fmla="*/ 107 w 120"/>
                <a:gd name="T95" fmla="*/ 85 h 146"/>
                <a:gd name="T96" fmla="*/ 106 w 120"/>
                <a:gd name="T97" fmla="*/ 79 h 146"/>
                <a:gd name="T98" fmla="*/ 114 w 120"/>
                <a:gd name="T99" fmla="*/ 71 h 146"/>
                <a:gd name="T100" fmla="*/ 112 w 120"/>
                <a:gd name="T101" fmla="*/ 62 h 146"/>
                <a:gd name="T102" fmla="*/ 104 w 120"/>
                <a:gd name="T103" fmla="*/ 59 h 146"/>
                <a:gd name="T104" fmla="*/ 104 w 120"/>
                <a:gd name="T105" fmla="*/ 54 h 146"/>
                <a:gd name="T106" fmla="*/ 114 w 120"/>
                <a:gd name="T107" fmla="*/ 51 h 146"/>
                <a:gd name="T108" fmla="*/ 119 w 120"/>
                <a:gd name="T109" fmla="*/ 33 h 146"/>
                <a:gd name="T110" fmla="*/ 12 w 120"/>
                <a:gd name="T111" fmla="*/ 100 h 146"/>
                <a:gd name="T112" fmla="*/ 22 w 120"/>
                <a:gd name="T113" fmla="*/ 101 h 146"/>
                <a:gd name="T114" fmla="*/ 10 w 120"/>
                <a:gd name="T115" fmla="*/ 98 h 146"/>
                <a:gd name="T116" fmla="*/ 44 w 120"/>
                <a:gd name="T117" fmla="*/ 33 h 146"/>
                <a:gd name="T118" fmla="*/ 42 w 120"/>
                <a:gd name="T119"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6">
                  <a:moveTo>
                    <a:pt x="58" y="13"/>
                  </a:moveTo>
                  <a:lnTo>
                    <a:pt x="58" y="13"/>
                  </a:lnTo>
                  <a:lnTo>
                    <a:pt x="57" y="13"/>
                  </a:lnTo>
                  <a:lnTo>
                    <a:pt x="64" y="11"/>
                  </a:lnTo>
                  <a:lnTo>
                    <a:pt x="68" y="10"/>
                  </a:lnTo>
                  <a:lnTo>
                    <a:pt x="69" y="10"/>
                  </a:lnTo>
                  <a:lnTo>
                    <a:pt x="61" y="13"/>
                  </a:lnTo>
                  <a:lnTo>
                    <a:pt x="58" y="13"/>
                  </a:lnTo>
                  <a:close/>
                  <a:moveTo>
                    <a:pt x="74" y="10"/>
                  </a:moveTo>
                  <a:lnTo>
                    <a:pt x="74" y="10"/>
                  </a:lnTo>
                  <a:lnTo>
                    <a:pt x="80" y="9"/>
                  </a:lnTo>
                  <a:lnTo>
                    <a:pt x="80" y="9"/>
                  </a:lnTo>
                  <a:lnTo>
                    <a:pt x="78" y="8"/>
                  </a:lnTo>
                  <a:lnTo>
                    <a:pt x="73" y="8"/>
                  </a:lnTo>
                  <a:lnTo>
                    <a:pt x="71" y="9"/>
                  </a:lnTo>
                  <a:lnTo>
                    <a:pt x="72" y="9"/>
                  </a:lnTo>
                  <a:lnTo>
                    <a:pt x="74" y="10"/>
                  </a:lnTo>
                  <a:close/>
                  <a:moveTo>
                    <a:pt x="93" y="6"/>
                  </a:moveTo>
                  <a:lnTo>
                    <a:pt x="93" y="6"/>
                  </a:lnTo>
                  <a:lnTo>
                    <a:pt x="91" y="6"/>
                  </a:lnTo>
                  <a:lnTo>
                    <a:pt x="87" y="7"/>
                  </a:lnTo>
                  <a:lnTo>
                    <a:pt x="87" y="8"/>
                  </a:lnTo>
                  <a:lnTo>
                    <a:pt x="88" y="8"/>
                  </a:lnTo>
                  <a:lnTo>
                    <a:pt x="93" y="6"/>
                  </a:lnTo>
                  <a:close/>
                  <a:moveTo>
                    <a:pt x="54" y="17"/>
                  </a:moveTo>
                  <a:lnTo>
                    <a:pt x="54" y="17"/>
                  </a:lnTo>
                  <a:lnTo>
                    <a:pt x="52" y="17"/>
                  </a:lnTo>
                  <a:lnTo>
                    <a:pt x="48" y="20"/>
                  </a:lnTo>
                  <a:lnTo>
                    <a:pt x="49" y="21"/>
                  </a:lnTo>
                  <a:lnTo>
                    <a:pt x="54" y="17"/>
                  </a:lnTo>
                  <a:close/>
                  <a:moveTo>
                    <a:pt x="107" y="0"/>
                  </a:moveTo>
                  <a:lnTo>
                    <a:pt x="107" y="0"/>
                  </a:lnTo>
                  <a:lnTo>
                    <a:pt x="106" y="0"/>
                  </a:lnTo>
                  <a:lnTo>
                    <a:pt x="103" y="1"/>
                  </a:lnTo>
                  <a:lnTo>
                    <a:pt x="102" y="3"/>
                  </a:lnTo>
                  <a:lnTo>
                    <a:pt x="105" y="3"/>
                  </a:lnTo>
                  <a:lnTo>
                    <a:pt x="107" y="0"/>
                  </a:lnTo>
                  <a:close/>
                  <a:moveTo>
                    <a:pt x="20" y="114"/>
                  </a:moveTo>
                  <a:lnTo>
                    <a:pt x="20" y="114"/>
                  </a:lnTo>
                  <a:lnTo>
                    <a:pt x="16" y="116"/>
                  </a:lnTo>
                  <a:lnTo>
                    <a:pt x="11" y="116"/>
                  </a:lnTo>
                  <a:lnTo>
                    <a:pt x="7" y="114"/>
                  </a:lnTo>
                  <a:lnTo>
                    <a:pt x="2" y="115"/>
                  </a:lnTo>
                  <a:lnTo>
                    <a:pt x="0" y="115"/>
                  </a:lnTo>
                  <a:lnTo>
                    <a:pt x="1" y="120"/>
                  </a:lnTo>
                  <a:lnTo>
                    <a:pt x="1" y="121"/>
                  </a:lnTo>
                  <a:lnTo>
                    <a:pt x="2" y="122"/>
                  </a:lnTo>
                  <a:lnTo>
                    <a:pt x="3" y="122"/>
                  </a:lnTo>
                  <a:lnTo>
                    <a:pt x="5" y="121"/>
                  </a:lnTo>
                  <a:lnTo>
                    <a:pt x="7" y="120"/>
                  </a:lnTo>
                  <a:lnTo>
                    <a:pt x="10" y="120"/>
                  </a:lnTo>
                  <a:lnTo>
                    <a:pt x="12" y="121"/>
                  </a:lnTo>
                  <a:lnTo>
                    <a:pt x="13" y="122"/>
                  </a:lnTo>
                  <a:lnTo>
                    <a:pt x="15" y="124"/>
                  </a:lnTo>
                  <a:lnTo>
                    <a:pt x="17" y="124"/>
                  </a:lnTo>
                  <a:lnTo>
                    <a:pt x="21" y="122"/>
                  </a:lnTo>
                  <a:lnTo>
                    <a:pt x="25" y="119"/>
                  </a:lnTo>
                  <a:lnTo>
                    <a:pt x="26" y="117"/>
                  </a:lnTo>
                  <a:lnTo>
                    <a:pt x="27" y="115"/>
                  </a:lnTo>
                  <a:lnTo>
                    <a:pt x="23" y="116"/>
                  </a:lnTo>
                  <a:lnTo>
                    <a:pt x="20" y="114"/>
                  </a:lnTo>
                  <a:close/>
                  <a:moveTo>
                    <a:pt x="120" y="18"/>
                  </a:moveTo>
                  <a:lnTo>
                    <a:pt x="120" y="18"/>
                  </a:lnTo>
                  <a:lnTo>
                    <a:pt x="115" y="17"/>
                  </a:lnTo>
                  <a:lnTo>
                    <a:pt x="112" y="16"/>
                  </a:lnTo>
                  <a:lnTo>
                    <a:pt x="111" y="13"/>
                  </a:lnTo>
                  <a:lnTo>
                    <a:pt x="108" y="10"/>
                  </a:lnTo>
                  <a:lnTo>
                    <a:pt x="100" y="10"/>
                  </a:lnTo>
                  <a:lnTo>
                    <a:pt x="93" y="11"/>
                  </a:lnTo>
                  <a:lnTo>
                    <a:pt x="84" y="12"/>
                  </a:lnTo>
                  <a:lnTo>
                    <a:pt x="78" y="13"/>
                  </a:lnTo>
                  <a:lnTo>
                    <a:pt x="68" y="19"/>
                  </a:lnTo>
                  <a:lnTo>
                    <a:pt x="65" y="22"/>
                  </a:lnTo>
                  <a:lnTo>
                    <a:pt x="62" y="28"/>
                  </a:lnTo>
                  <a:lnTo>
                    <a:pt x="53" y="35"/>
                  </a:lnTo>
                  <a:lnTo>
                    <a:pt x="48" y="38"/>
                  </a:lnTo>
                  <a:lnTo>
                    <a:pt x="46" y="37"/>
                  </a:lnTo>
                  <a:lnTo>
                    <a:pt x="44" y="36"/>
                  </a:lnTo>
                  <a:lnTo>
                    <a:pt x="42" y="40"/>
                  </a:lnTo>
                  <a:lnTo>
                    <a:pt x="41" y="43"/>
                  </a:lnTo>
                  <a:lnTo>
                    <a:pt x="37" y="62"/>
                  </a:lnTo>
                  <a:lnTo>
                    <a:pt x="35" y="68"/>
                  </a:lnTo>
                  <a:lnTo>
                    <a:pt x="32" y="74"/>
                  </a:lnTo>
                  <a:lnTo>
                    <a:pt x="26" y="81"/>
                  </a:lnTo>
                  <a:lnTo>
                    <a:pt x="24" y="83"/>
                  </a:lnTo>
                  <a:lnTo>
                    <a:pt x="23" y="84"/>
                  </a:lnTo>
                  <a:lnTo>
                    <a:pt x="21" y="88"/>
                  </a:lnTo>
                  <a:lnTo>
                    <a:pt x="19" y="92"/>
                  </a:lnTo>
                  <a:lnTo>
                    <a:pt x="18" y="94"/>
                  </a:lnTo>
                  <a:lnTo>
                    <a:pt x="24" y="100"/>
                  </a:lnTo>
                  <a:lnTo>
                    <a:pt x="25" y="102"/>
                  </a:lnTo>
                  <a:lnTo>
                    <a:pt x="26" y="104"/>
                  </a:lnTo>
                  <a:lnTo>
                    <a:pt x="20" y="104"/>
                  </a:lnTo>
                  <a:lnTo>
                    <a:pt x="22" y="107"/>
                  </a:lnTo>
                  <a:lnTo>
                    <a:pt x="25" y="108"/>
                  </a:lnTo>
                  <a:lnTo>
                    <a:pt x="27" y="109"/>
                  </a:lnTo>
                  <a:lnTo>
                    <a:pt x="28" y="111"/>
                  </a:lnTo>
                  <a:lnTo>
                    <a:pt x="26" y="111"/>
                  </a:lnTo>
                  <a:lnTo>
                    <a:pt x="24" y="111"/>
                  </a:lnTo>
                  <a:lnTo>
                    <a:pt x="16" y="105"/>
                  </a:lnTo>
                  <a:lnTo>
                    <a:pt x="12" y="104"/>
                  </a:lnTo>
                  <a:lnTo>
                    <a:pt x="6" y="105"/>
                  </a:lnTo>
                  <a:lnTo>
                    <a:pt x="4" y="105"/>
                  </a:lnTo>
                  <a:lnTo>
                    <a:pt x="3" y="107"/>
                  </a:lnTo>
                  <a:lnTo>
                    <a:pt x="5" y="110"/>
                  </a:lnTo>
                  <a:lnTo>
                    <a:pt x="7" y="111"/>
                  </a:lnTo>
                  <a:lnTo>
                    <a:pt x="10" y="112"/>
                  </a:lnTo>
                  <a:lnTo>
                    <a:pt x="14" y="114"/>
                  </a:lnTo>
                  <a:lnTo>
                    <a:pt x="20" y="112"/>
                  </a:lnTo>
                  <a:lnTo>
                    <a:pt x="24" y="114"/>
                  </a:lnTo>
                  <a:lnTo>
                    <a:pt x="27" y="115"/>
                  </a:lnTo>
                  <a:lnTo>
                    <a:pt x="29" y="116"/>
                  </a:lnTo>
                  <a:lnTo>
                    <a:pt x="32" y="116"/>
                  </a:lnTo>
                  <a:lnTo>
                    <a:pt x="33" y="116"/>
                  </a:lnTo>
                  <a:lnTo>
                    <a:pt x="32" y="113"/>
                  </a:lnTo>
                  <a:lnTo>
                    <a:pt x="34" y="111"/>
                  </a:lnTo>
                  <a:lnTo>
                    <a:pt x="36" y="110"/>
                  </a:lnTo>
                  <a:lnTo>
                    <a:pt x="36" y="112"/>
                  </a:lnTo>
                  <a:lnTo>
                    <a:pt x="38" y="113"/>
                  </a:lnTo>
                  <a:lnTo>
                    <a:pt x="40" y="113"/>
                  </a:lnTo>
                  <a:lnTo>
                    <a:pt x="43" y="110"/>
                  </a:lnTo>
                  <a:lnTo>
                    <a:pt x="44" y="110"/>
                  </a:lnTo>
                  <a:lnTo>
                    <a:pt x="45" y="112"/>
                  </a:lnTo>
                  <a:lnTo>
                    <a:pt x="45" y="112"/>
                  </a:lnTo>
                  <a:lnTo>
                    <a:pt x="45" y="114"/>
                  </a:lnTo>
                  <a:lnTo>
                    <a:pt x="46" y="114"/>
                  </a:lnTo>
                  <a:lnTo>
                    <a:pt x="49" y="114"/>
                  </a:lnTo>
                  <a:lnTo>
                    <a:pt x="51" y="112"/>
                  </a:lnTo>
                  <a:lnTo>
                    <a:pt x="52" y="111"/>
                  </a:lnTo>
                  <a:lnTo>
                    <a:pt x="53" y="112"/>
                  </a:lnTo>
                  <a:lnTo>
                    <a:pt x="53" y="114"/>
                  </a:lnTo>
                  <a:lnTo>
                    <a:pt x="54" y="117"/>
                  </a:lnTo>
                  <a:lnTo>
                    <a:pt x="58" y="120"/>
                  </a:lnTo>
                  <a:lnTo>
                    <a:pt x="61" y="121"/>
                  </a:lnTo>
                  <a:lnTo>
                    <a:pt x="64" y="120"/>
                  </a:lnTo>
                  <a:lnTo>
                    <a:pt x="66" y="120"/>
                  </a:lnTo>
                  <a:lnTo>
                    <a:pt x="67" y="120"/>
                  </a:lnTo>
                  <a:lnTo>
                    <a:pt x="68" y="122"/>
                  </a:lnTo>
                  <a:lnTo>
                    <a:pt x="70" y="124"/>
                  </a:lnTo>
                  <a:lnTo>
                    <a:pt x="75" y="126"/>
                  </a:lnTo>
                  <a:lnTo>
                    <a:pt x="76" y="126"/>
                  </a:lnTo>
                  <a:lnTo>
                    <a:pt x="77" y="128"/>
                  </a:lnTo>
                  <a:lnTo>
                    <a:pt x="77" y="130"/>
                  </a:lnTo>
                  <a:lnTo>
                    <a:pt x="74" y="135"/>
                  </a:lnTo>
                  <a:lnTo>
                    <a:pt x="74" y="136"/>
                  </a:lnTo>
                  <a:lnTo>
                    <a:pt x="74" y="136"/>
                  </a:lnTo>
                  <a:lnTo>
                    <a:pt x="74" y="137"/>
                  </a:lnTo>
                  <a:lnTo>
                    <a:pt x="71" y="141"/>
                  </a:lnTo>
                  <a:lnTo>
                    <a:pt x="71" y="142"/>
                  </a:lnTo>
                  <a:lnTo>
                    <a:pt x="72" y="144"/>
                  </a:lnTo>
                  <a:lnTo>
                    <a:pt x="73" y="145"/>
                  </a:lnTo>
                  <a:lnTo>
                    <a:pt x="77" y="143"/>
                  </a:lnTo>
                  <a:lnTo>
                    <a:pt x="79" y="146"/>
                  </a:lnTo>
                  <a:lnTo>
                    <a:pt x="82" y="146"/>
                  </a:lnTo>
                  <a:lnTo>
                    <a:pt x="84" y="139"/>
                  </a:lnTo>
                  <a:lnTo>
                    <a:pt x="82" y="136"/>
                  </a:lnTo>
                  <a:lnTo>
                    <a:pt x="81" y="135"/>
                  </a:lnTo>
                  <a:lnTo>
                    <a:pt x="79" y="135"/>
                  </a:lnTo>
                  <a:lnTo>
                    <a:pt x="78" y="134"/>
                  </a:lnTo>
                  <a:lnTo>
                    <a:pt x="78" y="133"/>
                  </a:lnTo>
                  <a:lnTo>
                    <a:pt x="78" y="132"/>
                  </a:lnTo>
                  <a:lnTo>
                    <a:pt x="80" y="132"/>
                  </a:lnTo>
                  <a:lnTo>
                    <a:pt x="81" y="131"/>
                  </a:lnTo>
                  <a:lnTo>
                    <a:pt x="86" y="127"/>
                  </a:lnTo>
                  <a:lnTo>
                    <a:pt x="87" y="126"/>
                  </a:lnTo>
                  <a:lnTo>
                    <a:pt x="86" y="125"/>
                  </a:lnTo>
                  <a:lnTo>
                    <a:pt x="85" y="125"/>
                  </a:lnTo>
                  <a:lnTo>
                    <a:pt x="85" y="124"/>
                  </a:lnTo>
                  <a:lnTo>
                    <a:pt x="85" y="123"/>
                  </a:lnTo>
                  <a:lnTo>
                    <a:pt x="87" y="116"/>
                  </a:lnTo>
                  <a:lnTo>
                    <a:pt x="88" y="114"/>
                  </a:lnTo>
                  <a:lnTo>
                    <a:pt x="88" y="112"/>
                  </a:lnTo>
                  <a:lnTo>
                    <a:pt x="88" y="110"/>
                  </a:lnTo>
                  <a:lnTo>
                    <a:pt x="87" y="107"/>
                  </a:lnTo>
                  <a:lnTo>
                    <a:pt x="85" y="104"/>
                  </a:lnTo>
                  <a:lnTo>
                    <a:pt x="85" y="102"/>
                  </a:lnTo>
                  <a:lnTo>
                    <a:pt x="84" y="101"/>
                  </a:lnTo>
                  <a:lnTo>
                    <a:pt x="81" y="96"/>
                  </a:lnTo>
                  <a:lnTo>
                    <a:pt x="81" y="94"/>
                  </a:lnTo>
                  <a:lnTo>
                    <a:pt x="82" y="92"/>
                  </a:lnTo>
                  <a:lnTo>
                    <a:pt x="85" y="91"/>
                  </a:lnTo>
                  <a:lnTo>
                    <a:pt x="86" y="91"/>
                  </a:lnTo>
                  <a:lnTo>
                    <a:pt x="87" y="90"/>
                  </a:lnTo>
                  <a:lnTo>
                    <a:pt x="92" y="92"/>
                  </a:lnTo>
                  <a:lnTo>
                    <a:pt x="93" y="93"/>
                  </a:lnTo>
                  <a:lnTo>
                    <a:pt x="94" y="93"/>
                  </a:lnTo>
                  <a:lnTo>
                    <a:pt x="96" y="91"/>
                  </a:lnTo>
                  <a:lnTo>
                    <a:pt x="98" y="91"/>
                  </a:lnTo>
                  <a:lnTo>
                    <a:pt x="105" y="89"/>
                  </a:lnTo>
                  <a:lnTo>
                    <a:pt x="106" y="87"/>
                  </a:lnTo>
                  <a:lnTo>
                    <a:pt x="107" y="86"/>
                  </a:lnTo>
                  <a:lnTo>
                    <a:pt x="107" y="85"/>
                  </a:lnTo>
                  <a:lnTo>
                    <a:pt x="105" y="82"/>
                  </a:lnTo>
                  <a:lnTo>
                    <a:pt x="104" y="81"/>
                  </a:lnTo>
                  <a:lnTo>
                    <a:pt x="105" y="80"/>
                  </a:lnTo>
                  <a:lnTo>
                    <a:pt x="106" y="79"/>
                  </a:lnTo>
                  <a:lnTo>
                    <a:pt x="107" y="78"/>
                  </a:lnTo>
                  <a:lnTo>
                    <a:pt x="109" y="77"/>
                  </a:lnTo>
                  <a:lnTo>
                    <a:pt x="113" y="74"/>
                  </a:lnTo>
                  <a:lnTo>
                    <a:pt x="114" y="71"/>
                  </a:lnTo>
                  <a:lnTo>
                    <a:pt x="114" y="67"/>
                  </a:lnTo>
                  <a:lnTo>
                    <a:pt x="115" y="65"/>
                  </a:lnTo>
                  <a:lnTo>
                    <a:pt x="113" y="63"/>
                  </a:lnTo>
                  <a:lnTo>
                    <a:pt x="112" y="62"/>
                  </a:lnTo>
                  <a:lnTo>
                    <a:pt x="111" y="62"/>
                  </a:lnTo>
                  <a:lnTo>
                    <a:pt x="108" y="62"/>
                  </a:lnTo>
                  <a:lnTo>
                    <a:pt x="106" y="61"/>
                  </a:lnTo>
                  <a:lnTo>
                    <a:pt x="104" y="59"/>
                  </a:lnTo>
                  <a:lnTo>
                    <a:pt x="104" y="57"/>
                  </a:lnTo>
                  <a:lnTo>
                    <a:pt x="104" y="56"/>
                  </a:lnTo>
                  <a:lnTo>
                    <a:pt x="105" y="55"/>
                  </a:lnTo>
                  <a:lnTo>
                    <a:pt x="104" y="54"/>
                  </a:lnTo>
                  <a:lnTo>
                    <a:pt x="104" y="53"/>
                  </a:lnTo>
                  <a:lnTo>
                    <a:pt x="106" y="52"/>
                  </a:lnTo>
                  <a:lnTo>
                    <a:pt x="114" y="52"/>
                  </a:lnTo>
                  <a:lnTo>
                    <a:pt x="114" y="51"/>
                  </a:lnTo>
                  <a:lnTo>
                    <a:pt x="115" y="46"/>
                  </a:lnTo>
                  <a:lnTo>
                    <a:pt x="117" y="39"/>
                  </a:lnTo>
                  <a:lnTo>
                    <a:pt x="119" y="35"/>
                  </a:lnTo>
                  <a:lnTo>
                    <a:pt x="119" y="33"/>
                  </a:lnTo>
                  <a:lnTo>
                    <a:pt x="119" y="23"/>
                  </a:lnTo>
                  <a:lnTo>
                    <a:pt x="120" y="18"/>
                  </a:lnTo>
                  <a:close/>
                  <a:moveTo>
                    <a:pt x="12" y="100"/>
                  </a:moveTo>
                  <a:lnTo>
                    <a:pt x="12" y="100"/>
                  </a:lnTo>
                  <a:lnTo>
                    <a:pt x="14" y="99"/>
                  </a:lnTo>
                  <a:lnTo>
                    <a:pt x="18" y="103"/>
                  </a:lnTo>
                  <a:lnTo>
                    <a:pt x="22" y="102"/>
                  </a:lnTo>
                  <a:lnTo>
                    <a:pt x="22" y="101"/>
                  </a:lnTo>
                  <a:lnTo>
                    <a:pt x="21" y="100"/>
                  </a:lnTo>
                  <a:lnTo>
                    <a:pt x="18" y="97"/>
                  </a:lnTo>
                  <a:lnTo>
                    <a:pt x="13" y="97"/>
                  </a:lnTo>
                  <a:lnTo>
                    <a:pt x="10" y="98"/>
                  </a:lnTo>
                  <a:lnTo>
                    <a:pt x="10" y="99"/>
                  </a:lnTo>
                  <a:lnTo>
                    <a:pt x="12" y="100"/>
                  </a:lnTo>
                  <a:close/>
                  <a:moveTo>
                    <a:pt x="44" y="33"/>
                  </a:moveTo>
                  <a:lnTo>
                    <a:pt x="44" y="33"/>
                  </a:lnTo>
                  <a:lnTo>
                    <a:pt x="47" y="29"/>
                  </a:lnTo>
                  <a:lnTo>
                    <a:pt x="47" y="23"/>
                  </a:lnTo>
                  <a:lnTo>
                    <a:pt x="43" y="28"/>
                  </a:lnTo>
                  <a:lnTo>
                    <a:pt x="42" y="31"/>
                  </a:lnTo>
                  <a:lnTo>
                    <a:pt x="42" y="32"/>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3" name="Poland">
              <a:extLst>
                <a:ext uri="{FF2B5EF4-FFF2-40B4-BE49-F238E27FC236}">
                  <a16:creationId xmlns:a16="http://schemas.microsoft.com/office/drawing/2014/main" id="{9F1FB8B3-2B05-4FB7-B25A-E4199FD41E7A}"/>
                </a:ext>
              </a:extLst>
            </p:cNvPr>
            <p:cNvSpPr>
              <a:spLocks/>
            </p:cNvSpPr>
            <p:nvPr/>
          </p:nvSpPr>
          <p:spPr bwMode="auto">
            <a:xfrm>
              <a:off x="8347529" y="3105211"/>
              <a:ext cx="1490004" cy="1241092"/>
            </a:xfrm>
            <a:custGeom>
              <a:avLst/>
              <a:gdLst>
                <a:gd name="T0" fmla="*/ 189 w 311"/>
                <a:gd name="T1" fmla="*/ 22 h 294"/>
                <a:gd name="T2" fmla="*/ 268 w 311"/>
                <a:gd name="T3" fmla="*/ 26 h 294"/>
                <a:gd name="T4" fmla="*/ 277 w 311"/>
                <a:gd name="T5" fmla="*/ 26 h 294"/>
                <a:gd name="T6" fmla="*/ 285 w 311"/>
                <a:gd name="T7" fmla="*/ 32 h 294"/>
                <a:gd name="T8" fmla="*/ 291 w 311"/>
                <a:gd name="T9" fmla="*/ 47 h 294"/>
                <a:gd name="T10" fmla="*/ 304 w 311"/>
                <a:gd name="T11" fmla="*/ 96 h 294"/>
                <a:gd name="T12" fmla="*/ 303 w 311"/>
                <a:gd name="T13" fmla="*/ 114 h 294"/>
                <a:gd name="T14" fmla="*/ 282 w 311"/>
                <a:gd name="T15" fmla="*/ 132 h 294"/>
                <a:gd name="T16" fmla="*/ 292 w 311"/>
                <a:gd name="T17" fmla="*/ 141 h 294"/>
                <a:gd name="T18" fmla="*/ 295 w 311"/>
                <a:gd name="T19" fmla="*/ 154 h 294"/>
                <a:gd name="T20" fmla="*/ 295 w 311"/>
                <a:gd name="T21" fmla="*/ 172 h 294"/>
                <a:gd name="T22" fmla="*/ 299 w 311"/>
                <a:gd name="T23" fmla="*/ 185 h 294"/>
                <a:gd name="T24" fmla="*/ 311 w 311"/>
                <a:gd name="T25" fmla="*/ 206 h 294"/>
                <a:gd name="T26" fmla="*/ 308 w 311"/>
                <a:gd name="T27" fmla="*/ 210 h 294"/>
                <a:gd name="T28" fmla="*/ 308 w 311"/>
                <a:gd name="T29" fmla="*/ 225 h 294"/>
                <a:gd name="T30" fmla="*/ 289 w 311"/>
                <a:gd name="T31" fmla="*/ 239 h 294"/>
                <a:gd name="T32" fmla="*/ 267 w 311"/>
                <a:gd name="T33" fmla="*/ 266 h 294"/>
                <a:gd name="T34" fmla="*/ 268 w 311"/>
                <a:gd name="T35" fmla="*/ 283 h 294"/>
                <a:gd name="T36" fmla="*/ 272 w 311"/>
                <a:gd name="T37" fmla="*/ 292 h 294"/>
                <a:gd name="T38" fmla="*/ 262 w 311"/>
                <a:gd name="T39" fmla="*/ 291 h 294"/>
                <a:gd name="T40" fmla="*/ 244 w 311"/>
                <a:gd name="T41" fmla="*/ 281 h 294"/>
                <a:gd name="T42" fmla="*/ 221 w 311"/>
                <a:gd name="T43" fmla="*/ 274 h 294"/>
                <a:gd name="T44" fmla="*/ 210 w 311"/>
                <a:gd name="T45" fmla="*/ 280 h 294"/>
                <a:gd name="T46" fmla="*/ 198 w 311"/>
                <a:gd name="T47" fmla="*/ 276 h 294"/>
                <a:gd name="T48" fmla="*/ 190 w 311"/>
                <a:gd name="T49" fmla="*/ 279 h 294"/>
                <a:gd name="T50" fmla="*/ 179 w 311"/>
                <a:gd name="T51" fmla="*/ 285 h 294"/>
                <a:gd name="T52" fmla="*/ 176 w 311"/>
                <a:gd name="T53" fmla="*/ 280 h 294"/>
                <a:gd name="T54" fmla="*/ 171 w 311"/>
                <a:gd name="T55" fmla="*/ 275 h 294"/>
                <a:gd name="T56" fmla="*/ 164 w 311"/>
                <a:gd name="T57" fmla="*/ 268 h 294"/>
                <a:gd name="T58" fmla="*/ 150 w 311"/>
                <a:gd name="T59" fmla="*/ 273 h 294"/>
                <a:gd name="T60" fmla="*/ 139 w 311"/>
                <a:gd name="T61" fmla="*/ 259 h 294"/>
                <a:gd name="T62" fmla="*/ 131 w 311"/>
                <a:gd name="T63" fmla="*/ 250 h 294"/>
                <a:gd name="T64" fmla="*/ 123 w 311"/>
                <a:gd name="T65" fmla="*/ 247 h 294"/>
                <a:gd name="T66" fmla="*/ 116 w 311"/>
                <a:gd name="T67" fmla="*/ 248 h 294"/>
                <a:gd name="T68" fmla="*/ 109 w 311"/>
                <a:gd name="T69" fmla="*/ 241 h 294"/>
                <a:gd name="T70" fmla="*/ 112 w 311"/>
                <a:gd name="T71" fmla="*/ 232 h 294"/>
                <a:gd name="T72" fmla="*/ 102 w 311"/>
                <a:gd name="T73" fmla="*/ 235 h 294"/>
                <a:gd name="T74" fmla="*/ 87 w 311"/>
                <a:gd name="T75" fmla="*/ 230 h 294"/>
                <a:gd name="T76" fmla="*/ 82 w 311"/>
                <a:gd name="T77" fmla="*/ 239 h 294"/>
                <a:gd name="T78" fmla="*/ 73 w 311"/>
                <a:gd name="T79" fmla="*/ 235 h 294"/>
                <a:gd name="T80" fmla="*/ 65 w 311"/>
                <a:gd name="T81" fmla="*/ 226 h 294"/>
                <a:gd name="T82" fmla="*/ 70 w 311"/>
                <a:gd name="T83" fmla="*/ 221 h 294"/>
                <a:gd name="T84" fmla="*/ 60 w 311"/>
                <a:gd name="T85" fmla="*/ 216 h 294"/>
                <a:gd name="T86" fmla="*/ 52 w 311"/>
                <a:gd name="T87" fmla="*/ 212 h 294"/>
                <a:gd name="T88" fmla="*/ 38 w 311"/>
                <a:gd name="T89" fmla="*/ 207 h 294"/>
                <a:gd name="T90" fmla="*/ 27 w 311"/>
                <a:gd name="T91" fmla="*/ 197 h 294"/>
                <a:gd name="T92" fmla="*/ 21 w 311"/>
                <a:gd name="T93" fmla="*/ 205 h 294"/>
                <a:gd name="T94" fmla="*/ 25 w 311"/>
                <a:gd name="T95" fmla="*/ 179 h 294"/>
                <a:gd name="T96" fmla="*/ 19 w 311"/>
                <a:gd name="T97" fmla="*/ 167 h 294"/>
                <a:gd name="T98" fmla="*/ 17 w 311"/>
                <a:gd name="T99" fmla="*/ 153 h 294"/>
                <a:gd name="T100" fmla="*/ 18 w 311"/>
                <a:gd name="T101" fmla="*/ 142 h 294"/>
                <a:gd name="T102" fmla="*/ 14 w 311"/>
                <a:gd name="T103" fmla="*/ 132 h 294"/>
                <a:gd name="T104" fmla="*/ 4 w 311"/>
                <a:gd name="T105" fmla="*/ 108 h 294"/>
                <a:gd name="T106" fmla="*/ 7 w 311"/>
                <a:gd name="T107" fmla="*/ 91 h 294"/>
                <a:gd name="T108" fmla="*/ 4 w 311"/>
                <a:gd name="T109" fmla="*/ 64 h 294"/>
                <a:gd name="T110" fmla="*/ 14 w 311"/>
                <a:gd name="T111" fmla="*/ 62 h 294"/>
                <a:gd name="T112" fmla="*/ 2 w 311"/>
                <a:gd name="T113" fmla="*/ 51 h 294"/>
                <a:gd name="T114" fmla="*/ 18 w 311"/>
                <a:gd name="T115" fmla="*/ 44 h 294"/>
                <a:gd name="T116" fmla="*/ 65 w 311"/>
                <a:gd name="T117" fmla="*/ 27 h 294"/>
                <a:gd name="T118" fmla="*/ 89 w 311"/>
                <a:gd name="T119" fmla="*/ 10 h 294"/>
                <a:gd name="T120" fmla="*/ 137 w 311"/>
                <a:gd name="T121" fmla="*/ 4 h 294"/>
                <a:gd name="T122" fmla="*/ 134 w 311"/>
                <a:gd name="T123" fmla="*/ 5 h 294"/>
                <a:gd name="T124" fmla="*/ 164 w 311"/>
                <a:gd name="T125" fmla="*/ 2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94">
                  <a:moveTo>
                    <a:pt x="170" y="20"/>
                  </a:moveTo>
                  <a:lnTo>
                    <a:pt x="170" y="20"/>
                  </a:lnTo>
                  <a:lnTo>
                    <a:pt x="172" y="21"/>
                  </a:lnTo>
                  <a:lnTo>
                    <a:pt x="180" y="22"/>
                  </a:lnTo>
                  <a:lnTo>
                    <a:pt x="189" y="22"/>
                  </a:lnTo>
                  <a:lnTo>
                    <a:pt x="204" y="23"/>
                  </a:lnTo>
                  <a:lnTo>
                    <a:pt x="218" y="24"/>
                  </a:lnTo>
                  <a:lnTo>
                    <a:pt x="234" y="25"/>
                  </a:lnTo>
                  <a:lnTo>
                    <a:pt x="250" y="26"/>
                  </a:lnTo>
                  <a:lnTo>
                    <a:pt x="268" y="26"/>
                  </a:lnTo>
                  <a:lnTo>
                    <a:pt x="269" y="26"/>
                  </a:lnTo>
                  <a:lnTo>
                    <a:pt x="271" y="24"/>
                  </a:lnTo>
                  <a:lnTo>
                    <a:pt x="273" y="24"/>
                  </a:lnTo>
                  <a:lnTo>
                    <a:pt x="276" y="25"/>
                  </a:lnTo>
                  <a:lnTo>
                    <a:pt x="277" y="26"/>
                  </a:lnTo>
                  <a:lnTo>
                    <a:pt x="277" y="27"/>
                  </a:lnTo>
                  <a:lnTo>
                    <a:pt x="278" y="28"/>
                  </a:lnTo>
                  <a:lnTo>
                    <a:pt x="279" y="29"/>
                  </a:lnTo>
                  <a:lnTo>
                    <a:pt x="282" y="30"/>
                  </a:lnTo>
                  <a:lnTo>
                    <a:pt x="285" y="32"/>
                  </a:lnTo>
                  <a:lnTo>
                    <a:pt x="288" y="34"/>
                  </a:lnTo>
                  <a:lnTo>
                    <a:pt x="290" y="37"/>
                  </a:lnTo>
                  <a:lnTo>
                    <a:pt x="291" y="40"/>
                  </a:lnTo>
                  <a:lnTo>
                    <a:pt x="291" y="44"/>
                  </a:lnTo>
                  <a:lnTo>
                    <a:pt x="291" y="47"/>
                  </a:lnTo>
                  <a:lnTo>
                    <a:pt x="291" y="48"/>
                  </a:lnTo>
                  <a:lnTo>
                    <a:pt x="295" y="66"/>
                  </a:lnTo>
                  <a:lnTo>
                    <a:pt x="301" y="83"/>
                  </a:lnTo>
                  <a:lnTo>
                    <a:pt x="303" y="91"/>
                  </a:lnTo>
                  <a:lnTo>
                    <a:pt x="304" y="96"/>
                  </a:lnTo>
                  <a:lnTo>
                    <a:pt x="305" y="102"/>
                  </a:lnTo>
                  <a:lnTo>
                    <a:pt x="305" y="106"/>
                  </a:lnTo>
                  <a:lnTo>
                    <a:pt x="305" y="109"/>
                  </a:lnTo>
                  <a:lnTo>
                    <a:pt x="304" y="112"/>
                  </a:lnTo>
                  <a:lnTo>
                    <a:pt x="303" y="114"/>
                  </a:lnTo>
                  <a:lnTo>
                    <a:pt x="291" y="120"/>
                  </a:lnTo>
                  <a:lnTo>
                    <a:pt x="289" y="122"/>
                  </a:lnTo>
                  <a:lnTo>
                    <a:pt x="286" y="126"/>
                  </a:lnTo>
                  <a:lnTo>
                    <a:pt x="283" y="131"/>
                  </a:lnTo>
                  <a:lnTo>
                    <a:pt x="282" y="132"/>
                  </a:lnTo>
                  <a:lnTo>
                    <a:pt x="282" y="134"/>
                  </a:lnTo>
                  <a:lnTo>
                    <a:pt x="283" y="135"/>
                  </a:lnTo>
                  <a:lnTo>
                    <a:pt x="287" y="137"/>
                  </a:lnTo>
                  <a:lnTo>
                    <a:pt x="291" y="139"/>
                  </a:lnTo>
                  <a:lnTo>
                    <a:pt x="292" y="141"/>
                  </a:lnTo>
                  <a:lnTo>
                    <a:pt x="295" y="143"/>
                  </a:lnTo>
                  <a:lnTo>
                    <a:pt x="296" y="145"/>
                  </a:lnTo>
                  <a:lnTo>
                    <a:pt x="297" y="146"/>
                  </a:lnTo>
                  <a:lnTo>
                    <a:pt x="297" y="149"/>
                  </a:lnTo>
                  <a:lnTo>
                    <a:pt x="295" y="154"/>
                  </a:lnTo>
                  <a:lnTo>
                    <a:pt x="296" y="158"/>
                  </a:lnTo>
                  <a:lnTo>
                    <a:pt x="294" y="160"/>
                  </a:lnTo>
                  <a:lnTo>
                    <a:pt x="293" y="163"/>
                  </a:lnTo>
                  <a:lnTo>
                    <a:pt x="293" y="167"/>
                  </a:lnTo>
                  <a:lnTo>
                    <a:pt x="295" y="172"/>
                  </a:lnTo>
                  <a:lnTo>
                    <a:pt x="297" y="176"/>
                  </a:lnTo>
                  <a:lnTo>
                    <a:pt x="298" y="178"/>
                  </a:lnTo>
                  <a:lnTo>
                    <a:pt x="297" y="180"/>
                  </a:lnTo>
                  <a:lnTo>
                    <a:pt x="297" y="183"/>
                  </a:lnTo>
                  <a:lnTo>
                    <a:pt x="299" y="185"/>
                  </a:lnTo>
                  <a:lnTo>
                    <a:pt x="303" y="192"/>
                  </a:lnTo>
                  <a:lnTo>
                    <a:pt x="306" y="198"/>
                  </a:lnTo>
                  <a:lnTo>
                    <a:pt x="307" y="201"/>
                  </a:lnTo>
                  <a:lnTo>
                    <a:pt x="311" y="204"/>
                  </a:lnTo>
                  <a:lnTo>
                    <a:pt x="311" y="206"/>
                  </a:lnTo>
                  <a:lnTo>
                    <a:pt x="309" y="207"/>
                  </a:lnTo>
                  <a:lnTo>
                    <a:pt x="308" y="207"/>
                  </a:lnTo>
                  <a:lnTo>
                    <a:pt x="307" y="207"/>
                  </a:lnTo>
                  <a:lnTo>
                    <a:pt x="307" y="209"/>
                  </a:lnTo>
                  <a:lnTo>
                    <a:pt x="308" y="210"/>
                  </a:lnTo>
                  <a:lnTo>
                    <a:pt x="309" y="212"/>
                  </a:lnTo>
                  <a:lnTo>
                    <a:pt x="310" y="217"/>
                  </a:lnTo>
                  <a:lnTo>
                    <a:pt x="310" y="221"/>
                  </a:lnTo>
                  <a:lnTo>
                    <a:pt x="309" y="222"/>
                  </a:lnTo>
                  <a:lnTo>
                    <a:pt x="308" y="225"/>
                  </a:lnTo>
                  <a:lnTo>
                    <a:pt x="307" y="227"/>
                  </a:lnTo>
                  <a:lnTo>
                    <a:pt x="299" y="229"/>
                  </a:lnTo>
                  <a:lnTo>
                    <a:pt x="297" y="231"/>
                  </a:lnTo>
                  <a:lnTo>
                    <a:pt x="292" y="236"/>
                  </a:lnTo>
                  <a:lnTo>
                    <a:pt x="289" y="239"/>
                  </a:lnTo>
                  <a:lnTo>
                    <a:pt x="285" y="243"/>
                  </a:lnTo>
                  <a:lnTo>
                    <a:pt x="277" y="252"/>
                  </a:lnTo>
                  <a:lnTo>
                    <a:pt x="275" y="255"/>
                  </a:lnTo>
                  <a:lnTo>
                    <a:pt x="273" y="258"/>
                  </a:lnTo>
                  <a:lnTo>
                    <a:pt x="267" y="266"/>
                  </a:lnTo>
                  <a:lnTo>
                    <a:pt x="265" y="269"/>
                  </a:lnTo>
                  <a:lnTo>
                    <a:pt x="266" y="272"/>
                  </a:lnTo>
                  <a:lnTo>
                    <a:pt x="268" y="278"/>
                  </a:lnTo>
                  <a:lnTo>
                    <a:pt x="268" y="281"/>
                  </a:lnTo>
                  <a:lnTo>
                    <a:pt x="268" y="283"/>
                  </a:lnTo>
                  <a:lnTo>
                    <a:pt x="267" y="286"/>
                  </a:lnTo>
                  <a:lnTo>
                    <a:pt x="267" y="287"/>
                  </a:lnTo>
                  <a:lnTo>
                    <a:pt x="269" y="288"/>
                  </a:lnTo>
                  <a:lnTo>
                    <a:pt x="272" y="291"/>
                  </a:lnTo>
                  <a:lnTo>
                    <a:pt x="272" y="292"/>
                  </a:lnTo>
                  <a:lnTo>
                    <a:pt x="271" y="293"/>
                  </a:lnTo>
                  <a:lnTo>
                    <a:pt x="270" y="294"/>
                  </a:lnTo>
                  <a:lnTo>
                    <a:pt x="267" y="293"/>
                  </a:lnTo>
                  <a:lnTo>
                    <a:pt x="263" y="291"/>
                  </a:lnTo>
                  <a:lnTo>
                    <a:pt x="262" y="291"/>
                  </a:lnTo>
                  <a:lnTo>
                    <a:pt x="260" y="291"/>
                  </a:lnTo>
                  <a:lnTo>
                    <a:pt x="251" y="287"/>
                  </a:lnTo>
                  <a:lnTo>
                    <a:pt x="246" y="285"/>
                  </a:lnTo>
                  <a:lnTo>
                    <a:pt x="245" y="283"/>
                  </a:lnTo>
                  <a:lnTo>
                    <a:pt x="244" y="281"/>
                  </a:lnTo>
                  <a:lnTo>
                    <a:pt x="242" y="278"/>
                  </a:lnTo>
                  <a:lnTo>
                    <a:pt x="236" y="277"/>
                  </a:lnTo>
                  <a:lnTo>
                    <a:pt x="234" y="275"/>
                  </a:lnTo>
                  <a:lnTo>
                    <a:pt x="225" y="274"/>
                  </a:lnTo>
                  <a:lnTo>
                    <a:pt x="221" y="274"/>
                  </a:lnTo>
                  <a:lnTo>
                    <a:pt x="218" y="275"/>
                  </a:lnTo>
                  <a:lnTo>
                    <a:pt x="216" y="275"/>
                  </a:lnTo>
                  <a:lnTo>
                    <a:pt x="214" y="279"/>
                  </a:lnTo>
                  <a:lnTo>
                    <a:pt x="212" y="280"/>
                  </a:lnTo>
                  <a:lnTo>
                    <a:pt x="210" y="280"/>
                  </a:lnTo>
                  <a:lnTo>
                    <a:pt x="208" y="279"/>
                  </a:lnTo>
                  <a:lnTo>
                    <a:pt x="206" y="277"/>
                  </a:lnTo>
                  <a:lnTo>
                    <a:pt x="202" y="276"/>
                  </a:lnTo>
                  <a:lnTo>
                    <a:pt x="199" y="277"/>
                  </a:lnTo>
                  <a:lnTo>
                    <a:pt x="198" y="276"/>
                  </a:lnTo>
                  <a:lnTo>
                    <a:pt x="196" y="276"/>
                  </a:lnTo>
                  <a:lnTo>
                    <a:pt x="195" y="277"/>
                  </a:lnTo>
                  <a:lnTo>
                    <a:pt x="194" y="276"/>
                  </a:lnTo>
                  <a:lnTo>
                    <a:pt x="192" y="277"/>
                  </a:lnTo>
                  <a:lnTo>
                    <a:pt x="190" y="279"/>
                  </a:lnTo>
                  <a:lnTo>
                    <a:pt x="188" y="280"/>
                  </a:lnTo>
                  <a:lnTo>
                    <a:pt x="186" y="282"/>
                  </a:lnTo>
                  <a:lnTo>
                    <a:pt x="185" y="286"/>
                  </a:lnTo>
                  <a:lnTo>
                    <a:pt x="180" y="284"/>
                  </a:lnTo>
                  <a:lnTo>
                    <a:pt x="179" y="285"/>
                  </a:lnTo>
                  <a:lnTo>
                    <a:pt x="177" y="286"/>
                  </a:lnTo>
                  <a:lnTo>
                    <a:pt x="175" y="285"/>
                  </a:lnTo>
                  <a:lnTo>
                    <a:pt x="176" y="284"/>
                  </a:lnTo>
                  <a:lnTo>
                    <a:pt x="176" y="282"/>
                  </a:lnTo>
                  <a:lnTo>
                    <a:pt x="176" y="280"/>
                  </a:lnTo>
                  <a:lnTo>
                    <a:pt x="176" y="277"/>
                  </a:lnTo>
                  <a:lnTo>
                    <a:pt x="174" y="276"/>
                  </a:lnTo>
                  <a:lnTo>
                    <a:pt x="172" y="276"/>
                  </a:lnTo>
                  <a:lnTo>
                    <a:pt x="171" y="275"/>
                  </a:lnTo>
                  <a:lnTo>
                    <a:pt x="171" y="275"/>
                  </a:lnTo>
                  <a:lnTo>
                    <a:pt x="170" y="273"/>
                  </a:lnTo>
                  <a:lnTo>
                    <a:pt x="168" y="271"/>
                  </a:lnTo>
                  <a:lnTo>
                    <a:pt x="167" y="267"/>
                  </a:lnTo>
                  <a:lnTo>
                    <a:pt x="165" y="266"/>
                  </a:lnTo>
                  <a:lnTo>
                    <a:pt x="164" y="268"/>
                  </a:lnTo>
                  <a:lnTo>
                    <a:pt x="161" y="270"/>
                  </a:lnTo>
                  <a:lnTo>
                    <a:pt x="159" y="270"/>
                  </a:lnTo>
                  <a:lnTo>
                    <a:pt x="156" y="276"/>
                  </a:lnTo>
                  <a:lnTo>
                    <a:pt x="151" y="276"/>
                  </a:lnTo>
                  <a:lnTo>
                    <a:pt x="150" y="273"/>
                  </a:lnTo>
                  <a:lnTo>
                    <a:pt x="150" y="271"/>
                  </a:lnTo>
                  <a:lnTo>
                    <a:pt x="146" y="270"/>
                  </a:lnTo>
                  <a:lnTo>
                    <a:pt x="146" y="269"/>
                  </a:lnTo>
                  <a:lnTo>
                    <a:pt x="146" y="266"/>
                  </a:lnTo>
                  <a:lnTo>
                    <a:pt x="139" y="259"/>
                  </a:lnTo>
                  <a:lnTo>
                    <a:pt x="138" y="256"/>
                  </a:lnTo>
                  <a:lnTo>
                    <a:pt x="138" y="255"/>
                  </a:lnTo>
                  <a:lnTo>
                    <a:pt x="138" y="253"/>
                  </a:lnTo>
                  <a:lnTo>
                    <a:pt x="137" y="252"/>
                  </a:lnTo>
                  <a:lnTo>
                    <a:pt x="131" y="250"/>
                  </a:lnTo>
                  <a:lnTo>
                    <a:pt x="130" y="251"/>
                  </a:lnTo>
                  <a:lnTo>
                    <a:pt x="129" y="250"/>
                  </a:lnTo>
                  <a:lnTo>
                    <a:pt x="127" y="249"/>
                  </a:lnTo>
                  <a:lnTo>
                    <a:pt x="123" y="247"/>
                  </a:lnTo>
                  <a:lnTo>
                    <a:pt x="123" y="247"/>
                  </a:lnTo>
                  <a:lnTo>
                    <a:pt x="122" y="245"/>
                  </a:lnTo>
                  <a:lnTo>
                    <a:pt x="121" y="245"/>
                  </a:lnTo>
                  <a:lnTo>
                    <a:pt x="121" y="246"/>
                  </a:lnTo>
                  <a:lnTo>
                    <a:pt x="120" y="247"/>
                  </a:lnTo>
                  <a:lnTo>
                    <a:pt x="116" y="248"/>
                  </a:lnTo>
                  <a:lnTo>
                    <a:pt x="115" y="248"/>
                  </a:lnTo>
                  <a:lnTo>
                    <a:pt x="114" y="247"/>
                  </a:lnTo>
                  <a:lnTo>
                    <a:pt x="113" y="244"/>
                  </a:lnTo>
                  <a:lnTo>
                    <a:pt x="110" y="242"/>
                  </a:lnTo>
                  <a:lnTo>
                    <a:pt x="109" y="241"/>
                  </a:lnTo>
                  <a:lnTo>
                    <a:pt x="108" y="240"/>
                  </a:lnTo>
                  <a:lnTo>
                    <a:pt x="108" y="239"/>
                  </a:lnTo>
                  <a:lnTo>
                    <a:pt x="111" y="238"/>
                  </a:lnTo>
                  <a:lnTo>
                    <a:pt x="112" y="236"/>
                  </a:lnTo>
                  <a:lnTo>
                    <a:pt x="112" y="232"/>
                  </a:lnTo>
                  <a:lnTo>
                    <a:pt x="111" y="232"/>
                  </a:lnTo>
                  <a:lnTo>
                    <a:pt x="110" y="233"/>
                  </a:lnTo>
                  <a:lnTo>
                    <a:pt x="107" y="234"/>
                  </a:lnTo>
                  <a:lnTo>
                    <a:pt x="104" y="235"/>
                  </a:lnTo>
                  <a:lnTo>
                    <a:pt x="102" y="235"/>
                  </a:lnTo>
                  <a:lnTo>
                    <a:pt x="94" y="229"/>
                  </a:lnTo>
                  <a:lnTo>
                    <a:pt x="89" y="227"/>
                  </a:lnTo>
                  <a:lnTo>
                    <a:pt x="86" y="226"/>
                  </a:lnTo>
                  <a:lnTo>
                    <a:pt x="85" y="227"/>
                  </a:lnTo>
                  <a:lnTo>
                    <a:pt x="87" y="230"/>
                  </a:lnTo>
                  <a:lnTo>
                    <a:pt x="89" y="234"/>
                  </a:lnTo>
                  <a:lnTo>
                    <a:pt x="89" y="235"/>
                  </a:lnTo>
                  <a:lnTo>
                    <a:pt x="86" y="237"/>
                  </a:lnTo>
                  <a:lnTo>
                    <a:pt x="84" y="238"/>
                  </a:lnTo>
                  <a:lnTo>
                    <a:pt x="82" y="239"/>
                  </a:lnTo>
                  <a:lnTo>
                    <a:pt x="81" y="241"/>
                  </a:lnTo>
                  <a:lnTo>
                    <a:pt x="79" y="242"/>
                  </a:lnTo>
                  <a:lnTo>
                    <a:pt x="78" y="242"/>
                  </a:lnTo>
                  <a:lnTo>
                    <a:pt x="77" y="241"/>
                  </a:lnTo>
                  <a:lnTo>
                    <a:pt x="73" y="235"/>
                  </a:lnTo>
                  <a:lnTo>
                    <a:pt x="69" y="230"/>
                  </a:lnTo>
                  <a:lnTo>
                    <a:pt x="68" y="229"/>
                  </a:lnTo>
                  <a:lnTo>
                    <a:pt x="67" y="229"/>
                  </a:lnTo>
                  <a:lnTo>
                    <a:pt x="65" y="228"/>
                  </a:lnTo>
                  <a:lnTo>
                    <a:pt x="65" y="226"/>
                  </a:lnTo>
                  <a:lnTo>
                    <a:pt x="66" y="225"/>
                  </a:lnTo>
                  <a:lnTo>
                    <a:pt x="67" y="223"/>
                  </a:lnTo>
                  <a:lnTo>
                    <a:pt x="69" y="223"/>
                  </a:lnTo>
                  <a:lnTo>
                    <a:pt x="70" y="222"/>
                  </a:lnTo>
                  <a:lnTo>
                    <a:pt x="70" y="221"/>
                  </a:lnTo>
                  <a:lnTo>
                    <a:pt x="71" y="219"/>
                  </a:lnTo>
                  <a:lnTo>
                    <a:pt x="71" y="218"/>
                  </a:lnTo>
                  <a:lnTo>
                    <a:pt x="69" y="217"/>
                  </a:lnTo>
                  <a:lnTo>
                    <a:pt x="67" y="215"/>
                  </a:lnTo>
                  <a:lnTo>
                    <a:pt x="60" y="216"/>
                  </a:lnTo>
                  <a:lnTo>
                    <a:pt x="58" y="217"/>
                  </a:lnTo>
                  <a:lnTo>
                    <a:pt x="57" y="216"/>
                  </a:lnTo>
                  <a:lnTo>
                    <a:pt x="56" y="214"/>
                  </a:lnTo>
                  <a:lnTo>
                    <a:pt x="55" y="214"/>
                  </a:lnTo>
                  <a:lnTo>
                    <a:pt x="52" y="212"/>
                  </a:lnTo>
                  <a:lnTo>
                    <a:pt x="50" y="211"/>
                  </a:lnTo>
                  <a:lnTo>
                    <a:pt x="47" y="210"/>
                  </a:lnTo>
                  <a:lnTo>
                    <a:pt x="41" y="208"/>
                  </a:lnTo>
                  <a:lnTo>
                    <a:pt x="39" y="208"/>
                  </a:lnTo>
                  <a:lnTo>
                    <a:pt x="38" y="207"/>
                  </a:lnTo>
                  <a:lnTo>
                    <a:pt x="37" y="206"/>
                  </a:lnTo>
                  <a:lnTo>
                    <a:pt x="35" y="204"/>
                  </a:lnTo>
                  <a:lnTo>
                    <a:pt x="35" y="200"/>
                  </a:lnTo>
                  <a:lnTo>
                    <a:pt x="31" y="198"/>
                  </a:lnTo>
                  <a:lnTo>
                    <a:pt x="27" y="197"/>
                  </a:lnTo>
                  <a:lnTo>
                    <a:pt x="26" y="198"/>
                  </a:lnTo>
                  <a:lnTo>
                    <a:pt x="27" y="202"/>
                  </a:lnTo>
                  <a:lnTo>
                    <a:pt x="26" y="204"/>
                  </a:lnTo>
                  <a:lnTo>
                    <a:pt x="24" y="205"/>
                  </a:lnTo>
                  <a:lnTo>
                    <a:pt x="21" y="205"/>
                  </a:lnTo>
                  <a:lnTo>
                    <a:pt x="21" y="204"/>
                  </a:lnTo>
                  <a:lnTo>
                    <a:pt x="24" y="198"/>
                  </a:lnTo>
                  <a:lnTo>
                    <a:pt x="26" y="193"/>
                  </a:lnTo>
                  <a:lnTo>
                    <a:pt x="27" y="186"/>
                  </a:lnTo>
                  <a:lnTo>
                    <a:pt x="25" y="179"/>
                  </a:lnTo>
                  <a:lnTo>
                    <a:pt x="25" y="176"/>
                  </a:lnTo>
                  <a:lnTo>
                    <a:pt x="24" y="175"/>
                  </a:lnTo>
                  <a:lnTo>
                    <a:pt x="18" y="172"/>
                  </a:lnTo>
                  <a:lnTo>
                    <a:pt x="18" y="171"/>
                  </a:lnTo>
                  <a:lnTo>
                    <a:pt x="19" y="167"/>
                  </a:lnTo>
                  <a:lnTo>
                    <a:pt x="18" y="165"/>
                  </a:lnTo>
                  <a:lnTo>
                    <a:pt x="17" y="163"/>
                  </a:lnTo>
                  <a:lnTo>
                    <a:pt x="15" y="160"/>
                  </a:lnTo>
                  <a:lnTo>
                    <a:pt x="14" y="157"/>
                  </a:lnTo>
                  <a:lnTo>
                    <a:pt x="17" y="153"/>
                  </a:lnTo>
                  <a:lnTo>
                    <a:pt x="17" y="150"/>
                  </a:lnTo>
                  <a:lnTo>
                    <a:pt x="18" y="146"/>
                  </a:lnTo>
                  <a:lnTo>
                    <a:pt x="19" y="144"/>
                  </a:lnTo>
                  <a:lnTo>
                    <a:pt x="19" y="144"/>
                  </a:lnTo>
                  <a:lnTo>
                    <a:pt x="18" y="142"/>
                  </a:lnTo>
                  <a:lnTo>
                    <a:pt x="17" y="140"/>
                  </a:lnTo>
                  <a:lnTo>
                    <a:pt x="18" y="138"/>
                  </a:lnTo>
                  <a:lnTo>
                    <a:pt x="17" y="135"/>
                  </a:lnTo>
                  <a:lnTo>
                    <a:pt x="15" y="134"/>
                  </a:lnTo>
                  <a:lnTo>
                    <a:pt x="14" y="132"/>
                  </a:lnTo>
                  <a:lnTo>
                    <a:pt x="13" y="130"/>
                  </a:lnTo>
                  <a:lnTo>
                    <a:pt x="13" y="126"/>
                  </a:lnTo>
                  <a:lnTo>
                    <a:pt x="15" y="121"/>
                  </a:lnTo>
                  <a:lnTo>
                    <a:pt x="12" y="115"/>
                  </a:lnTo>
                  <a:lnTo>
                    <a:pt x="4" y="108"/>
                  </a:lnTo>
                  <a:lnTo>
                    <a:pt x="0" y="103"/>
                  </a:lnTo>
                  <a:lnTo>
                    <a:pt x="0" y="100"/>
                  </a:lnTo>
                  <a:lnTo>
                    <a:pt x="2" y="98"/>
                  </a:lnTo>
                  <a:lnTo>
                    <a:pt x="5" y="96"/>
                  </a:lnTo>
                  <a:lnTo>
                    <a:pt x="7" y="91"/>
                  </a:lnTo>
                  <a:lnTo>
                    <a:pt x="9" y="87"/>
                  </a:lnTo>
                  <a:lnTo>
                    <a:pt x="9" y="86"/>
                  </a:lnTo>
                  <a:lnTo>
                    <a:pt x="9" y="82"/>
                  </a:lnTo>
                  <a:lnTo>
                    <a:pt x="5" y="68"/>
                  </a:lnTo>
                  <a:lnTo>
                    <a:pt x="4" y="64"/>
                  </a:lnTo>
                  <a:lnTo>
                    <a:pt x="4" y="60"/>
                  </a:lnTo>
                  <a:lnTo>
                    <a:pt x="4" y="59"/>
                  </a:lnTo>
                  <a:lnTo>
                    <a:pt x="11" y="62"/>
                  </a:lnTo>
                  <a:lnTo>
                    <a:pt x="14" y="64"/>
                  </a:lnTo>
                  <a:lnTo>
                    <a:pt x="14" y="62"/>
                  </a:lnTo>
                  <a:lnTo>
                    <a:pt x="13" y="60"/>
                  </a:lnTo>
                  <a:lnTo>
                    <a:pt x="13" y="58"/>
                  </a:lnTo>
                  <a:lnTo>
                    <a:pt x="13" y="54"/>
                  </a:lnTo>
                  <a:lnTo>
                    <a:pt x="7" y="52"/>
                  </a:lnTo>
                  <a:lnTo>
                    <a:pt x="2" y="51"/>
                  </a:lnTo>
                  <a:lnTo>
                    <a:pt x="2" y="49"/>
                  </a:lnTo>
                  <a:lnTo>
                    <a:pt x="2" y="47"/>
                  </a:lnTo>
                  <a:lnTo>
                    <a:pt x="3" y="48"/>
                  </a:lnTo>
                  <a:lnTo>
                    <a:pt x="8" y="49"/>
                  </a:lnTo>
                  <a:lnTo>
                    <a:pt x="18" y="44"/>
                  </a:lnTo>
                  <a:lnTo>
                    <a:pt x="36" y="37"/>
                  </a:lnTo>
                  <a:lnTo>
                    <a:pt x="55" y="31"/>
                  </a:lnTo>
                  <a:lnTo>
                    <a:pt x="59" y="30"/>
                  </a:lnTo>
                  <a:lnTo>
                    <a:pt x="64" y="29"/>
                  </a:lnTo>
                  <a:lnTo>
                    <a:pt x="65" y="27"/>
                  </a:lnTo>
                  <a:lnTo>
                    <a:pt x="67" y="25"/>
                  </a:lnTo>
                  <a:lnTo>
                    <a:pt x="70" y="21"/>
                  </a:lnTo>
                  <a:lnTo>
                    <a:pt x="76" y="15"/>
                  </a:lnTo>
                  <a:lnTo>
                    <a:pt x="86" y="13"/>
                  </a:lnTo>
                  <a:lnTo>
                    <a:pt x="89" y="10"/>
                  </a:lnTo>
                  <a:lnTo>
                    <a:pt x="97" y="6"/>
                  </a:lnTo>
                  <a:lnTo>
                    <a:pt x="116" y="1"/>
                  </a:lnTo>
                  <a:lnTo>
                    <a:pt x="123" y="0"/>
                  </a:lnTo>
                  <a:lnTo>
                    <a:pt x="130" y="0"/>
                  </a:lnTo>
                  <a:lnTo>
                    <a:pt x="137" y="4"/>
                  </a:lnTo>
                  <a:lnTo>
                    <a:pt x="144" y="8"/>
                  </a:lnTo>
                  <a:lnTo>
                    <a:pt x="145" y="11"/>
                  </a:lnTo>
                  <a:lnTo>
                    <a:pt x="142" y="9"/>
                  </a:lnTo>
                  <a:lnTo>
                    <a:pt x="136" y="5"/>
                  </a:lnTo>
                  <a:lnTo>
                    <a:pt x="134" y="5"/>
                  </a:lnTo>
                  <a:lnTo>
                    <a:pt x="139" y="17"/>
                  </a:lnTo>
                  <a:lnTo>
                    <a:pt x="141" y="22"/>
                  </a:lnTo>
                  <a:lnTo>
                    <a:pt x="146" y="25"/>
                  </a:lnTo>
                  <a:lnTo>
                    <a:pt x="151" y="26"/>
                  </a:lnTo>
                  <a:lnTo>
                    <a:pt x="164" y="24"/>
                  </a:lnTo>
                  <a:lnTo>
                    <a:pt x="169" y="21"/>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4" name="Romania">
              <a:extLst>
                <a:ext uri="{FF2B5EF4-FFF2-40B4-BE49-F238E27FC236}">
                  <a16:creationId xmlns:a16="http://schemas.microsoft.com/office/drawing/2014/main" id="{302EB085-CB3B-4AAD-A77D-41B5A227038E}"/>
                </a:ext>
              </a:extLst>
            </p:cNvPr>
            <p:cNvSpPr>
              <a:spLocks/>
            </p:cNvSpPr>
            <p:nvPr/>
          </p:nvSpPr>
          <p:spPr bwMode="auto">
            <a:xfrm>
              <a:off x="9259318" y="4492889"/>
              <a:ext cx="1412173" cy="869742"/>
            </a:xfrm>
            <a:custGeom>
              <a:avLst/>
              <a:gdLst>
                <a:gd name="T0" fmla="*/ 266 w 295"/>
                <a:gd name="T1" fmla="*/ 138 h 206"/>
                <a:gd name="T2" fmla="*/ 267 w 295"/>
                <a:gd name="T3" fmla="*/ 135 h 206"/>
                <a:gd name="T4" fmla="*/ 286 w 295"/>
                <a:gd name="T5" fmla="*/ 130 h 206"/>
                <a:gd name="T6" fmla="*/ 295 w 295"/>
                <a:gd name="T7" fmla="*/ 142 h 206"/>
                <a:gd name="T8" fmla="*/ 276 w 295"/>
                <a:gd name="T9" fmla="*/ 157 h 206"/>
                <a:gd name="T10" fmla="*/ 271 w 295"/>
                <a:gd name="T11" fmla="*/ 150 h 206"/>
                <a:gd name="T12" fmla="*/ 269 w 295"/>
                <a:gd name="T13" fmla="*/ 164 h 206"/>
                <a:gd name="T14" fmla="*/ 264 w 295"/>
                <a:gd name="T15" fmla="*/ 176 h 206"/>
                <a:gd name="T16" fmla="*/ 255 w 295"/>
                <a:gd name="T17" fmla="*/ 203 h 206"/>
                <a:gd name="T18" fmla="*/ 239 w 295"/>
                <a:gd name="T19" fmla="*/ 192 h 206"/>
                <a:gd name="T20" fmla="*/ 224 w 295"/>
                <a:gd name="T21" fmla="*/ 191 h 206"/>
                <a:gd name="T22" fmla="*/ 187 w 295"/>
                <a:gd name="T23" fmla="*/ 192 h 206"/>
                <a:gd name="T24" fmla="*/ 154 w 295"/>
                <a:gd name="T25" fmla="*/ 205 h 206"/>
                <a:gd name="T26" fmla="*/ 103 w 295"/>
                <a:gd name="T27" fmla="*/ 198 h 206"/>
                <a:gd name="T28" fmla="*/ 82 w 295"/>
                <a:gd name="T29" fmla="*/ 194 h 206"/>
                <a:gd name="T30" fmla="*/ 85 w 295"/>
                <a:gd name="T31" fmla="*/ 186 h 206"/>
                <a:gd name="T32" fmla="*/ 75 w 295"/>
                <a:gd name="T33" fmla="*/ 178 h 206"/>
                <a:gd name="T34" fmla="*/ 72 w 295"/>
                <a:gd name="T35" fmla="*/ 168 h 206"/>
                <a:gd name="T36" fmla="*/ 75 w 295"/>
                <a:gd name="T37" fmla="*/ 164 h 206"/>
                <a:gd name="T38" fmla="*/ 56 w 295"/>
                <a:gd name="T39" fmla="*/ 165 h 206"/>
                <a:gd name="T40" fmla="*/ 40 w 295"/>
                <a:gd name="T41" fmla="*/ 157 h 206"/>
                <a:gd name="T42" fmla="*/ 40 w 295"/>
                <a:gd name="T43" fmla="*/ 153 h 206"/>
                <a:gd name="T44" fmla="*/ 36 w 295"/>
                <a:gd name="T45" fmla="*/ 149 h 206"/>
                <a:gd name="T46" fmla="*/ 37 w 295"/>
                <a:gd name="T47" fmla="*/ 147 h 206"/>
                <a:gd name="T48" fmla="*/ 38 w 295"/>
                <a:gd name="T49" fmla="*/ 141 h 206"/>
                <a:gd name="T50" fmla="*/ 27 w 295"/>
                <a:gd name="T51" fmla="*/ 135 h 206"/>
                <a:gd name="T52" fmla="*/ 17 w 295"/>
                <a:gd name="T53" fmla="*/ 127 h 206"/>
                <a:gd name="T54" fmla="*/ 17 w 295"/>
                <a:gd name="T55" fmla="*/ 119 h 206"/>
                <a:gd name="T56" fmla="*/ 15 w 295"/>
                <a:gd name="T57" fmla="*/ 116 h 206"/>
                <a:gd name="T58" fmla="*/ 6 w 295"/>
                <a:gd name="T59" fmla="*/ 107 h 206"/>
                <a:gd name="T60" fmla="*/ 9 w 295"/>
                <a:gd name="T61" fmla="*/ 96 h 206"/>
                <a:gd name="T62" fmla="*/ 16 w 295"/>
                <a:gd name="T63" fmla="*/ 94 h 206"/>
                <a:gd name="T64" fmla="*/ 29 w 295"/>
                <a:gd name="T65" fmla="*/ 90 h 206"/>
                <a:gd name="T66" fmla="*/ 32 w 295"/>
                <a:gd name="T67" fmla="*/ 82 h 206"/>
                <a:gd name="T68" fmla="*/ 39 w 295"/>
                <a:gd name="T69" fmla="*/ 72 h 206"/>
                <a:gd name="T70" fmla="*/ 44 w 295"/>
                <a:gd name="T71" fmla="*/ 58 h 206"/>
                <a:gd name="T72" fmla="*/ 52 w 295"/>
                <a:gd name="T73" fmla="*/ 44 h 206"/>
                <a:gd name="T74" fmla="*/ 59 w 295"/>
                <a:gd name="T75" fmla="*/ 32 h 206"/>
                <a:gd name="T76" fmla="*/ 68 w 295"/>
                <a:gd name="T77" fmla="*/ 24 h 206"/>
                <a:gd name="T78" fmla="*/ 82 w 295"/>
                <a:gd name="T79" fmla="*/ 16 h 206"/>
                <a:gd name="T80" fmla="*/ 91 w 295"/>
                <a:gd name="T81" fmla="*/ 9 h 206"/>
                <a:gd name="T82" fmla="*/ 108 w 295"/>
                <a:gd name="T83" fmla="*/ 13 h 206"/>
                <a:gd name="T84" fmla="*/ 123 w 295"/>
                <a:gd name="T85" fmla="*/ 17 h 206"/>
                <a:gd name="T86" fmla="*/ 138 w 295"/>
                <a:gd name="T87" fmla="*/ 18 h 206"/>
                <a:gd name="T88" fmla="*/ 154 w 295"/>
                <a:gd name="T89" fmla="*/ 21 h 206"/>
                <a:gd name="T90" fmla="*/ 187 w 295"/>
                <a:gd name="T91" fmla="*/ 10 h 206"/>
                <a:gd name="T92" fmla="*/ 199 w 295"/>
                <a:gd name="T93" fmla="*/ 1 h 206"/>
                <a:gd name="T94" fmla="*/ 211 w 295"/>
                <a:gd name="T95" fmla="*/ 8 h 206"/>
                <a:gd name="T96" fmla="*/ 220 w 295"/>
                <a:gd name="T97" fmla="*/ 26 h 206"/>
                <a:gd name="T98" fmla="*/ 230 w 295"/>
                <a:gd name="T99" fmla="*/ 43 h 206"/>
                <a:gd name="T100" fmla="*/ 241 w 295"/>
                <a:gd name="T101" fmla="*/ 57 h 206"/>
                <a:gd name="T102" fmla="*/ 249 w 295"/>
                <a:gd name="T103" fmla="*/ 81 h 206"/>
                <a:gd name="T104" fmla="*/ 246 w 295"/>
                <a:gd name="T105" fmla="*/ 109 h 206"/>
                <a:gd name="T106" fmla="*/ 246 w 295"/>
                <a:gd name="T107" fmla="*/ 12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5" h="206">
                  <a:moveTo>
                    <a:pt x="249" y="128"/>
                  </a:moveTo>
                  <a:lnTo>
                    <a:pt x="249" y="128"/>
                  </a:lnTo>
                  <a:lnTo>
                    <a:pt x="252" y="133"/>
                  </a:lnTo>
                  <a:lnTo>
                    <a:pt x="256" y="135"/>
                  </a:lnTo>
                  <a:lnTo>
                    <a:pt x="266" y="138"/>
                  </a:lnTo>
                  <a:lnTo>
                    <a:pt x="267" y="138"/>
                  </a:lnTo>
                  <a:lnTo>
                    <a:pt x="267" y="137"/>
                  </a:lnTo>
                  <a:lnTo>
                    <a:pt x="266" y="136"/>
                  </a:lnTo>
                  <a:lnTo>
                    <a:pt x="266" y="136"/>
                  </a:lnTo>
                  <a:lnTo>
                    <a:pt x="267" y="135"/>
                  </a:lnTo>
                  <a:lnTo>
                    <a:pt x="268" y="135"/>
                  </a:lnTo>
                  <a:lnTo>
                    <a:pt x="270" y="135"/>
                  </a:lnTo>
                  <a:lnTo>
                    <a:pt x="274" y="134"/>
                  </a:lnTo>
                  <a:lnTo>
                    <a:pt x="280" y="130"/>
                  </a:lnTo>
                  <a:lnTo>
                    <a:pt x="286" y="130"/>
                  </a:lnTo>
                  <a:lnTo>
                    <a:pt x="291" y="132"/>
                  </a:lnTo>
                  <a:lnTo>
                    <a:pt x="294" y="134"/>
                  </a:lnTo>
                  <a:lnTo>
                    <a:pt x="295" y="137"/>
                  </a:lnTo>
                  <a:lnTo>
                    <a:pt x="295" y="140"/>
                  </a:lnTo>
                  <a:lnTo>
                    <a:pt x="295" y="142"/>
                  </a:lnTo>
                  <a:lnTo>
                    <a:pt x="293" y="149"/>
                  </a:lnTo>
                  <a:lnTo>
                    <a:pt x="292" y="152"/>
                  </a:lnTo>
                  <a:lnTo>
                    <a:pt x="291" y="155"/>
                  </a:lnTo>
                  <a:lnTo>
                    <a:pt x="275" y="159"/>
                  </a:lnTo>
                  <a:lnTo>
                    <a:pt x="276" y="157"/>
                  </a:lnTo>
                  <a:lnTo>
                    <a:pt x="276" y="154"/>
                  </a:lnTo>
                  <a:lnTo>
                    <a:pt x="275" y="151"/>
                  </a:lnTo>
                  <a:lnTo>
                    <a:pt x="276" y="149"/>
                  </a:lnTo>
                  <a:lnTo>
                    <a:pt x="273" y="149"/>
                  </a:lnTo>
                  <a:lnTo>
                    <a:pt x="271" y="150"/>
                  </a:lnTo>
                  <a:lnTo>
                    <a:pt x="270" y="152"/>
                  </a:lnTo>
                  <a:lnTo>
                    <a:pt x="271" y="157"/>
                  </a:lnTo>
                  <a:lnTo>
                    <a:pt x="269" y="159"/>
                  </a:lnTo>
                  <a:lnTo>
                    <a:pt x="269" y="161"/>
                  </a:lnTo>
                  <a:lnTo>
                    <a:pt x="269" y="164"/>
                  </a:lnTo>
                  <a:lnTo>
                    <a:pt x="268" y="166"/>
                  </a:lnTo>
                  <a:lnTo>
                    <a:pt x="267" y="167"/>
                  </a:lnTo>
                  <a:lnTo>
                    <a:pt x="270" y="167"/>
                  </a:lnTo>
                  <a:lnTo>
                    <a:pt x="269" y="170"/>
                  </a:lnTo>
                  <a:lnTo>
                    <a:pt x="264" y="176"/>
                  </a:lnTo>
                  <a:lnTo>
                    <a:pt x="262" y="179"/>
                  </a:lnTo>
                  <a:lnTo>
                    <a:pt x="263" y="192"/>
                  </a:lnTo>
                  <a:lnTo>
                    <a:pt x="261" y="201"/>
                  </a:lnTo>
                  <a:lnTo>
                    <a:pt x="261" y="203"/>
                  </a:lnTo>
                  <a:lnTo>
                    <a:pt x="255" y="203"/>
                  </a:lnTo>
                  <a:lnTo>
                    <a:pt x="254" y="203"/>
                  </a:lnTo>
                  <a:lnTo>
                    <a:pt x="249" y="202"/>
                  </a:lnTo>
                  <a:lnTo>
                    <a:pt x="244" y="199"/>
                  </a:lnTo>
                  <a:lnTo>
                    <a:pt x="241" y="195"/>
                  </a:lnTo>
                  <a:lnTo>
                    <a:pt x="239" y="192"/>
                  </a:lnTo>
                  <a:lnTo>
                    <a:pt x="234" y="194"/>
                  </a:lnTo>
                  <a:lnTo>
                    <a:pt x="233" y="193"/>
                  </a:lnTo>
                  <a:lnTo>
                    <a:pt x="232" y="192"/>
                  </a:lnTo>
                  <a:lnTo>
                    <a:pt x="229" y="191"/>
                  </a:lnTo>
                  <a:lnTo>
                    <a:pt x="224" y="191"/>
                  </a:lnTo>
                  <a:lnTo>
                    <a:pt x="215" y="185"/>
                  </a:lnTo>
                  <a:lnTo>
                    <a:pt x="214" y="185"/>
                  </a:lnTo>
                  <a:lnTo>
                    <a:pt x="206" y="185"/>
                  </a:lnTo>
                  <a:lnTo>
                    <a:pt x="195" y="188"/>
                  </a:lnTo>
                  <a:lnTo>
                    <a:pt x="187" y="192"/>
                  </a:lnTo>
                  <a:lnTo>
                    <a:pt x="178" y="197"/>
                  </a:lnTo>
                  <a:lnTo>
                    <a:pt x="174" y="202"/>
                  </a:lnTo>
                  <a:lnTo>
                    <a:pt x="170" y="204"/>
                  </a:lnTo>
                  <a:lnTo>
                    <a:pt x="164" y="206"/>
                  </a:lnTo>
                  <a:lnTo>
                    <a:pt x="154" y="205"/>
                  </a:lnTo>
                  <a:lnTo>
                    <a:pt x="143" y="203"/>
                  </a:lnTo>
                  <a:lnTo>
                    <a:pt x="131" y="201"/>
                  </a:lnTo>
                  <a:lnTo>
                    <a:pt x="125" y="202"/>
                  </a:lnTo>
                  <a:lnTo>
                    <a:pt x="116" y="201"/>
                  </a:lnTo>
                  <a:lnTo>
                    <a:pt x="103" y="198"/>
                  </a:lnTo>
                  <a:lnTo>
                    <a:pt x="93" y="197"/>
                  </a:lnTo>
                  <a:lnTo>
                    <a:pt x="84" y="199"/>
                  </a:lnTo>
                  <a:lnTo>
                    <a:pt x="82" y="198"/>
                  </a:lnTo>
                  <a:lnTo>
                    <a:pt x="82" y="196"/>
                  </a:lnTo>
                  <a:lnTo>
                    <a:pt x="82" y="194"/>
                  </a:lnTo>
                  <a:lnTo>
                    <a:pt x="84" y="192"/>
                  </a:lnTo>
                  <a:lnTo>
                    <a:pt x="86" y="191"/>
                  </a:lnTo>
                  <a:lnTo>
                    <a:pt x="87" y="190"/>
                  </a:lnTo>
                  <a:lnTo>
                    <a:pt x="87" y="188"/>
                  </a:lnTo>
                  <a:lnTo>
                    <a:pt x="85" y="186"/>
                  </a:lnTo>
                  <a:lnTo>
                    <a:pt x="79" y="183"/>
                  </a:lnTo>
                  <a:lnTo>
                    <a:pt x="77" y="182"/>
                  </a:lnTo>
                  <a:lnTo>
                    <a:pt x="77" y="181"/>
                  </a:lnTo>
                  <a:lnTo>
                    <a:pt x="76" y="179"/>
                  </a:lnTo>
                  <a:lnTo>
                    <a:pt x="75" y="178"/>
                  </a:lnTo>
                  <a:lnTo>
                    <a:pt x="73" y="177"/>
                  </a:lnTo>
                  <a:lnTo>
                    <a:pt x="72" y="175"/>
                  </a:lnTo>
                  <a:lnTo>
                    <a:pt x="71" y="173"/>
                  </a:lnTo>
                  <a:lnTo>
                    <a:pt x="71" y="171"/>
                  </a:lnTo>
                  <a:lnTo>
                    <a:pt x="72" y="168"/>
                  </a:lnTo>
                  <a:lnTo>
                    <a:pt x="74" y="167"/>
                  </a:lnTo>
                  <a:lnTo>
                    <a:pt x="77" y="168"/>
                  </a:lnTo>
                  <a:lnTo>
                    <a:pt x="78" y="167"/>
                  </a:lnTo>
                  <a:lnTo>
                    <a:pt x="78" y="166"/>
                  </a:lnTo>
                  <a:lnTo>
                    <a:pt x="75" y="164"/>
                  </a:lnTo>
                  <a:lnTo>
                    <a:pt x="71" y="161"/>
                  </a:lnTo>
                  <a:lnTo>
                    <a:pt x="66" y="162"/>
                  </a:lnTo>
                  <a:lnTo>
                    <a:pt x="61" y="167"/>
                  </a:lnTo>
                  <a:lnTo>
                    <a:pt x="58" y="168"/>
                  </a:lnTo>
                  <a:lnTo>
                    <a:pt x="56" y="165"/>
                  </a:lnTo>
                  <a:lnTo>
                    <a:pt x="52" y="163"/>
                  </a:lnTo>
                  <a:lnTo>
                    <a:pt x="47" y="162"/>
                  </a:lnTo>
                  <a:lnTo>
                    <a:pt x="44" y="161"/>
                  </a:lnTo>
                  <a:lnTo>
                    <a:pt x="43" y="159"/>
                  </a:lnTo>
                  <a:lnTo>
                    <a:pt x="40" y="157"/>
                  </a:lnTo>
                  <a:lnTo>
                    <a:pt x="35" y="156"/>
                  </a:lnTo>
                  <a:lnTo>
                    <a:pt x="35" y="154"/>
                  </a:lnTo>
                  <a:lnTo>
                    <a:pt x="36" y="154"/>
                  </a:lnTo>
                  <a:lnTo>
                    <a:pt x="38" y="154"/>
                  </a:lnTo>
                  <a:lnTo>
                    <a:pt x="40" y="153"/>
                  </a:lnTo>
                  <a:lnTo>
                    <a:pt x="41" y="153"/>
                  </a:lnTo>
                  <a:lnTo>
                    <a:pt x="41" y="152"/>
                  </a:lnTo>
                  <a:lnTo>
                    <a:pt x="39" y="151"/>
                  </a:lnTo>
                  <a:lnTo>
                    <a:pt x="37" y="150"/>
                  </a:lnTo>
                  <a:lnTo>
                    <a:pt x="36" y="149"/>
                  </a:lnTo>
                  <a:lnTo>
                    <a:pt x="35" y="149"/>
                  </a:lnTo>
                  <a:lnTo>
                    <a:pt x="35" y="148"/>
                  </a:lnTo>
                  <a:lnTo>
                    <a:pt x="36" y="147"/>
                  </a:lnTo>
                  <a:lnTo>
                    <a:pt x="36" y="147"/>
                  </a:lnTo>
                  <a:lnTo>
                    <a:pt x="37" y="147"/>
                  </a:lnTo>
                  <a:lnTo>
                    <a:pt x="37" y="145"/>
                  </a:lnTo>
                  <a:lnTo>
                    <a:pt x="39" y="143"/>
                  </a:lnTo>
                  <a:lnTo>
                    <a:pt x="39" y="143"/>
                  </a:lnTo>
                  <a:lnTo>
                    <a:pt x="39" y="142"/>
                  </a:lnTo>
                  <a:lnTo>
                    <a:pt x="38" y="141"/>
                  </a:lnTo>
                  <a:lnTo>
                    <a:pt x="37" y="140"/>
                  </a:lnTo>
                  <a:lnTo>
                    <a:pt x="36" y="139"/>
                  </a:lnTo>
                  <a:lnTo>
                    <a:pt x="31" y="138"/>
                  </a:lnTo>
                  <a:lnTo>
                    <a:pt x="29" y="135"/>
                  </a:lnTo>
                  <a:lnTo>
                    <a:pt x="27" y="135"/>
                  </a:lnTo>
                  <a:lnTo>
                    <a:pt x="25" y="134"/>
                  </a:lnTo>
                  <a:lnTo>
                    <a:pt x="22" y="132"/>
                  </a:lnTo>
                  <a:lnTo>
                    <a:pt x="20" y="129"/>
                  </a:lnTo>
                  <a:lnTo>
                    <a:pt x="18" y="128"/>
                  </a:lnTo>
                  <a:lnTo>
                    <a:pt x="17" y="127"/>
                  </a:lnTo>
                  <a:lnTo>
                    <a:pt x="17" y="126"/>
                  </a:lnTo>
                  <a:lnTo>
                    <a:pt x="17" y="125"/>
                  </a:lnTo>
                  <a:lnTo>
                    <a:pt x="17" y="125"/>
                  </a:lnTo>
                  <a:lnTo>
                    <a:pt x="17" y="122"/>
                  </a:lnTo>
                  <a:lnTo>
                    <a:pt x="17" y="119"/>
                  </a:lnTo>
                  <a:lnTo>
                    <a:pt x="17" y="116"/>
                  </a:lnTo>
                  <a:lnTo>
                    <a:pt x="17" y="115"/>
                  </a:lnTo>
                  <a:lnTo>
                    <a:pt x="16" y="115"/>
                  </a:lnTo>
                  <a:lnTo>
                    <a:pt x="16" y="115"/>
                  </a:lnTo>
                  <a:lnTo>
                    <a:pt x="15" y="116"/>
                  </a:lnTo>
                  <a:lnTo>
                    <a:pt x="15" y="116"/>
                  </a:lnTo>
                  <a:lnTo>
                    <a:pt x="13" y="114"/>
                  </a:lnTo>
                  <a:lnTo>
                    <a:pt x="11" y="110"/>
                  </a:lnTo>
                  <a:lnTo>
                    <a:pt x="9" y="108"/>
                  </a:lnTo>
                  <a:lnTo>
                    <a:pt x="6" y="107"/>
                  </a:lnTo>
                  <a:lnTo>
                    <a:pt x="4" y="105"/>
                  </a:lnTo>
                  <a:lnTo>
                    <a:pt x="2" y="102"/>
                  </a:lnTo>
                  <a:lnTo>
                    <a:pt x="0" y="99"/>
                  </a:lnTo>
                  <a:lnTo>
                    <a:pt x="2" y="98"/>
                  </a:lnTo>
                  <a:lnTo>
                    <a:pt x="9" y="96"/>
                  </a:lnTo>
                  <a:lnTo>
                    <a:pt x="12" y="98"/>
                  </a:lnTo>
                  <a:lnTo>
                    <a:pt x="13" y="97"/>
                  </a:lnTo>
                  <a:lnTo>
                    <a:pt x="15" y="96"/>
                  </a:lnTo>
                  <a:lnTo>
                    <a:pt x="16" y="95"/>
                  </a:lnTo>
                  <a:lnTo>
                    <a:pt x="16" y="94"/>
                  </a:lnTo>
                  <a:lnTo>
                    <a:pt x="16" y="93"/>
                  </a:lnTo>
                  <a:lnTo>
                    <a:pt x="19" y="92"/>
                  </a:lnTo>
                  <a:lnTo>
                    <a:pt x="25" y="93"/>
                  </a:lnTo>
                  <a:lnTo>
                    <a:pt x="28" y="91"/>
                  </a:lnTo>
                  <a:lnTo>
                    <a:pt x="29" y="90"/>
                  </a:lnTo>
                  <a:lnTo>
                    <a:pt x="29" y="88"/>
                  </a:lnTo>
                  <a:lnTo>
                    <a:pt x="30" y="86"/>
                  </a:lnTo>
                  <a:lnTo>
                    <a:pt x="32" y="85"/>
                  </a:lnTo>
                  <a:lnTo>
                    <a:pt x="32" y="84"/>
                  </a:lnTo>
                  <a:lnTo>
                    <a:pt x="32" y="82"/>
                  </a:lnTo>
                  <a:lnTo>
                    <a:pt x="33" y="78"/>
                  </a:lnTo>
                  <a:lnTo>
                    <a:pt x="34" y="77"/>
                  </a:lnTo>
                  <a:lnTo>
                    <a:pt x="35" y="76"/>
                  </a:lnTo>
                  <a:lnTo>
                    <a:pt x="37" y="75"/>
                  </a:lnTo>
                  <a:lnTo>
                    <a:pt x="39" y="72"/>
                  </a:lnTo>
                  <a:lnTo>
                    <a:pt x="39" y="70"/>
                  </a:lnTo>
                  <a:lnTo>
                    <a:pt x="39" y="68"/>
                  </a:lnTo>
                  <a:lnTo>
                    <a:pt x="42" y="64"/>
                  </a:lnTo>
                  <a:lnTo>
                    <a:pt x="44" y="60"/>
                  </a:lnTo>
                  <a:lnTo>
                    <a:pt x="44" y="58"/>
                  </a:lnTo>
                  <a:lnTo>
                    <a:pt x="45" y="57"/>
                  </a:lnTo>
                  <a:lnTo>
                    <a:pt x="47" y="55"/>
                  </a:lnTo>
                  <a:lnTo>
                    <a:pt x="48" y="52"/>
                  </a:lnTo>
                  <a:lnTo>
                    <a:pt x="51" y="45"/>
                  </a:lnTo>
                  <a:lnTo>
                    <a:pt x="52" y="44"/>
                  </a:lnTo>
                  <a:lnTo>
                    <a:pt x="54" y="42"/>
                  </a:lnTo>
                  <a:lnTo>
                    <a:pt x="55" y="41"/>
                  </a:lnTo>
                  <a:lnTo>
                    <a:pt x="55" y="36"/>
                  </a:lnTo>
                  <a:lnTo>
                    <a:pt x="56" y="34"/>
                  </a:lnTo>
                  <a:lnTo>
                    <a:pt x="59" y="32"/>
                  </a:lnTo>
                  <a:lnTo>
                    <a:pt x="61" y="30"/>
                  </a:lnTo>
                  <a:lnTo>
                    <a:pt x="63" y="27"/>
                  </a:lnTo>
                  <a:lnTo>
                    <a:pt x="64" y="25"/>
                  </a:lnTo>
                  <a:lnTo>
                    <a:pt x="66" y="25"/>
                  </a:lnTo>
                  <a:lnTo>
                    <a:pt x="68" y="24"/>
                  </a:lnTo>
                  <a:lnTo>
                    <a:pt x="70" y="23"/>
                  </a:lnTo>
                  <a:lnTo>
                    <a:pt x="73" y="24"/>
                  </a:lnTo>
                  <a:lnTo>
                    <a:pt x="74" y="24"/>
                  </a:lnTo>
                  <a:lnTo>
                    <a:pt x="76" y="22"/>
                  </a:lnTo>
                  <a:lnTo>
                    <a:pt x="82" y="16"/>
                  </a:lnTo>
                  <a:lnTo>
                    <a:pt x="82" y="15"/>
                  </a:lnTo>
                  <a:lnTo>
                    <a:pt x="84" y="14"/>
                  </a:lnTo>
                  <a:lnTo>
                    <a:pt x="88" y="12"/>
                  </a:lnTo>
                  <a:lnTo>
                    <a:pt x="89" y="10"/>
                  </a:lnTo>
                  <a:lnTo>
                    <a:pt x="91" y="9"/>
                  </a:lnTo>
                  <a:lnTo>
                    <a:pt x="93" y="9"/>
                  </a:lnTo>
                  <a:lnTo>
                    <a:pt x="99" y="13"/>
                  </a:lnTo>
                  <a:lnTo>
                    <a:pt x="106" y="13"/>
                  </a:lnTo>
                  <a:lnTo>
                    <a:pt x="107" y="13"/>
                  </a:lnTo>
                  <a:lnTo>
                    <a:pt x="108" y="13"/>
                  </a:lnTo>
                  <a:lnTo>
                    <a:pt x="108" y="13"/>
                  </a:lnTo>
                  <a:lnTo>
                    <a:pt x="118" y="16"/>
                  </a:lnTo>
                  <a:lnTo>
                    <a:pt x="119" y="15"/>
                  </a:lnTo>
                  <a:lnTo>
                    <a:pt x="119" y="15"/>
                  </a:lnTo>
                  <a:lnTo>
                    <a:pt x="123" y="17"/>
                  </a:lnTo>
                  <a:lnTo>
                    <a:pt x="126" y="17"/>
                  </a:lnTo>
                  <a:lnTo>
                    <a:pt x="129" y="16"/>
                  </a:lnTo>
                  <a:lnTo>
                    <a:pt x="133" y="15"/>
                  </a:lnTo>
                  <a:lnTo>
                    <a:pt x="136" y="16"/>
                  </a:lnTo>
                  <a:lnTo>
                    <a:pt x="138" y="18"/>
                  </a:lnTo>
                  <a:lnTo>
                    <a:pt x="144" y="24"/>
                  </a:lnTo>
                  <a:lnTo>
                    <a:pt x="145" y="26"/>
                  </a:lnTo>
                  <a:lnTo>
                    <a:pt x="148" y="25"/>
                  </a:lnTo>
                  <a:lnTo>
                    <a:pt x="151" y="24"/>
                  </a:lnTo>
                  <a:lnTo>
                    <a:pt x="154" y="21"/>
                  </a:lnTo>
                  <a:lnTo>
                    <a:pt x="163" y="17"/>
                  </a:lnTo>
                  <a:lnTo>
                    <a:pt x="170" y="16"/>
                  </a:lnTo>
                  <a:lnTo>
                    <a:pt x="177" y="14"/>
                  </a:lnTo>
                  <a:lnTo>
                    <a:pt x="185" y="13"/>
                  </a:lnTo>
                  <a:lnTo>
                    <a:pt x="187" y="10"/>
                  </a:lnTo>
                  <a:lnTo>
                    <a:pt x="189" y="7"/>
                  </a:lnTo>
                  <a:lnTo>
                    <a:pt x="189" y="3"/>
                  </a:lnTo>
                  <a:lnTo>
                    <a:pt x="194" y="2"/>
                  </a:lnTo>
                  <a:lnTo>
                    <a:pt x="198" y="1"/>
                  </a:lnTo>
                  <a:lnTo>
                    <a:pt x="199" y="1"/>
                  </a:lnTo>
                  <a:lnTo>
                    <a:pt x="202" y="0"/>
                  </a:lnTo>
                  <a:lnTo>
                    <a:pt x="204" y="1"/>
                  </a:lnTo>
                  <a:lnTo>
                    <a:pt x="208" y="3"/>
                  </a:lnTo>
                  <a:lnTo>
                    <a:pt x="210" y="5"/>
                  </a:lnTo>
                  <a:lnTo>
                    <a:pt x="211" y="8"/>
                  </a:lnTo>
                  <a:lnTo>
                    <a:pt x="214" y="11"/>
                  </a:lnTo>
                  <a:lnTo>
                    <a:pt x="216" y="15"/>
                  </a:lnTo>
                  <a:lnTo>
                    <a:pt x="218" y="20"/>
                  </a:lnTo>
                  <a:lnTo>
                    <a:pt x="219" y="23"/>
                  </a:lnTo>
                  <a:lnTo>
                    <a:pt x="220" y="26"/>
                  </a:lnTo>
                  <a:lnTo>
                    <a:pt x="222" y="29"/>
                  </a:lnTo>
                  <a:lnTo>
                    <a:pt x="225" y="33"/>
                  </a:lnTo>
                  <a:lnTo>
                    <a:pt x="226" y="34"/>
                  </a:lnTo>
                  <a:lnTo>
                    <a:pt x="227" y="37"/>
                  </a:lnTo>
                  <a:lnTo>
                    <a:pt x="230" y="43"/>
                  </a:lnTo>
                  <a:lnTo>
                    <a:pt x="233" y="46"/>
                  </a:lnTo>
                  <a:lnTo>
                    <a:pt x="235" y="48"/>
                  </a:lnTo>
                  <a:lnTo>
                    <a:pt x="236" y="51"/>
                  </a:lnTo>
                  <a:lnTo>
                    <a:pt x="238" y="53"/>
                  </a:lnTo>
                  <a:lnTo>
                    <a:pt x="241" y="57"/>
                  </a:lnTo>
                  <a:lnTo>
                    <a:pt x="244" y="60"/>
                  </a:lnTo>
                  <a:lnTo>
                    <a:pt x="247" y="68"/>
                  </a:lnTo>
                  <a:lnTo>
                    <a:pt x="249" y="72"/>
                  </a:lnTo>
                  <a:lnTo>
                    <a:pt x="250" y="75"/>
                  </a:lnTo>
                  <a:lnTo>
                    <a:pt x="249" y="81"/>
                  </a:lnTo>
                  <a:lnTo>
                    <a:pt x="250" y="84"/>
                  </a:lnTo>
                  <a:lnTo>
                    <a:pt x="248" y="88"/>
                  </a:lnTo>
                  <a:lnTo>
                    <a:pt x="246" y="98"/>
                  </a:lnTo>
                  <a:lnTo>
                    <a:pt x="245" y="105"/>
                  </a:lnTo>
                  <a:lnTo>
                    <a:pt x="246" y="109"/>
                  </a:lnTo>
                  <a:lnTo>
                    <a:pt x="246" y="112"/>
                  </a:lnTo>
                  <a:lnTo>
                    <a:pt x="246" y="113"/>
                  </a:lnTo>
                  <a:lnTo>
                    <a:pt x="247" y="117"/>
                  </a:lnTo>
                  <a:lnTo>
                    <a:pt x="247" y="120"/>
                  </a:lnTo>
                  <a:lnTo>
                    <a:pt x="246" y="120"/>
                  </a:lnTo>
                  <a:lnTo>
                    <a:pt x="245" y="121"/>
                  </a:lnTo>
                  <a:lnTo>
                    <a:pt x="245" y="122"/>
                  </a:lnTo>
                  <a:lnTo>
                    <a:pt x="246" y="123"/>
                  </a:lnTo>
                  <a:lnTo>
                    <a:pt x="247" y="126"/>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5" name="Serbia">
              <a:extLst>
                <a:ext uri="{FF2B5EF4-FFF2-40B4-BE49-F238E27FC236}">
                  <a16:creationId xmlns:a16="http://schemas.microsoft.com/office/drawing/2014/main" id="{2814D5E8-08B9-4F82-86D9-FD52EA0944DB}"/>
                </a:ext>
              </a:extLst>
            </p:cNvPr>
            <p:cNvSpPr>
              <a:spLocks/>
            </p:cNvSpPr>
            <p:nvPr/>
          </p:nvSpPr>
          <p:spPr bwMode="auto">
            <a:xfrm>
              <a:off x="9048054" y="4903321"/>
              <a:ext cx="622688" cy="723152"/>
            </a:xfrm>
            <a:custGeom>
              <a:avLst/>
              <a:gdLst>
                <a:gd name="T0" fmla="*/ 41 w 129"/>
                <a:gd name="T1" fmla="*/ 2 h 171"/>
                <a:gd name="T2" fmla="*/ 49 w 129"/>
                <a:gd name="T3" fmla="*/ 11 h 171"/>
                <a:gd name="T4" fmla="*/ 58 w 129"/>
                <a:gd name="T5" fmla="*/ 20 h 171"/>
                <a:gd name="T6" fmla="*/ 60 w 129"/>
                <a:gd name="T7" fmla="*/ 23 h 171"/>
                <a:gd name="T8" fmla="*/ 60 w 129"/>
                <a:gd name="T9" fmla="*/ 31 h 171"/>
                <a:gd name="T10" fmla="*/ 70 w 129"/>
                <a:gd name="T11" fmla="*/ 39 h 171"/>
                <a:gd name="T12" fmla="*/ 81 w 129"/>
                <a:gd name="T13" fmla="*/ 45 h 171"/>
                <a:gd name="T14" fmla="*/ 80 w 129"/>
                <a:gd name="T15" fmla="*/ 51 h 171"/>
                <a:gd name="T16" fmla="*/ 79 w 129"/>
                <a:gd name="T17" fmla="*/ 53 h 171"/>
                <a:gd name="T18" fmla="*/ 83 w 129"/>
                <a:gd name="T19" fmla="*/ 57 h 171"/>
                <a:gd name="T20" fmla="*/ 83 w 129"/>
                <a:gd name="T21" fmla="*/ 61 h 171"/>
                <a:gd name="T22" fmla="*/ 99 w 129"/>
                <a:gd name="T23" fmla="*/ 69 h 171"/>
                <a:gd name="T24" fmla="*/ 118 w 129"/>
                <a:gd name="T25" fmla="*/ 68 h 171"/>
                <a:gd name="T26" fmla="*/ 115 w 129"/>
                <a:gd name="T27" fmla="*/ 72 h 171"/>
                <a:gd name="T28" fmla="*/ 118 w 129"/>
                <a:gd name="T29" fmla="*/ 82 h 171"/>
                <a:gd name="T30" fmla="*/ 118 w 129"/>
                <a:gd name="T31" fmla="*/ 87 h 171"/>
                <a:gd name="T32" fmla="*/ 111 w 129"/>
                <a:gd name="T33" fmla="*/ 97 h 171"/>
                <a:gd name="T34" fmla="*/ 112 w 129"/>
                <a:gd name="T35" fmla="*/ 110 h 171"/>
                <a:gd name="T36" fmla="*/ 122 w 129"/>
                <a:gd name="T37" fmla="*/ 124 h 171"/>
                <a:gd name="T38" fmla="*/ 128 w 129"/>
                <a:gd name="T39" fmla="*/ 135 h 171"/>
                <a:gd name="T40" fmla="*/ 116 w 129"/>
                <a:gd name="T41" fmla="*/ 144 h 171"/>
                <a:gd name="T42" fmla="*/ 113 w 129"/>
                <a:gd name="T43" fmla="*/ 151 h 171"/>
                <a:gd name="T44" fmla="*/ 114 w 129"/>
                <a:gd name="T45" fmla="*/ 162 h 171"/>
                <a:gd name="T46" fmla="*/ 107 w 129"/>
                <a:gd name="T47" fmla="*/ 166 h 171"/>
                <a:gd name="T48" fmla="*/ 95 w 129"/>
                <a:gd name="T49" fmla="*/ 167 h 171"/>
                <a:gd name="T50" fmla="*/ 85 w 129"/>
                <a:gd name="T51" fmla="*/ 170 h 171"/>
                <a:gd name="T52" fmla="*/ 86 w 129"/>
                <a:gd name="T53" fmla="*/ 163 h 171"/>
                <a:gd name="T54" fmla="*/ 88 w 129"/>
                <a:gd name="T55" fmla="*/ 152 h 171"/>
                <a:gd name="T56" fmla="*/ 74 w 129"/>
                <a:gd name="T57" fmla="*/ 140 h 171"/>
                <a:gd name="T58" fmla="*/ 62 w 129"/>
                <a:gd name="T59" fmla="*/ 131 h 171"/>
                <a:gd name="T60" fmla="*/ 58 w 129"/>
                <a:gd name="T61" fmla="*/ 129 h 171"/>
                <a:gd name="T62" fmla="*/ 56 w 129"/>
                <a:gd name="T63" fmla="*/ 136 h 171"/>
                <a:gd name="T64" fmla="*/ 50 w 129"/>
                <a:gd name="T65" fmla="*/ 145 h 171"/>
                <a:gd name="T66" fmla="*/ 41 w 129"/>
                <a:gd name="T67" fmla="*/ 140 h 171"/>
                <a:gd name="T68" fmla="*/ 24 w 129"/>
                <a:gd name="T69" fmla="*/ 131 h 171"/>
                <a:gd name="T70" fmla="*/ 11 w 129"/>
                <a:gd name="T71" fmla="*/ 118 h 171"/>
                <a:gd name="T72" fmla="*/ 16 w 129"/>
                <a:gd name="T73" fmla="*/ 113 h 171"/>
                <a:gd name="T74" fmla="*/ 20 w 129"/>
                <a:gd name="T75" fmla="*/ 109 h 171"/>
                <a:gd name="T76" fmla="*/ 14 w 129"/>
                <a:gd name="T77" fmla="*/ 96 h 171"/>
                <a:gd name="T78" fmla="*/ 23 w 129"/>
                <a:gd name="T79" fmla="*/ 94 h 171"/>
                <a:gd name="T80" fmla="*/ 9 w 129"/>
                <a:gd name="T81" fmla="*/ 83 h 171"/>
                <a:gd name="T82" fmla="*/ 9 w 129"/>
                <a:gd name="T83" fmla="*/ 73 h 171"/>
                <a:gd name="T84" fmla="*/ 15 w 129"/>
                <a:gd name="T85" fmla="*/ 57 h 171"/>
                <a:gd name="T86" fmla="*/ 5 w 129"/>
                <a:gd name="T87" fmla="*/ 58 h 171"/>
                <a:gd name="T88" fmla="*/ 7 w 129"/>
                <a:gd name="T89" fmla="*/ 55 h 171"/>
                <a:gd name="T90" fmla="*/ 9 w 129"/>
                <a:gd name="T91" fmla="*/ 44 h 171"/>
                <a:gd name="T92" fmla="*/ 17 w 129"/>
                <a:gd name="T93" fmla="*/ 43 h 171"/>
                <a:gd name="T94" fmla="*/ 8 w 129"/>
                <a:gd name="T95" fmla="*/ 37 h 171"/>
                <a:gd name="T96" fmla="*/ 6 w 129"/>
                <a:gd name="T97" fmla="*/ 29 h 171"/>
                <a:gd name="T98" fmla="*/ 0 w 129"/>
                <a:gd name="T99" fmla="*/ 15 h 171"/>
                <a:gd name="T100" fmla="*/ 5 w 129"/>
                <a:gd name="T101" fmla="*/ 10 h 171"/>
                <a:gd name="T102" fmla="*/ 11 w 129"/>
                <a:gd name="T103" fmla="*/ 9 h 171"/>
                <a:gd name="T104" fmla="*/ 19 w 129"/>
                <a:gd name="T105"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 h="171">
                  <a:moveTo>
                    <a:pt x="27" y="1"/>
                  </a:moveTo>
                  <a:lnTo>
                    <a:pt x="27" y="1"/>
                  </a:lnTo>
                  <a:lnTo>
                    <a:pt x="31" y="1"/>
                  </a:lnTo>
                  <a:lnTo>
                    <a:pt x="34" y="1"/>
                  </a:lnTo>
                  <a:lnTo>
                    <a:pt x="41" y="2"/>
                  </a:lnTo>
                  <a:lnTo>
                    <a:pt x="42" y="2"/>
                  </a:lnTo>
                  <a:lnTo>
                    <a:pt x="43" y="3"/>
                  </a:lnTo>
                  <a:lnTo>
                    <a:pt x="45" y="6"/>
                  </a:lnTo>
                  <a:lnTo>
                    <a:pt x="47" y="9"/>
                  </a:lnTo>
                  <a:lnTo>
                    <a:pt x="49" y="11"/>
                  </a:lnTo>
                  <a:lnTo>
                    <a:pt x="52" y="12"/>
                  </a:lnTo>
                  <a:lnTo>
                    <a:pt x="54" y="14"/>
                  </a:lnTo>
                  <a:lnTo>
                    <a:pt x="56" y="18"/>
                  </a:lnTo>
                  <a:lnTo>
                    <a:pt x="58" y="20"/>
                  </a:lnTo>
                  <a:lnTo>
                    <a:pt x="58" y="20"/>
                  </a:lnTo>
                  <a:lnTo>
                    <a:pt x="59" y="19"/>
                  </a:lnTo>
                  <a:lnTo>
                    <a:pt x="59" y="19"/>
                  </a:lnTo>
                  <a:lnTo>
                    <a:pt x="60" y="19"/>
                  </a:lnTo>
                  <a:lnTo>
                    <a:pt x="60" y="20"/>
                  </a:lnTo>
                  <a:lnTo>
                    <a:pt x="60" y="23"/>
                  </a:lnTo>
                  <a:lnTo>
                    <a:pt x="60" y="26"/>
                  </a:lnTo>
                  <a:lnTo>
                    <a:pt x="60" y="29"/>
                  </a:lnTo>
                  <a:lnTo>
                    <a:pt x="60" y="29"/>
                  </a:lnTo>
                  <a:lnTo>
                    <a:pt x="60" y="30"/>
                  </a:lnTo>
                  <a:lnTo>
                    <a:pt x="60" y="31"/>
                  </a:lnTo>
                  <a:lnTo>
                    <a:pt x="61" y="32"/>
                  </a:lnTo>
                  <a:lnTo>
                    <a:pt x="63" y="33"/>
                  </a:lnTo>
                  <a:lnTo>
                    <a:pt x="65" y="36"/>
                  </a:lnTo>
                  <a:lnTo>
                    <a:pt x="68" y="38"/>
                  </a:lnTo>
                  <a:lnTo>
                    <a:pt x="70" y="39"/>
                  </a:lnTo>
                  <a:lnTo>
                    <a:pt x="72" y="39"/>
                  </a:lnTo>
                  <a:lnTo>
                    <a:pt x="74" y="42"/>
                  </a:lnTo>
                  <a:lnTo>
                    <a:pt x="79" y="43"/>
                  </a:lnTo>
                  <a:lnTo>
                    <a:pt x="80" y="44"/>
                  </a:lnTo>
                  <a:lnTo>
                    <a:pt x="81" y="45"/>
                  </a:lnTo>
                  <a:lnTo>
                    <a:pt x="82" y="46"/>
                  </a:lnTo>
                  <a:lnTo>
                    <a:pt x="82" y="47"/>
                  </a:lnTo>
                  <a:lnTo>
                    <a:pt x="82" y="47"/>
                  </a:lnTo>
                  <a:lnTo>
                    <a:pt x="80" y="49"/>
                  </a:lnTo>
                  <a:lnTo>
                    <a:pt x="80" y="51"/>
                  </a:lnTo>
                  <a:lnTo>
                    <a:pt x="79" y="51"/>
                  </a:lnTo>
                  <a:lnTo>
                    <a:pt x="79" y="51"/>
                  </a:lnTo>
                  <a:lnTo>
                    <a:pt x="78" y="52"/>
                  </a:lnTo>
                  <a:lnTo>
                    <a:pt x="78" y="53"/>
                  </a:lnTo>
                  <a:lnTo>
                    <a:pt x="79" y="53"/>
                  </a:lnTo>
                  <a:lnTo>
                    <a:pt x="80" y="54"/>
                  </a:lnTo>
                  <a:lnTo>
                    <a:pt x="82" y="55"/>
                  </a:lnTo>
                  <a:lnTo>
                    <a:pt x="84" y="56"/>
                  </a:lnTo>
                  <a:lnTo>
                    <a:pt x="84" y="57"/>
                  </a:lnTo>
                  <a:lnTo>
                    <a:pt x="83" y="57"/>
                  </a:lnTo>
                  <a:lnTo>
                    <a:pt x="81" y="58"/>
                  </a:lnTo>
                  <a:lnTo>
                    <a:pt x="79" y="58"/>
                  </a:lnTo>
                  <a:lnTo>
                    <a:pt x="78" y="58"/>
                  </a:lnTo>
                  <a:lnTo>
                    <a:pt x="78" y="60"/>
                  </a:lnTo>
                  <a:lnTo>
                    <a:pt x="83" y="61"/>
                  </a:lnTo>
                  <a:lnTo>
                    <a:pt x="86" y="63"/>
                  </a:lnTo>
                  <a:lnTo>
                    <a:pt x="87" y="65"/>
                  </a:lnTo>
                  <a:lnTo>
                    <a:pt x="90" y="66"/>
                  </a:lnTo>
                  <a:lnTo>
                    <a:pt x="95" y="67"/>
                  </a:lnTo>
                  <a:lnTo>
                    <a:pt x="99" y="69"/>
                  </a:lnTo>
                  <a:lnTo>
                    <a:pt x="101" y="72"/>
                  </a:lnTo>
                  <a:lnTo>
                    <a:pt x="104" y="71"/>
                  </a:lnTo>
                  <a:lnTo>
                    <a:pt x="109" y="66"/>
                  </a:lnTo>
                  <a:lnTo>
                    <a:pt x="114" y="65"/>
                  </a:lnTo>
                  <a:lnTo>
                    <a:pt x="118" y="68"/>
                  </a:lnTo>
                  <a:lnTo>
                    <a:pt x="121" y="70"/>
                  </a:lnTo>
                  <a:lnTo>
                    <a:pt x="121" y="71"/>
                  </a:lnTo>
                  <a:lnTo>
                    <a:pt x="120" y="72"/>
                  </a:lnTo>
                  <a:lnTo>
                    <a:pt x="117" y="71"/>
                  </a:lnTo>
                  <a:lnTo>
                    <a:pt x="115" y="72"/>
                  </a:lnTo>
                  <a:lnTo>
                    <a:pt x="114" y="75"/>
                  </a:lnTo>
                  <a:lnTo>
                    <a:pt x="114" y="77"/>
                  </a:lnTo>
                  <a:lnTo>
                    <a:pt x="115" y="79"/>
                  </a:lnTo>
                  <a:lnTo>
                    <a:pt x="116" y="81"/>
                  </a:lnTo>
                  <a:lnTo>
                    <a:pt x="118" y="82"/>
                  </a:lnTo>
                  <a:lnTo>
                    <a:pt x="119" y="83"/>
                  </a:lnTo>
                  <a:lnTo>
                    <a:pt x="120" y="85"/>
                  </a:lnTo>
                  <a:lnTo>
                    <a:pt x="120" y="86"/>
                  </a:lnTo>
                  <a:lnTo>
                    <a:pt x="119" y="86"/>
                  </a:lnTo>
                  <a:lnTo>
                    <a:pt x="118" y="87"/>
                  </a:lnTo>
                  <a:lnTo>
                    <a:pt x="117" y="89"/>
                  </a:lnTo>
                  <a:lnTo>
                    <a:pt x="117" y="93"/>
                  </a:lnTo>
                  <a:lnTo>
                    <a:pt x="113" y="95"/>
                  </a:lnTo>
                  <a:lnTo>
                    <a:pt x="111" y="95"/>
                  </a:lnTo>
                  <a:lnTo>
                    <a:pt x="111" y="97"/>
                  </a:lnTo>
                  <a:lnTo>
                    <a:pt x="110" y="102"/>
                  </a:lnTo>
                  <a:lnTo>
                    <a:pt x="110" y="105"/>
                  </a:lnTo>
                  <a:lnTo>
                    <a:pt x="110" y="107"/>
                  </a:lnTo>
                  <a:lnTo>
                    <a:pt x="110" y="108"/>
                  </a:lnTo>
                  <a:lnTo>
                    <a:pt x="112" y="110"/>
                  </a:lnTo>
                  <a:lnTo>
                    <a:pt x="113" y="113"/>
                  </a:lnTo>
                  <a:lnTo>
                    <a:pt x="114" y="117"/>
                  </a:lnTo>
                  <a:lnTo>
                    <a:pt x="115" y="119"/>
                  </a:lnTo>
                  <a:lnTo>
                    <a:pt x="120" y="122"/>
                  </a:lnTo>
                  <a:lnTo>
                    <a:pt x="122" y="124"/>
                  </a:lnTo>
                  <a:lnTo>
                    <a:pt x="124" y="126"/>
                  </a:lnTo>
                  <a:lnTo>
                    <a:pt x="125" y="128"/>
                  </a:lnTo>
                  <a:lnTo>
                    <a:pt x="129" y="131"/>
                  </a:lnTo>
                  <a:lnTo>
                    <a:pt x="128" y="133"/>
                  </a:lnTo>
                  <a:lnTo>
                    <a:pt x="128" y="135"/>
                  </a:lnTo>
                  <a:lnTo>
                    <a:pt x="127" y="135"/>
                  </a:lnTo>
                  <a:lnTo>
                    <a:pt x="125" y="138"/>
                  </a:lnTo>
                  <a:lnTo>
                    <a:pt x="123" y="139"/>
                  </a:lnTo>
                  <a:lnTo>
                    <a:pt x="120" y="144"/>
                  </a:lnTo>
                  <a:lnTo>
                    <a:pt x="116" y="144"/>
                  </a:lnTo>
                  <a:lnTo>
                    <a:pt x="114" y="144"/>
                  </a:lnTo>
                  <a:lnTo>
                    <a:pt x="113" y="145"/>
                  </a:lnTo>
                  <a:lnTo>
                    <a:pt x="112" y="147"/>
                  </a:lnTo>
                  <a:lnTo>
                    <a:pt x="113" y="149"/>
                  </a:lnTo>
                  <a:lnTo>
                    <a:pt x="113" y="151"/>
                  </a:lnTo>
                  <a:lnTo>
                    <a:pt x="112" y="154"/>
                  </a:lnTo>
                  <a:lnTo>
                    <a:pt x="113" y="158"/>
                  </a:lnTo>
                  <a:lnTo>
                    <a:pt x="115" y="160"/>
                  </a:lnTo>
                  <a:lnTo>
                    <a:pt x="115" y="161"/>
                  </a:lnTo>
                  <a:lnTo>
                    <a:pt x="114" y="162"/>
                  </a:lnTo>
                  <a:lnTo>
                    <a:pt x="112" y="166"/>
                  </a:lnTo>
                  <a:lnTo>
                    <a:pt x="111" y="167"/>
                  </a:lnTo>
                  <a:lnTo>
                    <a:pt x="109" y="168"/>
                  </a:lnTo>
                  <a:lnTo>
                    <a:pt x="108" y="167"/>
                  </a:lnTo>
                  <a:lnTo>
                    <a:pt x="107" y="166"/>
                  </a:lnTo>
                  <a:lnTo>
                    <a:pt x="106" y="166"/>
                  </a:lnTo>
                  <a:lnTo>
                    <a:pt x="103" y="167"/>
                  </a:lnTo>
                  <a:lnTo>
                    <a:pt x="100" y="168"/>
                  </a:lnTo>
                  <a:lnTo>
                    <a:pt x="97" y="167"/>
                  </a:lnTo>
                  <a:lnTo>
                    <a:pt x="95" y="167"/>
                  </a:lnTo>
                  <a:lnTo>
                    <a:pt x="94" y="168"/>
                  </a:lnTo>
                  <a:lnTo>
                    <a:pt x="92" y="168"/>
                  </a:lnTo>
                  <a:lnTo>
                    <a:pt x="90" y="170"/>
                  </a:lnTo>
                  <a:lnTo>
                    <a:pt x="86" y="171"/>
                  </a:lnTo>
                  <a:lnTo>
                    <a:pt x="85" y="170"/>
                  </a:lnTo>
                  <a:lnTo>
                    <a:pt x="84" y="169"/>
                  </a:lnTo>
                  <a:lnTo>
                    <a:pt x="83" y="167"/>
                  </a:lnTo>
                  <a:lnTo>
                    <a:pt x="83" y="166"/>
                  </a:lnTo>
                  <a:lnTo>
                    <a:pt x="86" y="165"/>
                  </a:lnTo>
                  <a:lnTo>
                    <a:pt x="86" y="163"/>
                  </a:lnTo>
                  <a:lnTo>
                    <a:pt x="90" y="156"/>
                  </a:lnTo>
                  <a:lnTo>
                    <a:pt x="90" y="153"/>
                  </a:lnTo>
                  <a:lnTo>
                    <a:pt x="90" y="153"/>
                  </a:lnTo>
                  <a:lnTo>
                    <a:pt x="90" y="152"/>
                  </a:lnTo>
                  <a:lnTo>
                    <a:pt x="88" y="152"/>
                  </a:lnTo>
                  <a:lnTo>
                    <a:pt x="79" y="149"/>
                  </a:lnTo>
                  <a:lnTo>
                    <a:pt x="80" y="146"/>
                  </a:lnTo>
                  <a:lnTo>
                    <a:pt x="77" y="144"/>
                  </a:lnTo>
                  <a:lnTo>
                    <a:pt x="74" y="142"/>
                  </a:lnTo>
                  <a:lnTo>
                    <a:pt x="74" y="140"/>
                  </a:lnTo>
                  <a:lnTo>
                    <a:pt x="71" y="137"/>
                  </a:lnTo>
                  <a:lnTo>
                    <a:pt x="69" y="135"/>
                  </a:lnTo>
                  <a:lnTo>
                    <a:pt x="66" y="134"/>
                  </a:lnTo>
                  <a:lnTo>
                    <a:pt x="64" y="132"/>
                  </a:lnTo>
                  <a:lnTo>
                    <a:pt x="62" y="131"/>
                  </a:lnTo>
                  <a:lnTo>
                    <a:pt x="61" y="130"/>
                  </a:lnTo>
                  <a:lnTo>
                    <a:pt x="61" y="129"/>
                  </a:lnTo>
                  <a:lnTo>
                    <a:pt x="61" y="128"/>
                  </a:lnTo>
                  <a:lnTo>
                    <a:pt x="60" y="128"/>
                  </a:lnTo>
                  <a:lnTo>
                    <a:pt x="58" y="129"/>
                  </a:lnTo>
                  <a:lnTo>
                    <a:pt x="55" y="130"/>
                  </a:lnTo>
                  <a:lnTo>
                    <a:pt x="55" y="131"/>
                  </a:lnTo>
                  <a:lnTo>
                    <a:pt x="56" y="133"/>
                  </a:lnTo>
                  <a:lnTo>
                    <a:pt x="56" y="134"/>
                  </a:lnTo>
                  <a:lnTo>
                    <a:pt x="56" y="136"/>
                  </a:lnTo>
                  <a:lnTo>
                    <a:pt x="55" y="137"/>
                  </a:lnTo>
                  <a:lnTo>
                    <a:pt x="51" y="141"/>
                  </a:lnTo>
                  <a:lnTo>
                    <a:pt x="50" y="142"/>
                  </a:lnTo>
                  <a:lnTo>
                    <a:pt x="51" y="144"/>
                  </a:lnTo>
                  <a:lnTo>
                    <a:pt x="50" y="145"/>
                  </a:lnTo>
                  <a:lnTo>
                    <a:pt x="47" y="146"/>
                  </a:lnTo>
                  <a:lnTo>
                    <a:pt x="47" y="145"/>
                  </a:lnTo>
                  <a:lnTo>
                    <a:pt x="46" y="143"/>
                  </a:lnTo>
                  <a:lnTo>
                    <a:pt x="44" y="141"/>
                  </a:lnTo>
                  <a:lnTo>
                    <a:pt x="41" y="140"/>
                  </a:lnTo>
                  <a:lnTo>
                    <a:pt x="34" y="135"/>
                  </a:lnTo>
                  <a:lnTo>
                    <a:pt x="31" y="135"/>
                  </a:lnTo>
                  <a:lnTo>
                    <a:pt x="29" y="134"/>
                  </a:lnTo>
                  <a:lnTo>
                    <a:pt x="26" y="132"/>
                  </a:lnTo>
                  <a:lnTo>
                    <a:pt x="24" y="131"/>
                  </a:lnTo>
                  <a:lnTo>
                    <a:pt x="22" y="130"/>
                  </a:lnTo>
                  <a:lnTo>
                    <a:pt x="18" y="124"/>
                  </a:lnTo>
                  <a:lnTo>
                    <a:pt x="14" y="121"/>
                  </a:lnTo>
                  <a:lnTo>
                    <a:pt x="11" y="119"/>
                  </a:lnTo>
                  <a:lnTo>
                    <a:pt x="11" y="118"/>
                  </a:lnTo>
                  <a:lnTo>
                    <a:pt x="11" y="116"/>
                  </a:lnTo>
                  <a:lnTo>
                    <a:pt x="11" y="116"/>
                  </a:lnTo>
                  <a:lnTo>
                    <a:pt x="13" y="114"/>
                  </a:lnTo>
                  <a:lnTo>
                    <a:pt x="14" y="113"/>
                  </a:lnTo>
                  <a:lnTo>
                    <a:pt x="16" y="113"/>
                  </a:lnTo>
                  <a:lnTo>
                    <a:pt x="17" y="114"/>
                  </a:lnTo>
                  <a:lnTo>
                    <a:pt x="19" y="115"/>
                  </a:lnTo>
                  <a:lnTo>
                    <a:pt x="20" y="113"/>
                  </a:lnTo>
                  <a:lnTo>
                    <a:pt x="20" y="111"/>
                  </a:lnTo>
                  <a:lnTo>
                    <a:pt x="20" y="109"/>
                  </a:lnTo>
                  <a:lnTo>
                    <a:pt x="16" y="103"/>
                  </a:lnTo>
                  <a:lnTo>
                    <a:pt x="13" y="98"/>
                  </a:lnTo>
                  <a:lnTo>
                    <a:pt x="12" y="97"/>
                  </a:lnTo>
                  <a:lnTo>
                    <a:pt x="13" y="96"/>
                  </a:lnTo>
                  <a:lnTo>
                    <a:pt x="14" y="96"/>
                  </a:lnTo>
                  <a:lnTo>
                    <a:pt x="15" y="96"/>
                  </a:lnTo>
                  <a:lnTo>
                    <a:pt x="19" y="97"/>
                  </a:lnTo>
                  <a:lnTo>
                    <a:pt x="22" y="96"/>
                  </a:lnTo>
                  <a:lnTo>
                    <a:pt x="23" y="95"/>
                  </a:lnTo>
                  <a:lnTo>
                    <a:pt x="23" y="94"/>
                  </a:lnTo>
                  <a:lnTo>
                    <a:pt x="22" y="93"/>
                  </a:lnTo>
                  <a:lnTo>
                    <a:pt x="18" y="89"/>
                  </a:lnTo>
                  <a:lnTo>
                    <a:pt x="15" y="86"/>
                  </a:lnTo>
                  <a:lnTo>
                    <a:pt x="12" y="84"/>
                  </a:lnTo>
                  <a:lnTo>
                    <a:pt x="9" y="83"/>
                  </a:lnTo>
                  <a:lnTo>
                    <a:pt x="9" y="82"/>
                  </a:lnTo>
                  <a:lnTo>
                    <a:pt x="8" y="80"/>
                  </a:lnTo>
                  <a:lnTo>
                    <a:pt x="9" y="78"/>
                  </a:lnTo>
                  <a:lnTo>
                    <a:pt x="9" y="75"/>
                  </a:lnTo>
                  <a:lnTo>
                    <a:pt x="9" y="73"/>
                  </a:lnTo>
                  <a:lnTo>
                    <a:pt x="12" y="69"/>
                  </a:lnTo>
                  <a:lnTo>
                    <a:pt x="14" y="66"/>
                  </a:lnTo>
                  <a:lnTo>
                    <a:pt x="15" y="62"/>
                  </a:lnTo>
                  <a:lnTo>
                    <a:pt x="16" y="58"/>
                  </a:lnTo>
                  <a:lnTo>
                    <a:pt x="15" y="57"/>
                  </a:lnTo>
                  <a:lnTo>
                    <a:pt x="14" y="57"/>
                  </a:lnTo>
                  <a:lnTo>
                    <a:pt x="12" y="56"/>
                  </a:lnTo>
                  <a:lnTo>
                    <a:pt x="9" y="57"/>
                  </a:lnTo>
                  <a:lnTo>
                    <a:pt x="6" y="58"/>
                  </a:lnTo>
                  <a:lnTo>
                    <a:pt x="5" y="58"/>
                  </a:lnTo>
                  <a:lnTo>
                    <a:pt x="4" y="56"/>
                  </a:lnTo>
                  <a:lnTo>
                    <a:pt x="5" y="56"/>
                  </a:lnTo>
                  <a:lnTo>
                    <a:pt x="6" y="56"/>
                  </a:lnTo>
                  <a:lnTo>
                    <a:pt x="6" y="56"/>
                  </a:lnTo>
                  <a:lnTo>
                    <a:pt x="7" y="55"/>
                  </a:lnTo>
                  <a:lnTo>
                    <a:pt x="8" y="53"/>
                  </a:lnTo>
                  <a:lnTo>
                    <a:pt x="7" y="46"/>
                  </a:lnTo>
                  <a:lnTo>
                    <a:pt x="9" y="46"/>
                  </a:lnTo>
                  <a:lnTo>
                    <a:pt x="9" y="45"/>
                  </a:lnTo>
                  <a:lnTo>
                    <a:pt x="9" y="44"/>
                  </a:lnTo>
                  <a:lnTo>
                    <a:pt x="11" y="45"/>
                  </a:lnTo>
                  <a:lnTo>
                    <a:pt x="14" y="45"/>
                  </a:lnTo>
                  <a:lnTo>
                    <a:pt x="17" y="45"/>
                  </a:lnTo>
                  <a:lnTo>
                    <a:pt x="17" y="44"/>
                  </a:lnTo>
                  <a:lnTo>
                    <a:pt x="17" y="43"/>
                  </a:lnTo>
                  <a:lnTo>
                    <a:pt x="17" y="42"/>
                  </a:lnTo>
                  <a:lnTo>
                    <a:pt x="16" y="41"/>
                  </a:lnTo>
                  <a:lnTo>
                    <a:pt x="15" y="40"/>
                  </a:lnTo>
                  <a:lnTo>
                    <a:pt x="13" y="40"/>
                  </a:lnTo>
                  <a:lnTo>
                    <a:pt x="8" y="37"/>
                  </a:lnTo>
                  <a:lnTo>
                    <a:pt x="5" y="35"/>
                  </a:lnTo>
                  <a:lnTo>
                    <a:pt x="5" y="32"/>
                  </a:lnTo>
                  <a:lnTo>
                    <a:pt x="6" y="30"/>
                  </a:lnTo>
                  <a:lnTo>
                    <a:pt x="7" y="29"/>
                  </a:lnTo>
                  <a:lnTo>
                    <a:pt x="6" y="29"/>
                  </a:lnTo>
                  <a:lnTo>
                    <a:pt x="3" y="28"/>
                  </a:lnTo>
                  <a:lnTo>
                    <a:pt x="2" y="26"/>
                  </a:lnTo>
                  <a:lnTo>
                    <a:pt x="3" y="23"/>
                  </a:lnTo>
                  <a:lnTo>
                    <a:pt x="1" y="18"/>
                  </a:lnTo>
                  <a:lnTo>
                    <a:pt x="0" y="15"/>
                  </a:lnTo>
                  <a:lnTo>
                    <a:pt x="1" y="14"/>
                  </a:lnTo>
                  <a:lnTo>
                    <a:pt x="2" y="12"/>
                  </a:lnTo>
                  <a:lnTo>
                    <a:pt x="2" y="11"/>
                  </a:lnTo>
                  <a:lnTo>
                    <a:pt x="2" y="11"/>
                  </a:lnTo>
                  <a:lnTo>
                    <a:pt x="5" y="10"/>
                  </a:lnTo>
                  <a:lnTo>
                    <a:pt x="6" y="9"/>
                  </a:lnTo>
                  <a:lnTo>
                    <a:pt x="7" y="7"/>
                  </a:lnTo>
                  <a:lnTo>
                    <a:pt x="7" y="7"/>
                  </a:lnTo>
                  <a:lnTo>
                    <a:pt x="9" y="8"/>
                  </a:lnTo>
                  <a:lnTo>
                    <a:pt x="11" y="9"/>
                  </a:lnTo>
                  <a:lnTo>
                    <a:pt x="13" y="8"/>
                  </a:lnTo>
                  <a:lnTo>
                    <a:pt x="15" y="7"/>
                  </a:lnTo>
                  <a:lnTo>
                    <a:pt x="17" y="6"/>
                  </a:lnTo>
                  <a:lnTo>
                    <a:pt x="18" y="5"/>
                  </a:lnTo>
                  <a:lnTo>
                    <a:pt x="19" y="4"/>
                  </a:lnTo>
                  <a:lnTo>
                    <a:pt x="21" y="1"/>
                  </a:lnTo>
                  <a:lnTo>
                    <a:pt x="24" y="0"/>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6" name="Finland">
              <a:extLst>
                <a:ext uri="{FF2B5EF4-FFF2-40B4-BE49-F238E27FC236}">
                  <a16:creationId xmlns:a16="http://schemas.microsoft.com/office/drawing/2014/main" id="{47D8683F-69AD-47D5-8EEE-7B33A69AF73D}"/>
                </a:ext>
              </a:extLst>
            </p:cNvPr>
            <p:cNvSpPr>
              <a:spLocks noEditPoints="1"/>
            </p:cNvSpPr>
            <p:nvPr/>
          </p:nvSpPr>
          <p:spPr bwMode="auto">
            <a:xfrm>
              <a:off x="9326035" y="-568502"/>
              <a:ext cx="1526307" cy="2491092"/>
            </a:xfrm>
            <a:custGeom>
              <a:avLst/>
              <a:gdLst>
                <a:gd name="T0" fmla="*/ 253 w 340"/>
                <a:gd name="T1" fmla="*/ 108 h 764"/>
                <a:gd name="T2" fmla="*/ 272 w 340"/>
                <a:gd name="T3" fmla="*/ 175 h 764"/>
                <a:gd name="T4" fmla="*/ 269 w 340"/>
                <a:gd name="T5" fmla="*/ 254 h 764"/>
                <a:gd name="T6" fmla="*/ 280 w 340"/>
                <a:gd name="T7" fmla="*/ 312 h 764"/>
                <a:gd name="T8" fmla="*/ 294 w 340"/>
                <a:gd name="T9" fmla="*/ 365 h 764"/>
                <a:gd name="T10" fmla="*/ 281 w 340"/>
                <a:gd name="T11" fmla="*/ 397 h 764"/>
                <a:gd name="T12" fmla="*/ 280 w 340"/>
                <a:gd name="T13" fmla="*/ 417 h 764"/>
                <a:gd name="T14" fmla="*/ 292 w 340"/>
                <a:gd name="T15" fmla="*/ 450 h 764"/>
                <a:gd name="T16" fmla="*/ 306 w 340"/>
                <a:gd name="T17" fmla="*/ 491 h 764"/>
                <a:gd name="T18" fmla="*/ 331 w 340"/>
                <a:gd name="T19" fmla="*/ 547 h 764"/>
                <a:gd name="T20" fmla="*/ 330 w 340"/>
                <a:gd name="T21" fmla="*/ 592 h 764"/>
                <a:gd name="T22" fmla="*/ 277 w 340"/>
                <a:gd name="T23" fmla="*/ 661 h 764"/>
                <a:gd name="T24" fmla="*/ 224 w 340"/>
                <a:gd name="T25" fmla="*/ 719 h 764"/>
                <a:gd name="T26" fmla="*/ 190 w 340"/>
                <a:gd name="T27" fmla="*/ 724 h 764"/>
                <a:gd name="T28" fmla="*/ 182 w 340"/>
                <a:gd name="T29" fmla="*/ 724 h 764"/>
                <a:gd name="T30" fmla="*/ 163 w 340"/>
                <a:gd name="T31" fmla="*/ 733 h 764"/>
                <a:gd name="T32" fmla="*/ 132 w 340"/>
                <a:gd name="T33" fmla="*/ 743 h 764"/>
                <a:gd name="T34" fmla="*/ 84 w 340"/>
                <a:gd name="T35" fmla="*/ 758 h 764"/>
                <a:gd name="T36" fmla="*/ 77 w 340"/>
                <a:gd name="T37" fmla="*/ 750 h 764"/>
                <a:gd name="T38" fmla="*/ 63 w 340"/>
                <a:gd name="T39" fmla="*/ 751 h 764"/>
                <a:gd name="T40" fmla="*/ 62 w 340"/>
                <a:gd name="T41" fmla="*/ 739 h 764"/>
                <a:gd name="T42" fmla="*/ 41 w 340"/>
                <a:gd name="T43" fmla="*/ 722 h 764"/>
                <a:gd name="T44" fmla="*/ 25 w 340"/>
                <a:gd name="T45" fmla="*/ 705 h 764"/>
                <a:gd name="T46" fmla="*/ 28 w 340"/>
                <a:gd name="T47" fmla="*/ 658 h 764"/>
                <a:gd name="T48" fmla="*/ 29 w 340"/>
                <a:gd name="T49" fmla="*/ 646 h 764"/>
                <a:gd name="T50" fmla="*/ 17 w 340"/>
                <a:gd name="T51" fmla="*/ 597 h 764"/>
                <a:gd name="T52" fmla="*/ 30 w 340"/>
                <a:gd name="T53" fmla="*/ 549 h 764"/>
                <a:gd name="T54" fmla="*/ 51 w 340"/>
                <a:gd name="T55" fmla="*/ 527 h 764"/>
                <a:gd name="T56" fmla="*/ 75 w 340"/>
                <a:gd name="T57" fmla="*/ 500 h 764"/>
                <a:gd name="T58" fmla="*/ 114 w 340"/>
                <a:gd name="T59" fmla="*/ 450 h 764"/>
                <a:gd name="T60" fmla="*/ 146 w 340"/>
                <a:gd name="T61" fmla="*/ 425 h 764"/>
                <a:gd name="T62" fmla="*/ 146 w 340"/>
                <a:gd name="T63" fmla="*/ 389 h 764"/>
                <a:gd name="T64" fmla="*/ 124 w 340"/>
                <a:gd name="T65" fmla="*/ 351 h 764"/>
                <a:gd name="T66" fmla="*/ 97 w 340"/>
                <a:gd name="T67" fmla="*/ 323 h 764"/>
                <a:gd name="T68" fmla="*/ 102 w 340"/>
                <a:gd name="T69" fmla="*/ 285 h 764"/>
                <a:gd name="T70" fmla="*/ 94 w 340"/>
                <a:gd name="T71" fmla="*/ 247 h 764"/>
                <a:gd name="T72" fmla="*/ 88 w 340"/>
                <a:gd name="T73" fmla="*/ 225 h 764"/>
                <a:gd name="T74" fmla="*/ 94 w 340"/>
                <a:gd name="T75" fmla="*/ 186 h 764"/>
                <a:gd name="T76" fmla="*/ 67 w 340"/>
                <a:gd name="T77" fmla="*/ 147 h 764"/>
                <a:gd name="T78" fmla="*/ 20 w 340"/>
                <a:gd name="T79" fmla="*/ 114 h 764"/>
                <a:gd name="T80" fmla="*/ 14 w 340"/>
                <a:gd name="T81" fmla="*/ 92 h 764"/>
                <a:gd name="T82" fmla="*/ 31 w 340"/>
                <a:gd name="T83" fmla="*/ 72 h 764"/>
                <a:gd name="T84" fmla="*/ 77 w 340"/>
                <a:gd name="T85" fmla="*/ 123 h 764"/>
                <a:gd name="T86" fmla="*/ 116 w 340"/>
                <a:gd name="T87" fmla="*/ 120 h 764"/>
                <a:gd name="T88" fmla="*/ 152 w 340"/>
                <a:gd name="T89" fmla="*/ 106 h 764"/>
                <a:gd name="T90" fmla="*/ 168 w 340"/>
                <a:gd name="T91" fmla="*/ 38 h 764"/>
                <a:gd name="T92" fmla="*/ 203 w 340"/>
                <a:gd name="T93" fmla="*/ 15 h 764"/>
                <a:gd name="T94" fmla="*/ 255 w 340"/>
                <a:gd name="T95" fmla="*/ 31 h 764"/>
                <a:gd name="T96" fmla="*/ 260 w 340"/>
                <a:gd name="T97" fmla="*/ 93 h 764"/>
                <a:gd name="T98" fmla="*/ 137 w 340"/>
                <a:gd name="T99" fmla="*/ 412 h 764"/>
                <a:gd name="T100" fmla="*/ 25 w 340"/>
                <a:gd name="T101" fmla="*/ 543 h 764"/>
                <a:gd name="T102" fmla="*/ 19 w 340"/>
                <a:gd name="T103" fmla="*/ 539 h 764"/>
                <a:gd name="T104" fmla="*/ 19 w 340"/>
                <a:gd name="T105" fmla="*/ 714 h 764"/>
                <a:gd name="T106" fmla="*/ 38 w 340"/>
                <a:gd name="T107" fmla="*/ 727 h 764"/>
                <a:gd name="T108" fmla="*/ 49 w 340"/>
                <a:gd name="T109" fmla="*/ 730 h 764"/>
                <a:gd name="T110" fmla="*/ 50 w 340"/>
                <a:gd name="T111" fmla="*/ 741 h 764"/>
                <a:gd name="T112" fmla="*/ 35 w 340"/>
                <a:gd name="T113" fmla="*/ 746 h 764"/>
                <a:gd name="T114" fmla="*/ 27 w 340"/>
                <a:gd name="T115" fmla="*/ 74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764">
                  <a:moveTo>
                    <a:pt x="260" y="93"/>
                  </a:moveTo>
                  <a:lnTo>
                    <a:pt x="260" y="93"/>
                  </a:lnTo>
                  <a:lnTo>
                    <a:pt x="258" y="94"/>
                  </a:lnTo>
                  <a:lnTo>
                    <a:pt x="252" y="99"/>
                  </a:lnTo>
                  <a:lnTo>
                    <a:pt x="248" y="101"/>
                  </a:lnTo>
                  <a:lnTo>
                    <a:pt x="243" y="103"/>
                  </a:lnTo>
                  <a:lnTo>
                    <a:pt x="244" y="106"/>
                  </a:lnTo>
                  <a:lnTo>
                    <a:pt x="252" y="107"/>
                  </a:lnTo>
                  <a:lnTo>
                    <a:pt x="253" y="108"/>
                  </a:lnTo>
                  <a:lnTo>
                    <a:pt x="254" y="109"/>
                  </a:lnTo>
                  <a:lnTo>
                    <a:pt x="254" y="111"/>
                  </a:lnTo>
                  <a:lnTo>
                    <a:pt x="254" y="115"/>
                  </a:lnTo>
                  <a:lnTo>
                    <a:pt x="245" y="135"/>
                  </a:lnTo>
                  <a:lnTo>
                    <a:pt x="245" y="139"/>
                  </a:lnTo>
                  <a:lnTo>
                    <a:pt x="248" y="151"/>
                  </a:lnTo>
                  <a:lnTo>
                    <a:pt x="252" y="164"/>
                  </a:lnTo>
                  <a:lnTo>
                    <a:pt x="263" y="170"/>
                  </a:lnTo>
                  <a:lnTo>
                    <a:pt x="272" y="175"/>
                  </a:lnTo>
                  <a:lnTo>
                    <a:pt x="278" y="186"/>
                  </a:lnTo>
                  <a:lnTo>
                    <a:pt x="287" y="200"/>
                  </a:lnTo>
                  <a:lnTo>
                    <a:pt x="292" y="206"/>
                  </a:lnTo>
                  <a:lnTo>
                    <a:pt x="292" y="208"/>
                  </a:lnTo>
                  <a:lnTo>
                    <a:pt x="291" y="217"/>
                  </a:lnTo>
                  <a:lnTo>
                    <a:pt x="285" y="227"/>
                  </a:lnTo>
                  <a:lnTo>
                    <a:pt x="279" y="236"/>
                  </a:lnTo>
                  <a:lnTo>
                    <a:pt x="274" y="245"/>
                  </a:lnTo>
                  <a:lnTo>
                    <a:pt x="269" y="254"/>
                  </a:lnTo>
                  <a:lnTo>
                    <a:pt x="264" y="264"/>
                  </a:lnTo>
                  <a:lnTo>
                    <a:pt x="264" y="267"/>
                  </a:lnTo>
                  <a:lnTo>
                    <a:pt x="264" y="270"/>
                  </a:lnTo>
                  <a:lnTo>
                    <a:pt x="264" y="274"/>
                  </a:lnTo>
                  <a:lnTo>
                    <a:pt x="271" y="286"/>
                  </a:lnTo>
                  <a:lnTo>
                    <a:pt x="273" y="292"/>
                  </a:lnTo>
                  <a:lnTo>
                    <a:pt x="276" y="299"/>
                  </a:lnTo>
                  <a:lnTo>
                    <a:pt x="278" y="306"/>
                  </a:lnTo>
                  <a:lnTo>
                    <a:pt x="280" y="312"/>
                  </a:lnTo>
                  <a:lnTo>
                    <a:pt x="282" y="318"/>
                  </a:lnTo>
                  <a:lnTo>
                    <a:pt x="284" y="322"/>
                  </a:lnTo>
                  <a:lnTo>
                    <a:pt x="287" y="326"/>
                  </a:lnTo>
                  <a:lnTo>
                    <a:pt x="290" y="333"/>
                  </a:lnTo>
                  <a:lnTo>
                    <a:pt x="291" y="338"/>
                  </a:lnTo>
                  <a:lnTo>
                    <a:pt x="295" y="356"/>
                  </a:lnTo>
                  <a:lnTo>
                    <a:pt x="296" y="361"/>
                  </a:lnTo>
                  <a:lnTo>
                    <a:pt x="296" y="364"/>
                  </a:lnTo>
                  <a:lnTo>
                    <a:pt x="294" y="365"/>
                  </a:lnTo>
                  <a:lnTo>
                    <a:pt x="289" y="365"/>
                  </a:lnTo>
                  <a:lnTo>
                    <a:pt x="284" y="367"/>
                  </a:lnTo>
                  <a:lnTo>
                    <a:pt x="284" y="368"/>
                  </a:lnTo>
                  <a:lnTo>
                    <a:pt x="287" y="372"/>
                  </a:lnTo>
                  <a:lnTo>
                    <a:pt x="284" y="380"/>
                  </a:lnTo>
                  <a:lnTo>
                    <a:pt x="284" y="390"/>
                  </a:lnTo>
                  <a:lnTo>
                    <a:pt x="281" y="395"/>
                  </a:lnTo>
                  <a:lnTo>
                    <a:pt x="280" y="396"/>
                  </a:lnTo>
                  <a:lnTo>
                    <a:pt x="281" y="397"/>
                  </a:lnTo>
                  <a:lnTo>
                    <a:pt x="281" y="398"/>
                  </a:lnTo>
                  <a:lnTo>
                    <a:pt x="287" y="400"/>
                  </a:lnTo>
                  <a:lnTo>
                    <a:pt x="287" y="401"/>
                  </a:lnTo>
                  <a:lnTo>
                    <a:pt x="287" y="404"/>
                  </a:lnTo>
                  <a:lnTo>
                    <a:pt x="287" y="407"/>
                  </a:lnTo>
                  <a:lnTo>
                    <a:pt x="284" y="409"/>
                  </a:lnTo>
                  <a:lnTo>
                    <a:pt x="281" y="412"/>
                  </a:lnTo>
                  <a:lnTo>
                    <a:pt x="280" y="415"/>
                  </a:lnTo>
                  <a:lnTo>
                    <a:pt x="280" y="417"/>
                  </a:lnTo>
                  <a:lnTo>
                    <a:pt x="281" y="421"/>
                  </a:lnTo>
                  <a:lnTo>
                    <a:pt x="283" y="426"/>
                  </a:lnTo>
                  <a:lnTo>
                    <a:pt x="286" y="429"/>
                  </a:lnTo>
                  <a:lnTo>
                    <a:pt x="295" y="432"/>
                  </a:lnTo>
                  <a:lnTo>
                    <a:pt x="296" y="434"/>
                  </a:lnTo>
                  <a:lnTo>
                    <a:pt x="297" y="438"/>
                  </a:lnTo>
                  <a:lnTo>
                    <a:pt x="296" y="441"/>
                  </a:lnTo>
                  <a:lnTo>
                    <a:pt x="292" y="447"/>
                  </a:lnTo>
                  <a:lnTo>
                    <a:pt x="292" y="450"/>
                  </a:lnTo>
                  <a:lnTo>
                    <a:pt x="294" y="455"/>
                  </a:lnTo>
                  <a:lnTo>
                    <a:pt x="296" y="461"/>
                  </a:lnTo>
                  <a:lnTo>
                    <a:pt x="305" y="467"/>
                  </a:lnTo>
                  <a:lnTo>
                    <a:pt x="308" y="470"/>
                  </a:lnTo>
                  <a:lnTo>
                    <a:pt x="309" y="473"/>
                  </a:lnTo>
                  <a:lnTo>
                    <a:pt x="309" y="477"/>
                  </a:lnTo>
                  <a:lnTo>
                    <a:pt x="309" y="482"/>
                  </a:lnTo>
                  <a:lnTo>
                    <a:pt x="308" y="486"/>
                  </a:lnTo>
                  <a:lnTo>
                    <a:pt x="306" y="491"/>
                  </a:lnTo>
                  <a:lnTo>
                    <a:pt x="299" y="501"/>
                  </a:lnTo>
                  <a:lnTo>
                    <a:pt x="293" y="505"/>
                  </a:lnTo>
                  <a:lnTo>
                    <a:pt x="292" y="506"/>
                  </a:lnTo>
                  <a:lnTo>
                    <a:pt x="294" y="509"/>
                  </a:lnTo>
                  <a:lnTo>
                    <a:pt x="306" y="522"/>
                  </a:lnTo>
                  <a:lnTo>
                    <a:pt x="313" y="528"/>
                  </a:lnTo>
                  <a:lnTo>
                    <a:pt x="323" y="536"/>
                  </a:lnTo>
                  <a:lnTo>
                    <a:pt x="329" y="543"/>
                  </a:lnTo>
                  <a:lnTo>
                    <a:pt x="331" y="547"/>
                  </a:lnTo>
                  <a:lnTo>
                    <a:pt x="334" y="552"/>
                  </a:lnTo>
                  <a:lnTo>
                    <a:pt x="337" y="556"/>
                  </a:lnTo>
                  <a:lnTo>
                    <a:pt x="340" y="560"/>
                  </a:lnTo>
                  <a:lnTo>
                    <a:pt x="340" y="562"/>
                  </a:lnTo>
                  <a:lnTo>
                    <a:pt x="340" y="565"/>
                  </a:lnTo>
                  <a:lnTo>
                    <a:pt x="337" y="572"/>
                  </a:lnTo>
                  <a:lnTo>
                    <a:pt x="336" y="578"/>
                  </a:lnTo>
                  <a:lnTo>
                    <a:pt x="333" y="586"/>
                  </a:lnTo>
                  <a:lnTo>
                    <a:pt x="330" y="592"/>
                  </a:lnTo>
                  <a:lnTo>
                    <a:pt x="322" y="603"/>
                  </a:lnTo>
                  <a:lnTo>
                    <a:pt x="310" y="616"/>
                  </a:lnTo>
                  <a:lnTo>
                    <a:pt x="308" y="620"/>
                  </a:lnTo>
                  <a:lnTo>
                    <a:pt x="302" y="627"/>
                  </a:lnTo>
                  <a:lnTo>
                    <a:pt x="293" y="640"/>
                  </a:lnTo>
                  <a:lnTo>
                    <a:pt x="291" y="643"/>
                  </a:lnTo>
                  <a:lnTo>
                    <a:pt x="283" y="654"/>
                  </a:lnTo>
                  <a:lnTo>
                    <a:pt x="280" y="658"/>
                  </a:lnTo>
                  <a:lnTo>
                    <a:pt x="277" y="661"/>
                  </a:lnTo>
                  <a:lnTo>
                    <a:pt x="269" y="671"/>
                  </a:lnTo>
                  <a:lnTo>
                    <a:pt x="261" y="679"/>
                  </a:lnTo>
                  <a:lnTo>
                    <a:pt x="253" y="686"/>
                  </a:lnTo>
                  <a:lnTo>
                    <a:pt x="251" y="690"/>
                  </a:lnTo>
                  <a:lnTo>
                    <a:pt x="248" y="692"/>
                  </a:lnTo>
                  <a:lnTo>
                    <a:pt x="244" y="695"/>
                  </a:lnTo>
                  <a:lnTo>
                    <a:pt x="243" y="696"/>
                  </a:lnTo>
                  <a:lnTo>
                    <a:pt x="235" y="706"/>
                  </a:lnTo>
                  <a:lnTo>
                    <a:pt x="224" y="719"/>
                  </a:lnTo>
                  <a:lnTo>
                    <a:pt x="223" y="719"/>
                  </a:lnTo>
                  <a:lnTo>
                    <a:pt x="220" y="722"/>
                  </a:lnTo>
                  <a:lnTo>
                    <a:pt x="215" y="722"/>
                  </a:lnTo>
                  <a:lnTo>
                    <a:pt x="213" y="724"/>
                  </a:lnTo>
                  <a:lnTo>
                    <a:pt x="207" y="719"/>
                  </a:lnTo>
                  <a:lnTo>
                    <a:pt x="205" y="719"/>
                  </a:lnTo>
                  <a:lnTo>
                    <a:pt x="201" y="720"/>
                  </a:lnTo>
                  <a:lnTo>
                    <a:pt x="198" y="723"/>
                  </a:lnTo>
                  <a:lnTo>
                    <a:pt x="190" y="724"/>
                  </a:lnTo>
                  <a:lnTo>
                    <a:pt x="187" y="726"/>
                  </a:lnTo>
                  <a:lnTo>
                    <a:pt x="185" y="727"/>
                  </a:lnTo>
                  <a:lnTo>
                    <a:pt x="184" y="723"/>
                  </a:lnTo>
                  <a:lnTo>
                    <a:pt x="185" y="719"/>
                  </a:lnTo>
                  <a:lnTo>
                    <a:pt x="187" y="716"/>
                  </a:lnTo>
                  <a:lnTo>
                    <a:pt x="187" y="713"/>
                  </a:lnTo>
                  <a:lnTo>
                    <a:pt x="186" y="714"/>
                  </a:lnTo>
                  <a:lnTo>
                    <a:pt x="183" y="718"/>
                  </a:lnTo>
                  <a:lnTo>
                    <a:pt x="182" y="724"/>
                  </a:lnTo>
                  <a:lnTo>
                    <a:pt x="180" y="726"/>
                  </a:lnTo>
                  <a:lnTo>
                    <a:pt x="174" y="727"/>
                  </a:lnTo>
                  <a:lnTo>
                    <a:pt x="169" y="723"/>
                  </a:lnTo>
                  <a:lnTo>
                    <a:pt x="166" y="723"/>
                  </a:lnTo>
                  <a:lnTo>
                    <a:pt x="168" y="726"/>
                  </a:lnTo>
                  <a:lnTo>
                    <a:pt x="169" y="730"/>
                  </a:lnTo>
                  <a:lnTo>
                    <a:pt x="169" y="732"/>
                  </a:lnTo>
                  <a:lnTo>
                    <a:pt x="166" y="731"/>
                  </a:lnTo>
                  <a:lnTo>
                    <a:pt x="163" y="733"/>
                  </a:lnTo>
                  <a:lnTo>
                    <a:pt x="160" y="736"/>
                  </a:lnTo>
                  <a:lnTo>
                    <a:pt x="159" y="736"/>
                  </a:lnTo>
                  <a:lnTo>
                    <a:pt x="157" y="732"/>
                  </a:lnTo>
                  <a:lnTo>
                    <a:pt x="154" y="734"/>
                  </a:lnTo>
                  <a:lnTo>
                    <a:pt x="151" y="737"/>
                  </a:lnTo>
                  <a:lnTo>
                    <a:pt x="145" y="737"/>
                  </a:lnTo>
                  <a:lnTo>
                    <a:pt x="142" y="741"/>
                  </a:lnTo>
                  <a:lnTo>
                    <a:pt x="135" y="743"/>
                  </a:lnTo>
                  <a:lnTo>
                    <a:pt x="132" y="743"/>
                  </a:lnTo>
                  <a:lnTo>
                    <a:pt x="124" y="746"/>
                  </a:lnTo>
                  <a:lnTo>
                    <a:pt x="122" y="750"/>
                  </a:lnTo>
                  <a:lnTo>
                    <a:pt x="119" y="752"/>
                  </a:lnTo>
                  <a:lnTo>
                    <a:pt x="116" y="750"/>
                  </a:lnTo>
                  <a:lnTo>
                    <a:pt x="106" y="752"/>
                  </a:lnTo>
                  <a:lnTo>
                    <a:pt x="97" y="755"/>
                  </a:lnTo>
                  <a:lnTo>
                    <a:pt x="93" y="755"/>
                  </a:lnTo>
                  <a:lnTo>
                    <a:pt x="89" y="754"/>
                  </a:lnTo>
                  <a:lnTo>
                    <a:pt x="84" y="758"/>
                  </a:lnTo>
                  <a:lnTo>
                    <a:pt x="80" y="763"/>
                  </a:lnTo>
                  <a:lnTo>
                    <a:pt x="75" y="764"/>
                  </a:lnTo>
                  <a:lnTo>
                    <a:pt x="73" y="764"/>
                  </a:lnTo>
                  <a:lnTo>
                    <a:pt x="75" y="761"/>
                  </a:lnTo>
                  <a:lnTo>
                    <a:pt x="78" y="758"/>
                  </a:lnTo>
                  <a:lnTo>
                    <a:pt x="80" y="755"/>
                  </a:lnTo>
                  <a:lnTo>
                    <a:pt x="81" y="752"/>
                  </a:lnTo>
                  <a:lnTo>
                    <a:pt x="79" y="750"/>
                  </a:lnTo>
                  <a:lnTo>
                    <a:pt x="77" y="750"/>
                  </a:lnTo>
                  <a:lnTo>
                    <a:pt x="74" y="747"/>
                  </a:lnTo>
                  <a:lnTo>
                    <a:pt x="72" y="740"/>
                  </a:lnTo>
                  <a:lnTo>
                    <a:pt x="70" y="739"/>
                  </a:lnTo>
                  <a:lnTo>
                    <a:pt x="69" y="741"/>
                  </a:lnTo>
                  <a:lnTo>
                    <a:pt x="69" y="747"/>
                  </a:lnTo>
                  <a:lnTo>
                    <a:pt x="68" y="748"/>
                  </a:lnTo>
                  <a:lnTo>
                    <a:pt x="67" y="749"/>
                  </a:lnTo>
                  <a:lnTo>
                    <a:pt x="65" y="751"/>
                  </a:lnTo>
                  <a:lnTo>
                    <a:pt x="63" y="751"/>
                  </a:lnTo>
                  <a:lnTo>
                    <a:pt x="58" y="751"/>
                  </a:lnTo>
                  <a:lnTo>
                    <a:pt x="57" y="748"/>
                  </a:lnTo>
                  <a:lnTo>
                    <a:pt x="57" y="747"/>
                  </a:lnTo>
                  <a:lnTo>
                    <a:pt x="58" y="744"/>
                  </a:lnTo>
                  <a:lnTo>
                    <a:pt x="57" y="743"/>
                  </a:lnTo>
                  <a:lnTo>
                    <a:pt x="58" y="740"/>
                  </a:lnTo>
                  <a:lnTo>
                    <a:pt x="59" y="740"/>
                  </a:lnTo>
                  <a:lnTo>
                    <a:pt x="61" y="740"/>
                  </a:lnTo>
                  <a:lnTo>
                    <a:pt x="62" y="739"/>
                  </a:lnTo>
                  <a:lnTo>
                    <a:pt x="61" y="737"/>
                  </a:lnTo>
                  <a:lnTo>
                    <a:pt x="59" y="737"/>
                  </a:lnTo>
                  <a:lnTo>
                    <a:pt x="59" y="735"/>
                  </a:lnTo>
                  <a:lnTo>
                    <a:pt x="61" y="730"/>
                  </a:lnTo>
                  <a:lnTo>
                    <a:pt x="61" y="729"/>
                  </a:lnTo>
                  <a:lnTo>
                    <a:pt x="61" y="729"/>
                  </a:lnTo>
                  <a:lnTo>
                    <a:pt x="59" y="729"/>
                  </a:lnTo>
                  <a:lnTo>
                    <a:pt x="51" y="728"/>
                  </a:lnTo>
                  <a:lnTo>
                    <a:pt x="41" y="722"/>
                  </a:lnTo>
                  <a:lnTo>
                    <a:pt x="39" y="721"/>
                  </a:lnTo>
                  <a:lnTo>
                    <a:pt x="37" y="716"/>
                  </a:lnTo>
                  <a:lnTo>
                    <a:pt x="35" y="716"/>
                  </a:lnTo>
                  <a:lnTo>
                    <a:pt x="31" y="720"/>
                  </a:lnTo>
                  <a:lnTo>
                    <a:pt x="28" y="717"/>
                  </a:lnTo>
                  <a:lnTo>
                    <a:pt x="26" y="715"/>
                  </a:lnTo>
                  <a:lnTo>
                    <a:pt x="25" y="713"/>
                  </a:lnTo>
                  <a:lnTo>
                    <a:pt x="25" y="709"/>
                  </a:lnTo>
                  <a:lnTo>
                    <a:pt x="25" y="705"/>
                  </a:lnTo>
                  <a:lnTo>
                    <a:pt x="24" y="699"/>
                  </a:lnTo>
                  <a:lnTo>
                    <a:pt x="23" y="692"/>
                  </a:lnTo>
                  <a:lnTo>
                    <a:pt x="24" y="686"/>
                  </a:lnTo>
                  <a:lnTo>
                    <a:pt x="26" y="682"/>
                  </a:lnTo>
                  <a:lnTo>
                    <a:pt x="27" y="679"/>
                  </a:lnTo>
                  <a:lnTo>
                    <a:pt x="28" y="672"/>
                  </a:lnTo>
                  <a:lnTo>
                    <a:pt x="28" y="663"/>
                  </a:lnTo>
                  <a:lnTo>
                    <a:pt x="28" y="660"/>
                  </a:lnTo>
                  <a:lnTo>
                    <a:pt x="28" y="658"/>
                  </a:lnTo>
                  <a:lnTo>
                    <a:pt x="30" y="658"/>
                  </a:lnTo>
                  <a:lnTo>
                    <a:pt x="29" y="657"/>
                  </a:lnTo>
                  <a:lnTo>
                    <a:pt x="28" y="656"/>
                  </a:lnTo>
                  <a:lnTo>
                    <a:pt x="28" y="654"/>
                  </a:lnTo>
                  <a:lnTo>
                    <a:pt x="28" y="653"/>
                  </a:lnTo>
                  <a:lnTo>
                    <a:pt x="30" y="653"/>
                  </a:lnTo>
                  <a:lnTo>
                    <a:pt x="31" y="652"/>
                  </a:lnTo>
                  <a:lnTo>
                    <a:pt x="31" y="651"/>
                  </a:lnTo>
                  <a:lnTo>
                    <a:pt x="29" y="646"/>
                  </a:lnTo>
                  <a:lnTo>
                    <a:pt x="29" y="644"/>
                  </a:lnTo>
                  <a:lnTo>
                    <a:pt x="27" y="637"/>
                  </a:lnTo>
                  <a:lnTo>
                    <a:pt x="24" y="630"/>
                  </a:lnTo>
                  <a:lnTo>
                    <a:pt x="20" y="625"/>
                  </a:lnTo>
                  <a:lnTo>
                    <a:pt x="21" y="617"/>
                  </a:lnTo>
                  <a:lnTo>
                    <a:pt x="23" y="610"/>
                  </a:lnTo>
                  <a:lnTo>
                    <a:pt x="23" y="606"/>
                  </a:lnTo>
                  <a:lnTo>
                    <a:pt x="22" y="602"/>
                  </a:lnTo>
                  <a:lnTo>
                    <a:pt x="17" y="597"/>
                  </a:lnTo>
                  <a:lnTo>
                    <a:pt x="16" y="590"/>
                  </a:lnTo>
                  <a:lnTo>
                    <a:pt x="15" y="583"/>
                  </a:lnTo>
                  <a:lnTo>
                    <a:pt x="16" y="578"/>
                  </a:lnTo>
                  <a:lnTo>
                    <a:pt x="16" y="575"/>
                  </a:lnTo>
                  <a:lnTo>
                    <a:pt x="18" y="571"/>
                  </a:lnTo>
                  <a:lnTo>
                    <a:pt x="26" y="560"/>
                  </a:lnTo>
                  <a:lnTo>
                    <a:pt x="27" y="555"/>
                  </a:lnTo>
                  <a:lnTo>
                    <a:pt x="32" y="554"/>
                  </a:lnTo>
                  <a:lnTo>
                    <a:pt x="30" y="549"/>
                  </a:lnTo>
                  <a:lnTo>
                    <a:pt x="29" y="546"/>
                  </a:lnTo>
                  <a:lnTo>
                    <a:pt x="29" y="543"/>
                  </a:lnTo>
                  <a:lnTo>
                    <a:pt x="37" y="541"/>
                  </a:lnTo>
                  <a:lnTo>
                    <a:pt x="40" y="543"/>
                  </a:lnTo>
                  <a:lnTo>
                    <a:pt x="47" y="540"/>
                  </a:lnTo>
                  <a:lnTo>
                    <a:pt x="53" y="536"/>
                  </a:lnTo>
                  <a:lnTo>
                    <a:pt x="53" y="533"/>
                  </a:lnTo>
                  <a:lnTo>
                    <a:pt x="52" y="531"/>
                  </a:lnTo>
                  <a:lnTo>
                    <a:pt x="51" y="527"/>
                  </a:lnTo>
                  <a:lnTo>
                    <a:pt x="52" y="526"/>
                  </a:lnTo>
                  <a:lnTo>
                    <a:pt x="54" y="526"/>
                  </a:lnTo>
                  <a:lnTo>
                    <a:pt x="53" y="524"/>
                  </a:lnTo>
                  <a:lnTo>
                    <a:pt x="53" y="522"/>
                  </a:lnTo>
                  <a:lnTo>
                    <a:pt x="56" y="523"/>
                  </a:lnTo>
                  <a:lnTo>
                    <a:pt x="60" y="517"/>
                  </a:lnTo>
                  <a:lnTo>
                    <a:pt x="60" y="512"/>
                  </a:lnTo>
                  <a:lnTo>
                    <a:pt x="67" y="510"/>
                  </a:lnTo>
                  <a:lnTo>
                    <a:pt x="75" y="500"/>
                  </a:lnTo>
                  <a:lnTo>
                    <a:pt x="78" y="497"/>
                  </a:lnTo>
                  <a:lnTo>
                    <a:pt x="82" y="495"/>
                  </a:lnTo>
                  <a:lnTo>
                    <a:pt x="90" y="485"/>
                  </a:lnTo>
                  <a:lnTo>
                    <a:pt x="93" y="484"/>
                  </a:lnTo>
                  <a:lnTo>
                    <a:pt x="95" y="478"/>
                  </a:lnTo>
                  <a:lnTo>
                    <a:pt x="101" y="469"/>
                  </a:lnTo>
                  <a:lnTo>
                    <a:pt x="103" y="468"/>
                  </a:lnTo>
                  <a:lnTo>
                    <a:pt x="106" y="460"/>
                  </a:lnTo>
                  <a:lnTo>
                    <a:pt x="114" y="450"/>
                  </a:lnTo>
                  <a:lnTo>
                    <a:pt x="119" y="438"/>
                  </a:lnTo>
                  <a:lnTo>
                    <a:pt x="122" y="434"/>
                  </a:lnTo>
                  <a:lnTo>
                    <a:pt x="123" y="429"/>
                  </a:lnTo>
                  <a:lnTo>
                    <a:pt x="126" y="429"/>
                  </a:lnTo>
                  <a:lnTo>
                    <a:pt x="129" y="426"/>
                  </a:lnTo>
                  <a:lnTo>
                    <a:pt x="135" y="423"/>
                  </a:lnTo>
                  <a:lnTo>
                    <a:pt x="141" y="424"/>
                  </a:lnTo>
                  <a:lnTo>
                    <a:pt x="143" y="426"/>
                  </a:lnTo>
                  <a:lnTo>
                    <a:pt x="146" y="425"/>
                  </a:lnTo>
                  <a:lnTo>
                    <a:pt x="145" y="421"/>
                  </a:lnTo>
                  <a:lnTo>
                    <a:pt x="144" y="419"/>
                  </a:lnTo>
                  <a:lnTo>
                    <a:pt x="145" y="416"/>
                  </a:lnTo>
                  <a:lnTo>
                    <a:pt x="148" y="414"/>
                  </a:lnTo>
                  <a:lnTo>
                    <a:pt x="148" y="410"/>
                  </a:lnTo>
                  <a:lnTo>
                    <a:pt x="147" y="408"/>
                  </a:lnTo>
                  <a:lnTo>
                    <a:pt x="145" y="404"/>
                  </a:lnTo>
                  <a:lnTo>
                    <a:pt x="146" y="397"/>
                  </a:lnTo>
                  <a:lnTo>
                    <a:pt x="146" y="389"/>
                  </a:lnTo>
                  <a:lnTo>
                    <a:pt x="148" y="379"/>
                  </a:lnTo>
                  <a:lnTo>
                    <a:pt x="144" y="374"/>
                  </a:lnTo>
                  <a:lnTo>
                    <a:pt x="132" y="366"/>
                  </a:lnTo>
                  <a:lnTo>
                    <a:pt x="129" y="366"/>
                  </a:lnTo>
                  <a:lnTo>
                    <a:pt x="127" y="365"/>
                  </a:lnTo>
                  <a:lnTo>
                    <a:pt x="124" y="358"/>
                  </a:lnTo>
                  <a:lnTo>
                    <a:pt x="125" y="353"/>
                  </a:lnTo>
                  <a:lnTo>
                    <a:pt x="125" y="351"/>
                  </a:lnTo>
                  <a:lnTo>
                    <a:pt x="124" y="351"/>
                  </a:lnTo>
                  <a:lnTo>
                    <a:pt x="122" y="353"/>
                  </a:lnTo>
                  <a:lnTo>
                    <a:pt x="118" y="357"/>
                  </a:lnTo>
                  <a:lnTo>
                    <a:pt x="113" y="354"/>
                  </a:lnTo>
                  <a:lnTo>
                    <a:pt x="110" y="355"/>
                  </a:lnTo>
                  <a:lnTo>
                    <a:pt x="107" y="341"/>
                  </a:lnTo>
                  <a:lnTo>
                    <a:pt x="105" y="335"/>
                  </a:lnTo>
                  <a:lnTo>
                    <a:pt x="103" y="328"/>
                  </a:lnTo>
                  <a:lnTo>
                    <a:pt x="98" y="325"/>
                  </a:lnTo>
                  <a:lnTo>
                    <a:pt x="97" y="323"/>
                  </a:lnTo>
                  <a:lnTo>
                    <a:pt x="96" y="320"/>
                  </a:lnTo>
                  <a:lnTo>
                    <a:pt x="96" y="316"/>
                  </a:lnTo>
                  <a:lnTo>
                    <a:pt x="95" y="310"/>
                  </a:lnTo>
                  <a:lnTo>
                    <a:pt x="96" y="306"/>
                  </a:lnTo>
                  <a:lnTo>
                    <a:pt x="96" y="303"/>
                  </a:lnTo>
                  <a:lnTo>
                    <a:pt x="98" y="301"/>
                  </a:lnTo>
                  <a:lnTo>
                    <a:pt x="101" y="295"/>
                  </a:lnTo>
                  <a:lnTo>
                    <a:pt x="102" y="291"/>
                  </a:lnTo>
                  <a:lnTo>
                    <a:pt x="102" y="285"/>
                  </a:lnTo>
                  <a:lnTo>
                    <a:pt x="104" y="279"/>
                  </a:lnTo>
                  <a:lnTo>
                    <a:pt x="105" y="277"/>
                  </a:lnTo>
                  <a:lnTo>
                    <a:pt x="105" y="275"/>
                  </a:lnTo>
                  <a:lnTo>
                    <a:pt x="104" y="271"/>
                  </a:lnTo>
                  <a:lnTo>
                    <a:pt x="101" y="267"/>
                  </a:lnTo>
                  <a:lnTo>
                    <a:pt x="98" y="261"/>
                  </a:lnTo>
                  <a:lnTo>
                    <a:pt x="95" y="256"/>
                  </a:lnTo>
                  <a:lnTo>
                    <a:pt x="94" y="251"/>
                  </a:lnTo>
                  <a:lnTo>
                    <a:pt x="94" y="247"/>
                  </a:lnTo>
                  <a:lnTo>
                    <a:pt x="94" y="243"/>
                  </a:lnTo>
                  <a:lnTo>
                    <a:pt x="95" y="240"/>
                  </a:lnTo>
                  <a:lnTo>
                    <a:pt x="98" y="237"/>
                  </a:lnTo>
                  <a:lnTo>
                    <a:pt x="98" y="235"/>
                  </a:lnTo>
                  <a:lnTo>
                    <a:pt x="97" y="228"/>
                  </a:lnTo>
                  <a:lnTo>
                    <a:pt x="95" y="226"/>
                  </a:lnTo>
                  <a:lnTo>
                    <a:pt x="91" y="226"/>
                  </a:lnTo>
                  <a:lnTo>
                    <a:pt x="89" y="225"/>
                  </a:lnTo>
                  <a:lnTo>
                    <a:pt x="88" y="225"/>
                  </a:lnTo>
                  <a:lnTo>
                    <a:pt x="88" y="223"/>
                  </a:lnTo>
                  <a:lnTo>
                    <a:pt x="89" y="220"/>
                  </a:lnTo>
                  <a:lnTo>
                    <a:pt x="90" y="216"/>
                  </a:lnTo>
                  <a:lnTo>
                    <a:pt x="91" y="214"/>
                  </a:lnTo>
                  <a:lnTo>
                    <a:pt x="91" y="212"/>
                  </a:lnTo>
                  <a:lnTo>
                    <a:pt x="90" y="205"/>
                  </a:lnTo>
                  <a:lnTo>
                    <a:pt x="89" y="197"/>
                  </a:lnTo>
                  <a:lnTo>
                    <a:pt x="90" y="191"/>
                  </a:lnTo>
                  <a:lnTo>
                    <a:pt x="94" y="186"/>
                  </a:lnTo>
                  <a:lnTo>
                    <a:pt x="94" y="184"/>
                  </a:lnTo>
                  <a:lnTo>
                    <a:pt x="89" y="179"/>
                  </a:lnTo>
                  <a:lnTo>
                    <a:pt x="85" y="173"/>
                  </a:lnTo>
                  <a:lnTo>
                    <a:pt x="84" y="169"/>
                  </a:lnTo>
                  <a:lnTo>
                    <a:pt x="80" y="169"/>
                  </a:lnTo>
                  <a:lnTo>
                    <a:pt x="77" y="159"/>
                  </a:lnTo>
                  <a:lnTo>
                    <a:pt x="74" y="154"/>
                  </a:lnTo>
                  <a:lnTo>
                    <a:pt x="70" y="149"/>
                  </a:lnTo>
                  <a:lnTo>
                    <a:pt x="67" y="147"/>
                  </a:lnTo>
                  <a:lnTo>
                    <a:pt x="54" y="141"/>
                  </a:lnTo>
                  <a:lnTo>
                    <a:pt x="49" y="140"/>
                  </a:lnTo>
                  <a:lnTo>
                    <a:pt x="43" y="136"/>
                  </a:lnTo>
                  <a:lnTo>
                    <a:pt x="38" y="132"/>
                  </a:lnTo>
                  <a:lnTo>
                    <a:pt x="35" y="129"/>
                  </a:lnTo>
                  <a:lnTo>
                    <a:pt x="31" y="125"/>
                  </a:lnTo>
                  <a:lnTo>
                    <a:pt x="26" y="122"/>
                  </a:lnTo>
                  <a:lnTo>
                    <a:pt x="25" y="119"/>
                  </a:lnTo>
                  <a:lnTo>
                    <a:pt x="20" y="114"/>
                  </a:lnTo>
                  <a:lnTo>
                    <a:pt x="18" y="110"/>
                  </a:lnTo>
                  <a:lnTo>
                    <a:pt x="9" y="103"/>
                  </a:lnTo>
                  <a:lnTo>
                    <a:pt x="9" y="101"/>
                  </a:lnTo>
                  <a:lnTo>
                    <a:pt x="9" y="98"/>
                  </a:lnTo>
                  <a:lnTo>
                    <a:pt x="9" y="97"/>
                  </a:lnTo>
                  <a:lnTo>
                    <a:pt x="0" y="92"/>
                  </a:lnTo>
                  <a:lnTo>
                    <a:pt x="2" y="89"/>
                  </a:lnTo>
                  <a:lnTo>
                    <a:pt x="8" y="89"/>
                  </a:lnTo>
                  <a:lnTo>
                    <a:pt x="14" y="92"/>
                  </a:lnTo>
                  <a:lnTo>
                    <a:pt x="15" y="90"/>
                  </a:lnTo>
                  <a:lnTo>
                    <a:pt x="16" y="88"/>
                  </a:lnTo>
                  <a:lnTo>
                    <a:pt x="14" y="79"/>
                  </a:lnTo>
                  <a:lnTo>
                    <a:pt x="14" y="77"/>
                  </a:lnTo>
                  <a:lnTo>
                    <a:pt x="16" y="74"/>
                  </a:lnTo>
                  <a:lnTo>
                    <a:pt x="20" y="71"/>
                  </a:lnTo>
                  <a:lnTo>
                    <a:pt x="26" y="71"/>
                  </a:lnTo>
                  <a:lnTo>
                    <a:pt x="30" y="71"/>
                  </a:lnTo>
                  <a:lnTo>
                    <a:pt x="31" y="72"/>
                  </a:lnTo>
                  <a:lnTo>
                    <a:pt x="37" y="82"/>
                  </a:lnTo>
                  <a:lnTo>
                    <a:pt x="43" y="92"/>
                  </a:lnTo>
                  <a:lnTo>
                    <a:pt x="46" y="96"/>
                  </a:lnTo>
                  <a:lnTo>
                    <a:pt x="52" y="108"/>
                  </a:lnTo>
                  <a:lnTo>
                    <a:pt x="55" y="115"/>
                  </a:lnTo>
                  <a:lnTo>
                    <a:pt x="56" y="119"/>
                  </a:lnTo>
                  <a:lnTo>
                    <a:pt x="59" y="119"/>
                  </a:lnTo>
                  <a:lnTo>
                    <a:pt x="68" y="122"/>
                  </a:lnTo>
                  <a:lnTo>
                    <a:pt x="77" y="123"/>
                  </a:lnTo>
                  <a:lnTo>
                    <a:pt x="79" y="126"/>
                  </a:lnTo>
                  <a:lnTo>
                    <a:pt x="84" y="126"/>
                  </a:lnTo>
                  <a:lnTo>
                    <a:pt x="89" y="123"/>
                  </a:lnTo>
                  <a:lnTo>
                    <a:pt x="96" y="120"/>
                  </a:lnTo>
                  <a:lnTo>
                    <a:pt x="98" y="116"/>
                  </a:lnTo>
                  <a:lnTo>
                    <a:pt x="101" y="112"/>
                  </a:lnTo>
                  <a:lnTo>
                    <a:pt x="105" y="113"/>
                  </a:lnTo>
                  <a:lnTo>
                    <a:pt x="110" y="116"/>
                  </a:lnTo>
                  <a:lnTo>
                    <a:pt x="116" y="120"/>
                  </a:lnTo>
                  <a:lnTo>
                    <a:pt x="121" y="122"/>
                  </a:lnTo>
                  <a:lnTo>
                    <a:pt x="127" y="125"/>
                  </a:lnTo>
                  <a:lnTo>
                    <a:pt x="131" y="129"/>
                  </a:lnTo>
                  <a:lnTo>
                    <a:pt x="135" y="130"/>
                  </a:lnTo>
                  <a:lnTo>
                    <a:pt x="139" y="126"/>
                  </a:lnTo>
                  <a:lnTo>
                    <a:pt x="142" y="116"/>
                  </a:lnTo>
                  <a:lnTo>
                    <a:pt x="144" y="111"/>
                  </a:lnTo>
                  <a:lnTo>
                    <a:pt x="148" y="107"/>
                  </a:lnTo>
                  <a:lnTo>
                    <a:pt x="152" y="106"/>
                  </a:lnTo>
                  <a:lnTo>
                    <a:pt x="155" y="105"/>
                  </a:lnTo>
                  <a:lnTo>
                    <a:pt x="157" y="102"/>
                  </a:lnTo>
                  <a:lnTo>
                    <a:pt x="160" y="96"/>
                  </a:lnTo>
                  <a:lnTo>
                    <a:pt x="161" y="89"/>
                  </a:lnTo>
                  <a:lnTo>
                    <a:pt x="160" y="75"/>
                  </a:lnTo>
                  <a:lnTo>
                    <a:pt x="161" y="71"/>
                  </a:lnTo>
                  <a:lnTo>
                    <a:pt x="163" y="63"/>
                  </a:lnTo>
                  <a:lnTo>
                    <a:pt x="167" y="43"/>
                  </a:lnTo>
                  <a:lnTo>
                    <a:pt x="168" y="38"/>
                  </a:lnTo>
                  <a:lnTo>
                    <a:pt x="170" y="34"/>
                  </a:lnTo>
                  <a:lnTo>
                    <a:pt x="173" y="32"/>
                  </a:lnTo>
                  <a:lnTo>
                    <a:pt x="177" y="26"/>
                  </a:lnTo>
                  <a:lnTo>
                    <a:pt x="184" y="14"/>
                  </a:lnTo>
                  <a:lnTo>
                    <a:pt x="186" y="13"/>
                  </a:lnTo>
                  <a:lnTo>
                    <a:pt x="191" y="12"/>
                  </a:lnTo>
                  <a:lnTo>
                    <a:pt x="197" y="13"/>
                  </a:lnTo>
                  <a:lnTo>
                    <a:pt x="202" y="15"/>
                  </a:lnTo>
                  <a:lnTo>
                    <a:pt x="203" y="15"/>
                  </a:lnTo>
                  <a:lnTo>
                    <a:pt x="205" y="14"/>
                  </a:lnTo>
                  <a:lnTo>
                    <a:pt x="210" y="10"/>
                  </a:lnTo>
                  <a:lnTo>
                    <a:pt x="217" y="2"/>
                  </a:lnTo>
                  <a:lnTo>
                    <a:pt x="222" y="0"/>
                  </a:lnTo>
                  <a:lnTo>
                    <a:pt x="227" y="1"/>
                  </a:lnTo>
                  <a:lnTo>
                    <a:pt x="232" y="9"/>
                  </a:lnTo>
                  <a:lnTo>
                    <a:pt x="239" y="18"/>
                  </a:lnTo>
                  <a:lnTo>
                    <a:pt x="243" y="22"/>
                  </a:lnTo>
                  <a:lnTo>
                    <a:pt x="255" y="31"/>
                  </a:lnTo>
                  <a:lnTo>
                    <a:pt x="266" y="36"/>
                  </a:lnTo>
                  <a:lnTo>
                    <a:pt x="272" y="54"/>
                  </a:lnTo>
                  <a:lnTo>
                    <a:pt x="269" y="61"/>
                  </a:lnTo>
                  <a:lnTo>
                    <a:pt x="267" y="63"/>
                  </a:lnTo>
                  <a:lnTo>
                    <a:pt x="262" y="70"/>
                  </a:lnTo>
                  <a:lnTo>
                    <a:pt x="257" y="80"/>
                  </a:lnTo>
                  <a:lnTo>
                    <a:pt x="256" y="85"/>
                  </a:lnTo>
                  <a:lnTo>
                    <a:pt x="258" y="90"/>
                  </a:lnTo>
                  <a:lnTo>
                    <a:pt x="260" y="93"/>
                  </a:lnTo>
                  <a:close/>
                  <a:moveTo>
                    <a:pt x="132" y="416"/>
                  </a:moveTo>
                  <a:lnTo>
                    <a:pt x="132" y="416"/>
                  </a:lnTo>
                  <a:lnTo>
                    <a:pt x="127" y="418"/>
                  </a:lnTo>
                  <a:lnTo>
                    <a:pt x="124" y="416"/>
                  </a:lnTo>
                  <a:lnTo>
                    <a:pt x="124" y="412"/>
                  </a:lnTo>
                  <a:lnTo>
                    <a:pt x="126" y="409"/>
                  </a:lnTo>
                  <a:lnTo>
                    <a:pt x="130" y="408"/>
                  </a:lnTo>
                  <a:lnTo>
                    <a:pt x="136" y="411"/>
                  </a:lnTo>
                  <a:lnTo>
                    <a:pt x="137" y="412"/>
                  </a:lnTo>
                  <a:lnTo>
                    <a:pt x="133" y="413"/>
                  </a:lnTo>
                  <a:lnTo>
                    <a:pt x="132" y="416"/>
                  </a:lnTo>
                  <a:close/>
                  <a:moveTo>
                    <a:pt x="19" y="540"/>
                  </a:moveTo>
                  <a:lnTo>
                    <a:pt x="19" y="540"/>
                  </a:lnTo>
                  <a:lnTo>
                    <a:pt x="19" y="542"/>
                  </a:lnTo>
                  <a:lnTo>
                    <a:pt x="21" y="541"/>
                  </a:lnTo>
                  <a:lnTo>
                    <a:pt x="23" y="539"/>
                  </a:lnTo>
                  <a:lnTo>
                    <a:pt x="25" y="540"/>
                  </a:lnTo>
                  <a:lnTo>
                    <a:pt x="25" y="543"/>
                  </a:lnTo>
                  <a:lnTo>
                    <a:pt x="24" y="543"/>
                  </a:lnTo>
                  <a:lnTo>
                    <a:pt x="23" y="543"/>
                  </a:lnTo>
                  <a:lnTo>
                    <a:pt x="22" y="545"/>
                  </a:lnTo>
                  <a:lnTo>
                    <a:pt x="22" y="546"/>
                  </a:lnTo>
                  <a:lnTo>
                    <a:pt x="20" y="546"/>
                  </a:lnTo>
                  <a:lnTo>
                    <a:pt x="17" y="543"/>
                  </a:lnTo>
                  <a:lnTo>
                    <a:pt x="15" y="538"/>
                  </a:lnTo>
                  <a:lnTo>
                    <a:pt x="19" y="538"/>
                  </a:lnTo>
                  <a:lnTo>
                    <a:pt x="19" y="539"/>
                  </a:lnTo>
                  <a:lnTo>
                    <a:pt x="19" y="540"/>
                  </a:lnTo>
                  <a:close/>
                  <a:moveTo>
                    <a:pt x="26" y="720"/>
                  </a:moveTo>
                  <a:lnTo>
                    <a:pt x="26" y="720"/>
                  </a:lnTo>
                  <a:lnTo>
                    <a:pt x="26" y="723"/>
                  </a:lnTo>
                  <a:lnTo>
                    <a:pt x="23" y="722"/>
                  </a:lnTo>
                  <a:lnTo>
                    <a:pt x="21" y="723"/>
                  </a:lnTo>
                  <a:lnTo>
                    <a:pt x="20" y="720"/>
                  </a:lnTo>
                  <a:lnTo>
                    <a:pt x="19" y="715"/>
                  </a:lnTo>
                  <a:lnTo>
                    <a:pt x="19" y="714"/>
                  </a:lnTo>
                  <a:lnTo>
                    <a:pt x="20" y="713"/>
                  </a:lnTo>
                  <a:lnTo>
                    <a:pt x="21" y="715"/>
                  </a:lnTo>
                  <a:lnTo>
                    <a:pt x="26" y="720"/>
                  </a:lnTo>
                  <a:close/>
                  <a:moveTo>
                    <a:pt x="43" y="732"/>
                  </a:moveTo>
                  <a:lnTo>
                    <a:pt x="43" y="732"/>
                  </a:lnTo>
                  <a:lnTo>
                    <a:pt x="41" y="732"/>
                  </a:lnTo>
                  <a:lnTo>
                    <a:pt x="37" y="729"/>
                  </a:lnTo>
                  <a:lnTo>
                    <a:pt x="37" y="728"/>
                  </a:lnTo>
                  <a:lnTo>
                    <a:pt x="38" y="727"/>
                  </a:lnTo>
                  <a:lnTo>
                    <a:pt x="37" y="725"/>
                  </a:lnTo>
                  <a:lnTo>
                    <a:pt x="38" y="723"/>
                  </a:lnTo>
                  <a:lnTo>
                    <a:pt x="40" y="725"/>
                  </a:lnTo>
                  <a:lnTo>
                    <a:pt x="42" y="728"/>
                  </a:lnTo>
                  <a:lnTo>
                    <a:pt x="40" y="728"/>
                  </a:lnTo>
                  <a:lnTo>
                    <a:pt x="43" y="731"/>
                  </a:lnTo>
                  <a:lnTo>
                    <a:pt x="43" y="732"/>
                  </a:lnTo>
                  <a:close/>
                  <a:moveTo>
                    <a:pt x="49" y="730"/>
                  </a:moveTo>
                  <a:lnTo>
                    <a:pt x="49" y="730"/>
                  </a:lnTo>
                  <a:lnTo>
                    <a:pt x="53" y="731"/>
                  </a:lnTo>
                  <a:lnTo>
                    <a:pt x="54" y="731"/>
                  </a:lnTo>
                  <a:lnTo>
                    <a:pt x="56" y="734"/>
                  </a:lnTo>
                  <a:lnTo>
                    <a:pt x="53" y="736"/>
                  </a:lnTo>
                  <a:lnTo>
                    <a:pt x="53" y="739"/>
                  </a:lnTo>
                  <a:lnTo>
                    <a:pt x="54" y="740"/>
                  </a:lnTo>
                  <a:lnTo>
                    <a:pt x="54" y="743"/>
                  </a:lnTo>
                  <a:lnTo>
                    <a:pt x="51" y="743"/>
                  </a:lnTo>
                  <a:lnTo>
                    <a:pt x="50" y="741"/>
                  </a:lnTo>
                  <a:lnTo>
                    <a:pt x="49" y="738"/>
                  </a:lnTo>
                  <a:lnTo>
                    <a:pt x="48" y="736"/>
                  </a:lnTo>
                  <a:lnTo>
                    <a:pt x="46" y="735"/>
                  </a:lnTo>
                  <a:lnTo>
                    <a:pt x="46" y="733"/>
                  </a:lnTo>
                  <a:lnTo>
                    <a:pt x="47" y="731"/>
                  </a:lnTo>
                  <a:lnTo>
                    <a:pt x="49" y="730"/>
                  </a:lnTo>
                  <a:close/>
                  <a:moveTo>
                    <a:pt x="38" y="744"/>
                  </a:moveTo>
                  <a:lnTo>
                    <a:pt x="38" y="744"/>
                  </a:lnTo>
                  <a:lnTo>
                    <a:pt x="35" y="746"/>
                  </a:lnTo>
                  <a:lnTo>
                    <a:pt x="34" y="746"/>
                  </a:lnTo>
                  <a:lnTo>
                    <a:pt x="34" y="742"/>
                  </a:lnTo>
                  <a:lnTo>
                    <a:pt x="36" y="740"/>
                  </a:lnTo>
                  <a:lnTo>
                    <a:pt x="39" y="740"/>
                  </a:lnTo>
                  <a:lnTo>
                    <a:pt x="38" y="744"/>
                  </a:lnTo>
                  <a:close/>
                  <a:moveTo>
                    <a:pt x="32" y="746"/>
                  </a:moveTo>
                  <a:lnTo>
                    <a:pt x="32" y="746"/>
                  </a:lnTo>
                  <a:lnTo>
                    <a:pt x="29" y="747"/>
                  </a:lnTo>
                  <a:lnTo>
                    <a:pt x="27" y="745"/>
                  </a:lnTo>
                  <a:lnTo>
                    <a:pt x="28" y="744"/>
                  </a:lnTo>
                  <a:lnTo>
                    <a:pt x="30" y="742"/>
                  </a:lnTo>
                  <a:lnTo>
                    <a:pt x="32" y="742"/>
                  </a:lnTo>
                  <a:lnTo>
                    <a:pt x="32" y="744"/>
                  </a:lnTo>
                  <a:lnTo>
                    <a:pt x="32" y="746"/>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7" name="Norway">
              <a:extLst>
                <a:ext uri="{FF2B5EF4-FFF2-40B4-BE49-F238E27FC236}">
                  <a16:creationId xmlns:a16="http://schemas.microsoft.com/office/drawing/2014/main" id="{1A906F86-3BBE-4F5A-9E09-60F84DE62863}"/>
                </a:ext>
              </a:extLst>
            </p:cNvPr>
            <p:cNvSpPr>
              <a:spLocks noEditPoints="1"/>
            </p:cNvSpPr>
            <p:nvPr/>
          </p:nvSpPr>
          <p:spPr bwMode="auto">
            <a:xfrm>
              <a:off x="7114447" y="-900650"/>
              <a:ext cx="3665214" cy="3178036"/>
            </a:xfrm>
            <a:custGeom>
              <a:avLst/>
              <a:gdLst>
                <a:gd name="T0" fmla="*/ 810 w 816"/>
                <a:gd name="T1" fmla="*/ 150 h 974"/>
                <a:gd name="T2" fmla="*/ 760 w 816"/>
                <a:gd name="T3" fmla="*/ 164 h 974"/>
                <a:gd name="T4" fmla="*/ 660 w 816"/>
                <a:gd name="T5" fmla="*/ 144 h 974"/>
                <a:gd name="T6" fmla="*/ 582 w 816"/>
                <a:gd name="T7" fmla="*/ 224 h 974"/>
                <a:gd name="T8" fmla="*/ 495 w 816"/>
                <a:gd name="T9" fmla="*/ 190 h 974"/>
                <a:gd name="T10" fmla="*/ 416 w 816"/>
                <a:gd name="T11" fmla="*/ 242 h 974"/>
                <a:gd name="T12" fmla="*/ 335 w 816"/>
                <a:gd name="T13" fmla="*/ 398 h 974"/>
                <a:gd name="T14" fmla="*/ 291 w 816"/>
                <a:gd name="T15" fmla="*/ 576 h 974"/>
                <a:gd name="T16" fmla="*/ 228 w 816"/>
                <a:gd name="T17" fmla="*/ 681 h 974"/>
                <a:gd name="T18" fmla="*/ 242 w 816"/>
                <a:gd name="T19" fmla="*/ 820 h 974"/>
                <a:gd name="T20" fmla="*/ 205 w 816"/>
                <a:gd name="T21" fmla="*/ 913 h 974"/>
                <a:gd name="T22" fmla="*/ 168 w 816"/>
                <a:gd name="T23" fmla="*/ 913 h 974"/>
                <a:gd name="T24" fmla="*/ 101 w 816"/>
                <a:gd name="T25" fmla="*/ 966 h 974"/>
                <a:gd name="T26" fmla="*/ 39 w 816"/>
                <a:gd name="T27" fmla="*/ 953 h 974"/>
                <a:gd name="T28" fmla="*/ 43 w 816"/>
                <a:gd name="T29" fmla="*/ 889 h 974"/>
                <a:gd name="T30" fmla="*/ 33 w 816"/>
                <a:gd name="T31" fmla="*/ 870 h 974"/>
                <a:gd name="T32" fmla="*/ 67 w 816"/>
                <a:gd name="T33" fmla="*/ 824 h 974"/>
                <a:gd name="T34" fmla="*/ 11 w 816"/>
                <a:gd name="T35" fmla="*/ 851 h 974"/>
                <a:gd name="T36" fmla="*/ 9 w 816"/>
                <a:gd name="T37" fmla="*/ 786 h 974"/>
                <a:gd name="T38" fmla="*/ 77 w 816"/>
                <a:gd name="T39" fmla="*/ 772 h 974"/>
                <a:gd name="T40" fmla="*/ 17 w 816"/>
                <a:gd name="T41" fmla="*/ 759 h 974"/>
                <a:gd name="T42" fmla="*/ 11 w 816"/>
                <a:gd name="T43" fmla="*/ 715 h 974"/>
                <a:gd name="T44" fmla="*/ 46 w 816"/>
                <a:gd name="T45" fmla="*/ 686 h 974"/>
                <a:gd name="T46" fmla="*/ 62 w 816"/>
                <a:gd name="T47" fmla="*/ 672 h 974"/>
                <a:gd name="T48" fmla="*/ 115 w 816"/>
                <a:gd name="T49" fmla="*/ 629 h 974"/>
                <a:gd name="T50" fmla="*/ 173 w 816"/>
                <a:gd name="T51" fmla="*/ 625 h 974"/>
                <a:gd name="T52" fmla="*/ 192 w 816"/>
                <a:gd name="T53" fmla="*/ 595 h 974"/>
                <a:gd name="T54" fmla="*/ 203 w 816"/>
                <a:gd name="T55" fmla="*/ 539 h 974"/>
                <a:gd name="T56" fmla="*/ 228 w 816"/>
                <a:gd name="T57" fmla="*/ 495 h 974"/>
                <a:gd name="T58" fmla="*/ 259 w 816"/>
                <a:gd name="T59" fmla="*/ 423 h 974"/>
                <a:gd name="T60" fmla="*/ 311 w 816"/>
                <a:gd name="T61" fmla="*/ 347 h 974"/>
                <a:gd name="T62" fmla="*/ 329 w 816"/>
                <a:gd name="T63" fmla="*/ 319 h 974"/>
                <a:gd name="T64" fmla="*/ 344 w 816"/>
                <a:gd name="T65" fmla="*/ 266 h 974"/>
                <a:gd name="T66" fmla="*/ 398 w 816"/>
                <a:gd name="T67" fmla="*/ 243 h 974"/>
                <a:gd name="T68" fmla="*/ 423 w 816"/>
                <a:gd name="T69" fmla="*/ 157 h 974"/>
                <a:gd name="T70" fmla="*/ 473 w 816"/>
                <a:gd name="T71" fmla="*/ 123 h 974"/>
                <a:gd name="T72" fmla="*/ 504 w 816"/>
                <a:gd name="T73" fmla="*/ 115 h 974"/>
                <a:gd name="T74" fmla="*/ 558 w 816"/>
                <a:gd name="T75" fmla="*/ 73 h 974"/>
                <a:gd name="T76" fmla="*/ 619 w 816"/>
                <a:gd name="T77" fmla="*/ 14 h 974"/>
                <a:gd name="T78" fmla="*/ 643 w 816"/>
                <a:gd name="T79" fmla="*/ 85 h 974"/>
                <a:gd name="T80" fmla="*/ 699 w 816"/>
                <a:gd name="T81" fmla="*/ 19 h 974"/>
                <a:gd name="T82" fmla="*/ 738 w 816"/>
                <a:gd name="T83" fmla="*/ 50 h 974"/>
                <a:gd name="T84" fmla="*/ 794 w 816"/>
                <a:gd name="T85" fmla="*/ 96 h 974"/>
                <a:gd name="T86" fmla="*/ 581 w 816"/>
                <a:gd name="T87" fmla="*/ 31 h 974"/>
                <a:gd name="T88" fmla="*/ 566 w 816"/>
                <a:gd name="T89" fmla="*/ 41 h 974"/>
                <a:gd name="T90" fmla="*/ 578 w 816"/>
                <a:gd name="T91" fmla="*/ 76 h 974"/>
                <a:gd name="T92" fmla="*/ 476 w 816"/>
                <a:gd name="T93" fmla="*/ 95 h 974"/>
                <a:gd name="T94" fmla="*/ 443 w 816"/>
                <a:gd name="T95" fmla="*/ 129 h 974"/>
                <a:gd name="T96" fmla="*/ 437 w 816"/>
                <a:gd name="T97" fmla="*/ 111 h 974"/>
                <a:gd name="T98" fmla="*/ 499 w 816"/>
                <a:gd name="T99" fmla="*/ 88 h 974"/>
                <a:gd name="T100" fmla="*/ 410 w 816"/>
                <a:gd name="T101" fmla="*/ 167 h 974"/>
                <a:gd name="T102" fmla="*/ 387 w 816"/>
                <a:gd name="T103" fmla="*/ 154 h 974"/>
                <a:gd name="T104" fmla="*/ 360 w 816"/>
                <a:gd name="T105" fmla="*/ 233 h 974"/>
                <a:gd name="T106" fmla="*/ 321 w 816"/>
                <a:gd name="T107" fmla="*/ 244 h 974"/>
                <a:gd name="T108" fmla="*/ 324 w 816"/>
                <a:gd name="T109" fmla="*/ 201 h 974"/>
                <a:gd name="T110" fmla="*/ 319 w 816"/>
                <a:gd name="T111" fmla="*/ 205 h 974"/>
                <a:gd name="T112" fmla="*/ 263 w 816"/>
                <a:gd name="T113" fmla="*/ 281 h 974"/>
                <a:gd name="T114" fmla="*/ 235 w 816"/>
                <a:gd name="T115" fmla="*/ 438 h 974"/>
                <a:gd name="T116" fmla="*/ 221 w 816"/>
                <a:gd name="T117" fmla="*/ 471 h 974"/>
                <a:gd name="T118" fmla="*/ 114 w 816"/>
                <a:gd name="T119" fmla="*/ 607 h 974"/>
                <a:gd name="T120" fmla="*/ 1 w 816"/>
                <a:gd name="T121" fmla="*/ 779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6" h="974">
                  <a:moveTo>
                    <a:pt x="648" y="0"/>
                  </a:moveTo>
                  <a:lnTo>
                    <a:pt x="648" y="0"/>
                  </a:lnTo>
                  <a:lnTo>
                    <a:pt x="656" y="4"/>
                  </a:lnTo>
                  <a:lnTo>
                    <a:pt x="659" y="4"/>
                  </a:lnTo>
                  <a:lnTo>
                    <a:pt x="663" y="11"/>
                  </a:lnTo>
                  <a:lnTo>
                    <a:pt x="665" y="10"/>
                  </a:lnTo>
                  <a:lnTo>
                    <a:pt x="665" y="14"/>
                  </a:lnTo>
                  <a:lnTo>
                    <a:pt x="661" y="16"/>
                  </a:lnTo>
                  <a:lnTo>
                    <a:pt x="654" y="17"/>
                  </a:lnTo>
                  <a:lnTo>
                    <a:pt x="653" y="18"/>
                  </a:lnTo>
                  <a:lnTo>
                    <a:pt x="648" y="18"/>
                  </a:lnTo>
                  <a:lnTo>
                    <a:pt x="645" y="12"/>
                  </a:lnTo>
                  <a:lnTo>
                    <a:pt x="640" y="11"/>
                  </a:lnTo>
                  <a:lnTo>
                    <a:pt x="640" y="9"/>
                  </a:lnTo>
                  <a:lnTo>
                    <a:pt x="643" y="4"/>
                  </a:lnTo>
                  <a:lnTo>
                    <a:pt x="648" y="0"/>
                  </a:lnTo>
                  <a:close/>
                  <a:moveTo>
                    <a:pt x="813" y="127"/>
                  </a:moveTo>
                  <a:lnTo>
                    <a:pt x="813" y="127"/>
                  </a:lnTo>
                  <a:lnTo>
                    <a:pt x="814" y="139"/>
                  </a:lnTo>
                  <a:lnTo>
                    <a:pt x="814" y="143"/>
                  </a:lnTo>
                  <a:lnTo>
                    <a:pt x="814" y="147"/>
                  </a:lnTo>
                  <a:lnTo>
                    <a:pt x="812" y="149"/>
                  </a:lnTo>
                  <a:lnTo>
                    <a:pt x="810" y="150"/>
                  </a:lnTo>
                  <a:lnTo>
                    <a:pt x="805" y="149"/>
                  </a:lnTo>
                  <a:lnTo>
                    <a:pt x="797" y="145"/>
                  </a:lnTo>
                  <a:lnTo>
                    <a:pt x="793" y="140"/>
                  </a:lnTo>
                  <a:lnTo>
                    <a:pt x="791" y="140"/>
                  </a:lnTo>
                  <a:lnTo>
                    <a:pt x="791" y="141"/>
                  </a:lnTo>
                  <a:lnTo>
                    <a:pt x="792" y="145"/>
                  </a:lnTo>
                  <a:lnTo>
                    <a:pt x="791" y="148"/>
                  </a:lnTo>
                  <a:lnTo>
                    <a:pt x="791" y="152"/>
                  </a:lnTo>
                  <a:lnTo>
                    <a:pt x="790" y="155"/>
                  </a:lnTo>
                  <a:lnTo>
                    <a:pt x="788" y="158"/>
                  </a:lnTo>
                  <a:lnTo>
                    <a:pt x="785" y="162"/>
                  </a:lnTo>
                  <a:lnTo>
                    <a:pt x="780" y="164"/>
                  </a:lnTo>
                  <a:lnTo>
                    <a:pt x="767" y="170"/>
                  </a:lnTo>
                  <a:lnTo>
                    <a:pt x="765" y="172"/>
                  </a:lnTo>
                  <a:lnTo>
                    <a:pt x="761" y="188"/>
                  </a:lnTo>
                  <a:lnTo>
                    <a:pt x="760" y="190"/>
                  </a:lnTo>
                  <a:lnTo>
                    <a:pt x="758" y="192"/>
                  </a:lnTo>
                  <a:lnTo>
                    <a:pt x="753" y="194"/>
                  </a:lnTo>
                  <a:lnTo>
                    <a:pt x="751" y="191"/>
                  </a:lnTo>
                  <a:lnTo>
                    <a:pt x="749" y="186"/>
                  </a:lnTo>
                  <a:lnTo>
                    <a:pt x="750" y="181"/>
                  </a:lnTo>
                  <a:lnTo>
                    <a:pt x="755" y="171"/>
                  </a:lnTo>
                  <a:lnTo>
                    <a:pt x="760" y="164"/>
                  </a:lnTo>
                  <a:lnTo>
                    <a:pt x="762" y="162"/>
                  </a:lnTo>
                  <a:lnTo>
                    <a:pt x="765" y="155"/>
                  </a:lnTo>
                  <a:lnTo>
                    <a:pt x="759" y="137"/>
                  </a:lnTo>
                  <a:lnTo>
                    <a:pt x="748" y="131"/>
                  </a:lnTo>
                  <a:lnTo>
                    <a:pt x="736" y="123"/>
                  </a:lnTo>
                  <a:lnTo>
                    <a:pt x="732" y="119"/>
                  </a:lnTo>
                  <a:lnTo>
                    <a:pt x="725" y="110"/>
                  </a:lnTo>
                  <a:lnTo>
                    <a:pt x="720" y="102"/>
                  </a:lnTo>
                  <a:lnTo>
                    <a:pt x="715" y="101"/>
                  </a:lnTo>
                  <a:lnTo>
                    <a:pt x="711" y="103"/>
                  </a:lnTo>
                  <a:lnTo>
                    <a:pt x="703" y="111"/>
                  </a:lnTo>
                  <a:lnTo>
                    <a:pt x="699" y="115"/>
                  </a:lnTo>
                  <a:lnTo>
                    <a:pt x="696" y="116"/>
                  </a:lnTo>
                  <a:lnTo>
                    <a:pt x="695" y="116"/>
                  </a:lnTo>
                  <a:lnTo>
                    <a:pt x="690" y="114"/>
                  </a:lnTo>
                  <a:lnTo>
                    <a:pt x="684" y="113"/>
                  </a:lnTo>
                  <a:lnTo>
                    <a:pt x="679" y="114"/>
                  </a:lnTo>
                  <a:lnTo>
                    <a:pt x="677" y="115"/>
                  </a:lnTo>
                  <a:lnTo>
                    <a:pt x="671" y="127"/>
                  </a:lnTo>
                  <a:lnTo>
                    <a:pt x="666" y="133"/>
                  </a:lnTo>
                  <a:lnTo>
                    <a:pt x="663" y="135"/>
                  </a:lnTo>
                  <a:lnTo>
                    <a:pt x="661" y="139"/>
                  </a:lnTo>
                  <a:lnTo>
                    <a:pt x="660" y="144"/>
                  </a:lnTo>
                  <a:lnTo>
                    <a:pt x="656" y="164"/>
                  </a:lnTo>
                  <a:lnTo>
                    <a:pt x="654" y="171"/>
                  </a:lnTo>
                  <a:lnTo>
                    <a:pt x="653" y="176"/>
                  </a:lnTo>
                  <a:lnTo>
                    <a:pt x="654" y="190"/>
                  </a:lnTo>
                  <a:lnTo>
                    <a:pt x="653" y="197"/>
                  </a:lnTo>
                  <a:lnTo>
                    <a:pt x="650" y="203"/>
                  </a:lnTo>
                  <a:lnTo>
                    <a:pt x="648" y="206"/>
                  </a:lnTo>
                  <a:lnTo>
                    <a:pt x="645" y="207"/>
                  </a:lnTo>
                  <a:lnTo>
                    <a:pt x="641" y="208"/>
                  </a:lnTo>
                  <a:lnTo>
                    <a:pt x="637" y="212"/>
                  </a:lnTo>
                  <a:lnTo>
                    <a:pt x="635" y="216"/>
                  </a:lnTo>
                  <a:lnTo>
                    <a:pt x="632" y="227"/>
                  </a:lnTo>
                  <a:lnTo>
                    <a:pt x="628" y="231"/>
                  </a:lnTo>
                  <a:lnTo>
                    <a:pt x="624" y="230"/>
                  </a:lnTo>
                  <a:lnTo>
                    <a:pt x="620" y="226"/>
                  </a:lnTo>
                  <a:lnTo>
                    <a:pt x="614" y="223"/>
                  </a:lnTo>
                  <a:lnTo>
                    <a:pt x="609" y="221"/>
                  </a:lnTo>
                  <a:lnTo>
                    <a:pt x="603" y="217"/>
                  </a:lnTo>
                  <a:lnTo>
                    <a:pt x="598" y="214"/>
                  </a:lnTo>
                  <a:lnTo>
                    <a:pt x="594" y="213"/>
                  </a:lnTo>
                  <a:lnTo>
                    <a:pt x="591" y="217"/>
                  </a:lnTo>
                  <a:lnTo>
                    <a:pt x="589" y="221"/>
                  </a:lnTo>
                  <a:lnTo>
                    <a:pt x="582" y="224"/>
                  </a:lnTo>
                  <a:lnTo>
                    <a:pt x="577" y="226"/>
                  </a:lnTo>
                  <a:lnTo>
                    <a:pt x="572" y="227"/>
                  </a:lnTo>
                  <a:lnTo>
                    <a:pt x="570" y="224"/>
                  </a:lnTo>
                  <a:lnTo>
                    <a:pt x="561" y="222"/>
                  </a:lnTo>
                  <a:lnTo>
                    <a:pt x="552" y="220"/>
                  </a:lnTo>
                  <a:lnTo>
                    <a:pt x="549" y="220"/>
                  </a:lnTo>
                  <a:lnTo>
                    <a:pt x="548" y="215"/>
                  </a:lnTo>
                  <a:lnTo>
                    <a:pt x="546" y="209"/>
                  </a:lnTo>
                  <a:lnTo>
                    <a:pt x="539" y="197"/>
                  </a:lnTo>
                  <a:lnTo>
                    <a:pt x="536" y="193"/>
                  </a:lnTo>
                  <a:lnTo>
                    <a:pt x="531" y="183"/>
                  </a:lnTo>
                  <a:lnTo>
                    <a:pt x="524" y="172"/>
                  </a:lnTo>
                  <a:lnTo>
                    <a:pt x="523" y="172"/>
                  </a:lnTo>
                  <a:lnTo>
                    <a:pt x="519" y="172"/>
                  </a:lnTo>
                  <a:lnTo>
                    <a:pt x="513" y="172"/>
                  </a:lnTo>
                  <a:lnTo>
                    <a:pt x="509" y="174"/>
                  </a:lnTo>
                  <a:lnTo>
                    <a:pt x="507" y="177"/>
                  </a:lnTo>
                  <a:lnTo>
                    <a:pt x="507" y="180"/>
                  </a:lnTo>
                  <a:lnTo>
                    <a:pt x="509" y="189"/>
                  </a:lnTo>
                  <a:lnTo>
                    <a:pt x="508" y="191"/>
                  </a:lnTo>
                  <a:lnTo>
                    <a:pt x="507" y="192"/>
                  </a:lnTo>
                  <a:lnTo>
                    <a:pt x="502" y="190"/>
                  </a:lnTo>
                  <a:lnTo>
                    <a:pt x="495" y="190"/>
                  </a:lnTo>
                  <a:lnTo>
                    <a:pt x="493" y="193"/>
                  </a:lnTo>
                  <a:lnTo>
                    <a:pt x="489" y="193"/>
                  </a:lnTo>
                  <a:lnTo>
                    <a:pt x="477" y="194"/>
                  </a:lnTo>
                  <a:lnTo>
                    <a:pt x="483" y="202"/>
                  </a:lnTo>
                  <a:lnTo>
                    <a:pt x="484" y="205"/>
                  </a:lnTo>
                  <a:lnTo>
                    <a:pt x="485" y="209"/>
                  </a:lnTo>
                  <a:lnTo>
                    <a:pt x="484" y="217"/>
                  </a:lnTo>
                  <a:lnTo>
                    <a:pt x="481" y="224"/>
                  </a:lnTo>
                  <a:lnTo>
                    <a:pt x="478" y="230"/>
                  </a:lnTo>
                  <a:lnTo>
                    <a:pt x="473" y="236"/>
                  </a:lnTo>
                  <a:lnTo>
                    <a:pt x="481" y="241"/>
                  </a:lnTo>
                  <a:lnTo>
                    <a:pt x="476" y="248"/>
                  </a:lnTo>
                  <a:lnTo>
                    <a:pt x="473" y="251"/>
                  </a:lnTo>
                  <a:lnTo>
                    <a:pt x="470" y="251"/>
                  </a:lnTo>
                  <a:lnTo>
                    <a:pt x="464" y="248"/>
                  </a:lnTo>
                  <a:lnTo>
                    <a:pt x="451" y="242"/>
                  </a:lnTo>
                  <a:lnTo>
                    <a:pt x="444" y="240"/>
                  </a:lnTo>
                  <a:lnTo>
                    <a:pt x="438" y="239"/>
                  </a:lnTo>
                  <a:lnTo>
                    <a:pt x="435" y="239"/>
                  </a:lnTo>
                  <a:lnTo>
                    <a:pt x="423" y="234"/>
                  </a:lnTo>
                  <a:lnTo>
                    <a:pt x="421" y="234"/>
                  </a:lnTo>
                  <a:lnTo>
                    <a:pt x="416" y="237"/>
                  </a:lnTo>
                  <a:lnTo>
                    <a:pt x="416" y="242"/>
                  </a:lnTo>
                  <a:lnTo>
                    <a:pt x="416" y="255"/>
                  </a:lnTo>
                  <a:lnTo>
                    <a:pt x="417" y="264"/>
                  </a:lnTo>
                  <a:lnTo>
                    <a:pt x="415" y="270"/>
                  </a:lnTo>
                  <a:lnTo>
                    <a:pt x="414" y="274"/>
                  </a:lnTo>
                  <a:lnTo>
                    <a:pt x="409" y="284"/>
                  </a:lnTo>
                  <a:lnTo>
                    <a:pt x="398" y="277"/>
                  </a:lnTo>
                  <a:lnTo>
                    <a:pt x="390" y="272"/>
                  </a:lnTo>
                  <a:lnTo>
                    <a:pt x="386" y="279"/>
                  </a:lnTo>
                  <a:lnTo>
                    <a:pt x="373" y="290"/>
                  </a:lnTo>
                  <a:lnTo>
                    <a:pt x="367" y="312"/>
                  </a:lnTo>
                  <a:lnTo>
                    <a:pt x="367" y="313"/>
                  </a:lnTo>
                  <a:lnTo>
                    <a:pt x="363" y="318"/>
                  </a:lnTo>
                  <a:lnTo>
                    <a:pt x="359" y="321"/>
                  </a:lnTo>
                  <a:lnTo>
                    <a:pt x="355" y="322"/>
                  </a:lnTo>
                  <a:lnTo>
                    <a:pt x="353" y="328"/>
                  </a:lnTo>
                  <a:lnTo>
                    <a:pt x="358" y="338"/>
                  </a:lnTo>
                  <a:lnTo>
                    <a:pt x="360" y="342"/>
                  </a:lnTo>
                  <a:lnTo>
                    <a:pt x="363" y="350"/>
                  </a:lnTo>
                  <a:lnTo>
                    <a:pt x="362" y="355"/>
                  </a:lnTo>
                  <a:lnTo>
                    <a:pt x="362" y="358"/>
                  </a:lnTo>
                  <a:lnTo>
                    <a:pt x="356" y="364"/>
                  </a:lnTo>
                  <a:lnTo>
                    <a:pt x="345" y="381"/>
                  </a:lnTo>
                  <a:lnTo>
                    <a:pt x="335" y="398"/>
                  </a:lnTo>
                  <a:lnTo>
                    <a:pt x="331" y="403"/>
                  </a:lnTo>
                  <a:lnTo>
                    <a:pt x="333" y="417"/>
                  </a:lnTo>
                  <a:lnTo>
                    <a:pt x="330" y="421"/>
                  </a:lnTo>
                  <a:lnTo>
                    <a:pt x="323" y="426"/>
                  </a:lnTo>
                  <a:lnTo>
                    <a:pt x="319" y="428"/>
                  </a:lnTo>
                  <a:lnTo>
                    <a:pt x="315" y="429"/>
                  </a:lnTo>
                  <a:lnTo>
                    <a:pt x="304" y="431"/>
                  </a:lnTo>
                  <a:lnTo>
                    <a:pt x="306" y="446"/>
                  </a:lnTo>
                  <a:lnTo>
                    <a:pt x="307" y="453"/>
                  </a:lnTo>
                  <a:lnTo>
                    <a:pt x="306" y="457"/>
                  </a:lnTo>
                  <a:lnTo>
                    <a:pt x="305" y="460"/>
                  </a:lnTo>
                  <a:lnTo>
                    <a:pt x="304" y="468"/>
                  </a:lnTo>
                  <a:lnTo>
                    <a:pt x="302" y="494"/>
                  </a:lnTo>
                  <a:lnTo>
                    <a:pt x="300" y="496"/>
                  </a:lnTo>
                  <a:lnTo>
                    <a:pt x="298" y="503"/>
                  </a:lnTo>
                  <a:lnTo>
                    <a:pt x="290" y="520"/>
                  </a:lnTo>
                  <a:lnTo>
                    <a:pt x="284" y="531"/>
                  </a:lnTo>
                  <a:lnTo>
                    <a:pt x="276" y="546"/>
                  </a:lnTo>
                  <a:lnTo>
                    <a:pt x="283" y="551"/>
                  </a:lnTo>
                  <a:lnTo>
                    <a:pt x="289" y="555"/>
                  </a:lnTo>
                  <a:lnTo>
                    <a:pt x="290" y="560"/>
                  </a:lnTo>
                  <a:lnTo>
                    <a:pt x="291" y="570"/>
                  </a:lnTo>
                  <a:lnTo>
                    <a:pt x="291" y="576"/>
                  </a:lnTo>
                  <a:lnTo>
                    <a:pt x="289" y="581"/>
                  </a:lnTo>
                  <a:lnTo>
                    <a:pt x="287" y="585"/>
                  </a:lnTo>
                  <a:lnTo>
                    <a:pt x="285" y="587"/>
                  </a:lnTo>
                  <a:lnTo>
                    <a:pt x="276" y="585"/>
                  </a:lnTo>
                  <a:lnTo>
                    <a:pt x="265" y="583"/>
                  </a:lnTo>
                  <a:lnTo>
                    <a:pt x="262" y="583"/>
                  </a:lnTo>
                  <a:lnTo>
                    <a:pt x="255" y="585"/>
                  </a:lnTo>
                  <a:lnTo>
                    <a:pt x="249" y="588"/>
                  </a:lnTo>
                  <a:lnTo>
                    <a:pt x="246" y="591"/>
                  </a:lnTo>
                  <a:lnTo>
                    <a:pt x="245" y="592"/>
                  </a:lnTo>
                  <a:lnTo>
                    <a:pt x="241" y="599"/>
                  </a:lnTo>
                  <a:lnTo>
                    <a:pt x="234" y="611"/>
                  </a:lnTo>
                  <a:lnTo>
                    <a:pt x="230" y="617"/>
                  </a:lnTo>
                  <a:lnTo>
                    <a:pt x="231" y="624"/>
                  </a:lnTo>
                  <a:lnTo>
                    <a:pt x="224" y="638"/>
                  </a:lnTo>
                  <a:lnTo>
                    <a:pt x="229" y="652"/>
                  </a:lnTo>
                  <a:lnTo>
                    <a:pt x="229" y="652"/>
                  </a:lnTo>
                  <a:lnTo>
                    <a:pt x="231" y="658"/>
                  </a:lnTo>
                  <a:lnTo>
                    <a:pt x="229" y="662"/>
                  </a:lnTo>
                  <a:lnTo>
                    <a:pt x="228" y="664"/>
                  </a:lnTo>
                  <a:lnTo>
                    <a:pt x="228" y="670"/>
                  </a:lnTo>
                  <a:lnTo>
                    <a:pt x="229" y="677"/>
                  </a:lnTo>
                  <a:lnTo>
                    <a:pt x="228" y="681"/>
                  </a:lnTo>
                  <a:lnTo>
                    <a:pt x="228" y="686"/>
                  </a:lnTo>
                  <a:lnTo>
                    <a:pt x="234" y="706"/>
                  </a:lnTo>
                  <a:lnTo>
                    <a:pt x="234" y="711"/>
                  </a:lnTo>
                  <a:lnTo>
                    <a:pt x="233" y="714"/>
                  </a:lnTo>
                  <a:lnTo>
                    <a:pt x="232" y="727"/>
                  </a:lnTo>
                  <a:lnTo>
                    <a:pt x="229" y="744"/>
                  </a:lnTo>
                  <a:lnTo>
                    <a:pt x="233" y="748"/>
                  </a:lnTo>
                  <a:lnTo>
                    <a:pt x="240" y="754"/>
                  </a:lnTo>
                  <a:lnTo>
                    <a:pt x="243" y="756"/>
                  </a:lnTo>
                  <a:lnTo>
                    <a:pt x="248" y="762"/>
                  </a:lnTo>
                  <a:lnTo>
                    <a:pt x="252" y="768"/>
                  </a:lnTo>
                  <a:lnTo>
                    <a:pt x="251" y="772"/>
                  </a:lnTo>
                  <a:lnTo>
                    <a:pt x="250" y="776"/>
                  </a:lnTo>
                  <a:lnTo>
                    <a:pt x="249" y="780"/>
                  </a:lnTo>
                  <a:lnTo>
                    <a:pt x="247" y="784"/>
                  </a:lnTo>
                  <a:lnTo>
                    <a:pt x="246" y="787"/>
                  </a:lnTo>
                  <a:lnTo>
                    <a:pt x="246" y="788"/>
                  </a:lnTo>
                  <a:lnTo>
                    <a:pt x="239" y="788"/>
                  </a:lnTo>
                  <a:lnTo>
                    <a:pt x="235" y="789"/>
                  </a:lnTo>
                  <a:lnTo>
                    <a:pt x="234" y="791"/>
                  </a:lnTo>
                  <a:lnTo>
                    <a:pt x="234" y="798"/>
                  </a:lnTo>
                  <a:lnTo>
                    <a:pt x="238" y="811"/>
                  </a:lnTo>
                  <a:lnTo>
                    <a:pt x="242" y="820"/>
                  </a:lnTo>
                  <a:lnTo>
                    <a:pt x="243" y="826"/>
                  </a:lnTo>
                  <a:lnTo>
                    <a:pt x="242" y="832"/>
                  </a:lnTo>
                  <a:lnTo>
                    <a:pt x="240" y="835"/>
                  </a:lnTo>
                  <a:lnTo>
                    <a:pt x="240" y="839"/>
                  </a:lnTo>
                  <a:lnTo>
                    <a:pt x="240" y="847"/>
                  </a:lnTo>
                  <a:lnTo>
                    <a:pt x="237" y="851"/>
                  </a:lnTo>
                  <a:lnTo>
                    <a:pt x="233" y="856"/>
                  </a:lnTo>
                  <a:lnTo>
                    <a:pt x="230" y="859"/>
                  </a:lnTo>
                  <a:lnTo>
                    <a:pt x="227" y="860"/>
                  </a:lnTo>
                  <a:lnTo>
                    <a:pt x="224" y="861"/>
                  </a:lnTo>
                  <a:lnTo>
                    <a:pt x="222" y="862"/>
                  </a:lnTo>
                  <a:lnTo>
                    <a:pt x="221" y="867"/>
                  </a:lnTo>
                  <a:lnTo>
                    <a:pt x="219" y="873"/>
                  </a:lnTo>
                  <a:lnTo>
                    <a:pt x="214" y="879"/>
                  </a:lnTo>
                  <a:lnTo>
                    <a:pt x="215" y="881"/>
                  </a:lnTo>
                  <a:lnTo>
                    <a:pt x="216" y="889"/>
                  </a:lnTo>
                  <a:lnTo>
                    <a:pt x="218" y="898"/>
                  </a:lnTo>
                  <a:lnTo>
                    <a:pt x="217" y="906"/>
                  </a:lnTo>
                  <a:lnTo>
                    <a:pt x="215" y="914"/>
                  </a:lnTo>
                  <a:lnTo>
                    <a:pt x="213" y="920"/>
                  </a:lnTo>
                  <a:lnTo>
                    <a:pt x="210" y="922"/>
                  </a:lnTo>
                  <a:lnTo>
                    <a:pt x="208" y="921"/>
                  </a:lnTo>
                  <a:lnTo>
                    <a:pt x="205" y="913"/>
                  </a:lnTo>
                  <a:lnTo>
                    <a:pt x="205" y="911"/>
                  </a:lnTo>
                  <a:lnTo>
                    <a:pt x="205" y="909"/>
                  </a:lnTo>
                  <a:lnTo>
                    <a:pt x="197" y="907"/>
                  </a:lnTo>
                  <a:lnTo>
                    <a:pt x="196" y="907"/>
                  </a:lnTo>
                  <a:lnTo>
                    <a:pt x="193" y="905"/>
                  </a:lnTo>
                  <a:lnTo>
                    <a:pt x="191" y="905"/>
                  </a:lnTo>
                  <a:lnTo>
                    <a:pt x="188" y="904"/>
                  </a:lnTo>
                  <a:lnTo>
                    <a:pt x="185" y="897"/>
                  </a:lnTo>
                  <a:lnTo>
                    <a:pt x="182" y="892"/>
                  </a:lnTo>
                  <a:lnTo>
                    <a:pt x="182" y="889"/>
                  </a:lnTo>
                  <a:lnTo>
                    <a:pt x="182" y="878"/>
                  </a:lnTo>
                  <a:lnTo>
                    <a:pt x="181" y="874"/>
                  </a:lnTo>
                  <a:lnTo>
                    <a:pt x="181" y="869"/>
                  </a:lnTo>
                  <a:lnTo>
                    <a:pt x="179" y="873"/>
                  </a:lnTo>
                  <a:lnTo>
                    <a:pt x="180" y="879"/>
                  </a:lnTo>
                  <a:lnTo>
                    <a:pt x="177" y="882"/>
                  </a:lnTo>
                  <a:lnTo>
                    <a:pt x="174" y="884"/>
                  </a:lnTo>
                  <a:lnTo>
                    <a:pt x="175" y="887"/>
                  </a:lnTo>
                  <a:lnTo>
                    <a:pt x="176" y="888"/>
                  </a:lnTo>
                  <a:lnTo>
                    <a:pt x="176" y="892"/>
                  </a:lnTo>
                  <a:lnTo>
                    <a:pt x="175" y="898"/>
                  </a:lnTo>
                  <a:lnTo>
                    <a:pt x="170" y="911"/>
                  </a:lnTo>
                  <a:lnTo>
                    <a:pt x="168" y="913"/>
                  </a:lnTo>
                  <a:lnTo>
                    <a:pt x="168" y="915"/>
                  </a:lnTo>
                  <a:lnTo>
                    <a:pt x="165" y="913"/>
                  </a:lnTo>
                  <a:lnTo>
                    <a:pt x="161" y="917"/>
                  </a:lnTo>
                  <a:lnTo>
                    <a:pt x="157" y="918"/>
                  </a:lnTo>
                  <a:lnTo>
                    <a:pt x="156" y="914"/>
                  </a:lnTo>
                  <a:lnTo>
                    <a:pt x="151" y="908"/>
                  </a:lnTo>
                  <a:lnTo>
                    <a:pt x="148" y="908"/>
                  </a:lnTo>
                  <a:lnTo>
                    <a:pt x="150" y="911"/>
                  </a:lnTo>
                  <a:lnTo>
                    <a:pt x="153" y="915"/>
                  </a:lnTo>
                  <a:lnTo>
                    <a:pt x="151" y="917"/>
                  </a:lnTo>
                  <a:lnTo>
                    <a:pt x="150" y="918"/>
                  </a:lnTo>
                  <a:lnTo>
                    <a:pt x="148" y="919"/>
                  </a:lnTo>
                  <a:lnTo>
                    <a:pt x="140" y="924"/>
                  </a:lnTo>
                  <a:lnTo>
                    <a:pt x="143" y="927"/>
                  </a:lnTo>
                  <a:lnTo>
                    <a:pt x="141" y="930"/>
                  </a:lnTo>
                  <a:lnTo>
                    <a:pt x="138" y="931"/>
                  </a:lnTo>
                  <a:lnTo>
                    <a:pt x="137" y="933"/>
                  </a:lnTo>
                  <a:lnTo>
                    <a:pt x="136" y="935"/>
                  </a:lnTo>
                  <a:lnTo>
                    <a:pt x="129" y="941"/>
                  </a:lnTo>
                  <a:lnTo>
                    <a:pt x="116" y="957"/>
                  </a:lnTo>
                  <a:lnTo>
                    <a:pt x="109" y="962"/>
                  </a:lnTo>
                  <a:lnTo>
                    <a:pt x="105" y="966"/>
                  </a:lnTo>
                  <a:lnTo>
                    <a:pt x="101" y="966"/>
                  </a:lnTo>
                  <a:lnTo>
                    <a:pt x="96" y="970"/>
                  </a:lnTo>
                  <a:lnTo>
                    <a:pt x="83" y="974"/>
                  </a:lnTo>
                  <a:lnTo>
                    <a:pt x="74" y="972"/>
                  </a:lnTo>
                  <a:lnTo>
                    <a:pt x="69" y="973"/>
                  </a:lnTo>
                  <a:lnTo>
                    <a:pt x="65" y="971"/>
                  </a:lnTo>
                  <a:lnTo>
                    <a:pt x="65" y="969"/>
                  </a:lnTo>
                  <a:lnTo>
                    <a:pt x="65" y="968"/>
                  </a:lnTo>
                  <a:lnTo>
                    <a:pt x="66" y="966"/>
                  </a:lnTo>
                  <a:lnTo>
                    <a:pt x="65" y="966"/>
                  </a:lnTo>
                  <a:lnTo>
                    <a:pt x="62" y="966"/>
                  </a:lnTo>
                  <a:lnTo>
                    <a:pt x="61" y="967"/>
                  </a:lnTo>
                  <a:lnTo>
                    <a:pt x="61" y="970"/>
                  </a:lnTo>
                  <a:lnTo>
                    <a:pt x="60" y="971"/>
                  </a:lnTo>
                  <a:lnTo>
                    <a:pt x="56" y="969"/>
                  </a:lnTo>
                  <a:lnTo>
                    <a:pt x="55" y="968"/>
                  </a:lnTo>
                  <a:lnTo>
                    <a:pt x="56" y="964"/>
                  </a:lnTo>
                  <a:lnTo>
                    <a:pt x="59" y="962"/>
                  </a:lnTo>
                  <a:lnTo>
                    <a:pt x="58" y="961"/>
                  </a:lnTo>
                  <a:lnTo>
                    <a:pt x="58" y="959"/>
                  </a:lnTo>
                  <a:lnTo>
                    <a:pt x="56" y="959"/>
                  </a:lnTo>
                  <a:lnTo>
                    <a:pt x="53" y="960"/>
                  </a:lnTo>
                  <a:lnTo>
                    <a:pt x="49" y="959"/>
                  </a:lnTo>
                  <a:lnTo>
                    <a:pt x="39" y="953"/>
                  </a:lnTo>
                  <a:lnTo>
                    <a:pt x="37" y="949"/>
                  </a:lnTo>
                  <a:lnTo>
                    <a:pt x="28" y="944"/>
                  </a:lnTo>
                  <a:lnTo>
                    <a:pt x="24" y="938"/>
                  </a:lnTo>
                  <a:lnTo>
                    <a:pt x="22" y="932"/>
                  </a:lnTo>
                  <a:lnTo>
                    <a:pt x="22" y="926"/>
                  </a:lnTo>
                  <a:lnTo>
                    <a:pt x="23" y="917"/>
                  </a:lnTo>
                  <a:lnTo>
                    <a:pt x="25" y="914"/>
                  </a:lnTo>
                  <a:lnTo>
                    <a:pt x="33" y="918"/>
                  </a:lnTo>
                  <a:lnTo>
                    <a:pt x="40" y="923"/>
                  </a:lnTo>
                  <a:lnTo>
                    <a:pt x="41" y="923"/>
                  </a:lnTo>
                  <a:lnTo>
                    <a:pt x="44" y="919"/>
                  </a:lnTo>
                  <a:lnTo>
                    <a:pt x="49" y="915"/>
                  </a:lnTo>
                  <a:lnTo>
                    <a:pt x="47" y="914"/>
                  </a:lnTo>
                  <a:lnTo>
                    <a:pt x="40" y="918"/>
                  </a:lnTo>
                  <a:lnTo>
                    <a:pt x="38" y="916"/>
                  </a:lnTo>
                  <a:lnTo>
                    <a:pt x="34" y="912"/>
                  </a:lnTo>
                  <a:lnTo>
                    <a:pt x="34" y="909"/>
                  </a:lnTo>
                  <a:lnTo>
                    <a:pt x="36" y="907"/>
                  </a:lnTo>
                  <a:lnTo>
                    <a:pt x="36" y="904"/>
                  </a:lnTo>
                  <a:lnTo>
                    <a:pt x="35" y="901"/>
                  </a:lnTo>
                  <a:lnTo>
                    <a:pt x="36" y="897"/>
                  </a:lnTo>
                  <a:lnTo>
                    <a:pt x="39" y="893"/>
                  </a:lnTo>
                  <a:lnTo>
                    <a:pt x="43" y="889"/>
                  </a:lnTo>
                  <a:lnTo>
                    <a:pt x="47" y="884"/>
                  </a:lnTo>
                  <a:lnTo>
                    <a:pt x="50" y="882"/>
                  </a:lnTo>
                  <a:lnTo>
                    <a:pt x="50" y="881"/>
                  </a:lnTo>
                  <a:lnTo>
                    <a:pt x="46" y="883"/>
                  </a:lnTo>
                  <a:lnTo>
                    <a:pt x="42" y="885"/>
                  </a:lnTo>
                  <a:lnTo>
                    <a:pt x="38" y="890"/>
                  </a:lnTo>
                  <a:lnTo>
                    <a:pt x="32" y="894"/>
                  </a:lnTo>
                  <a:lnTo>
                    <a:pt x="28" y="895"/>
                  </a:lnTo>
                  <a:lnTo>
                    <a:pt x="27" y="896"/>
                  </a:lnTo>
                  <a:lnTo>
                    <a:pt x="24" y="898"/>
                  </a:lnTo>
                  <a:lnTo>
                    <a:pt x="21" y="903"/>
                  </a:lnTo>
                  <a:lnTo>
                    <a:pt x="17" y="905"/>
                  </a:lnTo>
                  <a:lnTo>
                    <a:pt x="11" y="905"/>
                  </a:lnTo>
                  <a:lnTo>
                    <a:pt x="10" y="901"/>
                  </a:lnTo>
                  <a:lnTo>
                    <a:pt x="12" y="888"/>
                  </a:lnTo>
                  <a:lnTo>
                    <a:pt x="14" y="881"/>
                  </a:lnTo>
                  <a:lnTo>
                    <a:pt x="16" y="876"/>
                  </a:lnTo>
                  <a:lnTo>
                    <a:pt x="19" y="875"/>
                  </a:lnTo>
                  <a:lnTo>
                    <a:pt x="21" y="872"/>
                  </a:lnTo>
                  <a:lnTo>
                    <a:pt x="23" y="872"/>
                  </a:lnTo>
                  <a:lnTo>
                    <a:pt x="24" y="873"/>
                  </a:lnTo>
                  <a:lnTo>
                    <a:pt x="30" y="875"/>
                  </a:lnTo>
                  <a:lnTo>
                    <a:pt x="33" y="870"/>
                  </a:lnTo>
                  <a:lnTo>
                    <a:pt x="37" y="870"/>
                  </a:lnTo>
                  <a:lnTo>
                    <a:pt x="44" y="865"/>
                  </a:lnTo>
                  <a:lnTo>
                    <a:pt x="44" y="864"/>
                  </a:lnTo>
                  <a:lnTo>
                    <a:pt x="39" y="865"/>
                  </a:lnTo>
                  <a:lnTo>
                    <a:pt x="36" y="866"/>
                  </a:lnTo>
                  <a:lnTo>
                    <a:pt x="32" y="867"/>
                  </a:lnTo>
                  <a:lnTo>
                    <a:pt x="30" y="866"/>
                  </a:lnTo>
                  <a:lnTo>
                    <a:pt x="29" y="862"/>
                  </a:lnTo>
                  <a:lnTo>
                    <a:pt x="30" y="859"/>
                  </a:lnTo>
                  <a:lnTo>
                    <a:pt x="37" y="852"/>
                  </a:lnTo>
                  <a:lnTo>
                    <a:pt x="39" y="849"/>
                  </a:lnTo>
                  <a:lnTo>
                    <a:pt x="41" y="846"/>
                  </a:lnTo>
                  <a:lnTo>
                    <a:pt x="41" y="844"/>
                  </a:lnTo>
                  <a:lnTo>
                    <a:pt x="42" y="839"/>
                  </a:lnTo>
                  <a:lnTo>
                    <a:pt x="48" y="832"/>
                  </a:lnTo>
                  <a:lnTo>
                    <a:pt x="53" y="828"/>
                  </a:lnTo>
                  <a:lnTo>
                    <a:pt x="55" y="831"/>
                  </a:lnTo>
                  <a:lnTo>
                    <a:pt x="54" y="841"/>
                  </a:lnTo>
                  <a:lnTo>
                    <a:pt x="54" y="844"/>
                  </a:lnTo>
                  <a:lnTo>
                    <a:pt x="58" y="831"/>
                  </a:lnTo>
                  <a:lnTo>
                    <a:pt x="60" y="828"/>
                  </a:lnTo>
                  <a:lnTo>
                    <a:pt x="62" y="825"/>
                  </a:lnTo>
                  <a:lnTo>
                    <a:pt x="67" y="824"/>
                  </a:lnTo>
                  <a:lnTo>
                    <a:pt x="68" y="822"/>
                  </a:lnTo>
                  <a:lnTo>
                    <a:pt x="62" y="822"/>
                  </a:lnTo>
                  <a:lnTo>
                    <a:pt x="48" y="828"/>
                  </a:lnTo>
                  <a:lnTo>
                    <a:pt x="42" y="832"/>
                  </a:lnTo>
                  <a:lnTo>
                    <a:pt x="40" y="836"/>
                  </a:lnTo>
                  <a:lnTo>
                    <a:pt x="36" y="841"/>
                  </a:lnTo>
                  <a:lnTo>
                    <a:pt x="34" y="844"/>
                  </a:lnTo>
                  <a:lnTo>
                    <a:pt x="33" y="850"/>
                  </a:lnTo>
                  <a:lnTo>
                    <a:pt x="31" y="852"/>
                  </a:lnTo>
                  <a:lnTo>
                    <a:pt x="28" y="853"/>
                  </a:lnTo>
                  <a:lnTo>
                    <a:pt x="23" y="860"/>
                  </a:lnTo>
                  <a:lnTo>
                    <a:pt x="21" y="865"/>
                  </a:lnTo>
                  <a:lnTo>
                    <a:pt x="17" y="869"/>
                  </a:lnTo>
                  <a:lnTo>
                    <a:pt x="14" y="872"/>
                  </a:lnTo>
                  <a:lnTo>
                    <a:pt x="13" y="873"/>
                  </a:lnTo>
                  <a:lnTo>
                    <a:pt x="12" y="876"/>
                  </a:lnTo>
                  <a:lnTo>
                    <a:pt x="11" y="876"/>
                  </a:lnTo>
                  <a:lnTo>
                    <a:pt x="9" y="874"/>
                  </a:lnTo>
                  <a:lnTo>
                    <a:pt x="9" y="870"/>
                  </a:lnTo>
                  <a:lnTo>
                    <a:pt x="10" y="864"/>
                  </a:lnTo>
                  <a:lnTo>
                    <a:pt x="12" y="860"/>
                  </a:lnTo>
                  <a:lnTo>
                    <a:pt x="13" y="855"/>
                  </a:lnTo>
                  <a:lnTo>
                    <a:pt x="11" y="851"/>
                  </a:lnTo>
                  <a:lnTo>
                    <a:pt x="12" y="848"/>
                  </a:lnTo>
                  <a:lnTo>
                    <a:pt x="14" y="848"/>
                  </a:lnTo>
                  <a:lnTo>
                    <a:pt x="18" y="850"/>
                  </a:lnTo>
                  <a:lnTo>
                    <a:pt x="21" y="850"/>
                  </a:lnTo>
                  <a:lnTo>
                    <a:pt x="28" y="846"/>
                  </a:lnTo>
                  <a:lnTo>
                    <a:pt x="27" y="844"/>
                  </a:lnTo>
                  <a:lnTo>
                    <a:pt x="24" y="844"/>
                  </a:lnTo>
                  <a:lnTo>
                    <a:pt x="19" y="844"/>
                  </a:lnTo>
                  <a:lnTo>
                    <a:pt x="15" y="841"/>
                  </a:lnTo>
                  <a:lnTo>
                    <a:pt x="12" y="835"/>
                  </a:lnTo>
                  <a:lnTo>
                    <a:pt x="10" y="826"/>
                  </a:lnTo>
                  <a:lnTo>
                    <a:pt x="11" y="823"/>
                  </a:lnTo>
                  <a:lnTo>
                    <a:pt x="23" y="815"/>
                  </a:lnTo>
                  <a:lnTo>
                    <a:pt x="26" y="811"/>
                  </a:lnTo>
                  <a:lnTo>
                    <a:pt x="24" y="810"/>
                  </a:lnTo>
                  <a:lnTo>
                    <a:pt x="20" y="815"/>
                  </a:lnTo>
                  <a:lnTo>
                    <a:pt x="14" y="818"/>
                  </a:lnTo>
                  <a:lnTo>
                    <a:pt x="10" y="814"/>
                  </a:lnTo>
                  <a:lnTo>
                    <a:pt x="8" y="809"/>
                  </a:lnTo>
                  <a:lnTo>
                    <a:pt x="6" y="800"/>
                  </a:lnTo>
                  <a:lnTo>
                    <a:pt x="7" y="795"/>
                  </a:lnTo>
                  <a:lnTo>
                    <a:pt x="6" y="788"/>
                  </a:lnTo>
                  <a:lnTo>
                    <a:pt x="9" y="786"/>
                  </a:lnTo>
                  <a:lnTo>
                    <a:pt x="12" y="787"/>
                  </a:lnTo>
                  <a:lnTo>
                    <a:pt x="15" y="788"/>
                  </a:lnTo>
                  <a:lnTo>
                    <a:pt x="22" y="787"/>
                  </a:lnTo>
                  <a:lnTo>
                    <a:pt x="37" y="783"/>
                  </a:lnTo>
                  <a:lnTo>
                    <a:pt x="46" y="785"/>
                  </a:lnTo>
                  <a:lnTo>
                    <a:pt x="50" y="785"/>
                  </a:lnTo>
                  <a:lnTo>
                    <a:pt x="56" y="782"/>
                  </a:lnTo>
                  <a:lnTo>
                    <a:pt x="61" y="781"/>
                  </a:lnTo>
                  <a:lnTo>
                    <a:pt x="65" y="784"/>
                  </a:lnTo>
                  <a:lnTo>
                    <a:pt x="68" y="787"/>
                  </a:lnTo>
                  <a:lnTo>
                    <a:pt x="68" y="791"/>
                  </a:lnTo>
                  <a:lnTo>
                    <a:pt x="70" y="794"/>
                  </a:lnTo>
                  <a:lnTo>
                    <a:pt x="71" y="793"/>
                  </a:lnTo>
                  <a:lnTo>
                    <a:pt x="70" y="790"/>
                  </a:lnTo>
                  <a:lnTo>
                    <a:pt x="70" y="785"/>
                  </a:lnTo>
                  <a:lnTo>
                    <a:pt x="85" y="779"/>
                  </a:lnTo>
                  <a:lnTo>
                    <a:pt x="87" y="777"/>
                  </a:lnTo>
                  <a:lnTo>
                    <a:pt x="81" y="776"/>
                  </a:lnTo>
                  <a:lnTo>
                    <a:pt x="79" y="771"/>
                  </a:lnTo>
                  <a:lnTo>
                    <a:pt x="83" y="764"/>
                  </a:lnTo>
                  <a:lnTo>
                    <a:pt x="82" y="763"/>
                  </a:lnTo>
                  <a:lnTo>
                    <a:pt x="79" y="767"/>
                  </a:lnTo>
                  <a:lnTo>
                    <a:pt x="77" y="772"/>
                  </a:lnTo>
                  <a:lnTo>
                    <a:pt x="78" y="777"/>
                  </a:lnTo>
                  <a:lnTo>
                    <a:pt x="77" y="779"/>
                  </a:lnTo>
                  <a:lnTo>
                    <a:pt x="74" y="780"/>
                  </a:lnTo>
                  <a:lnTo>
                    <a:pt x="67" y="780"/>
                  </a:lnTo>
                  <a:lnTo>
                    <a:pt x="62" y="778"/>
                  </a:lnTo>
                  <a:lnTo>
                    <a:pt x="58" y="777"/>
                  </a:lnTo>
                  <a:lnTo>
                    <a:pt x="56" y="776"/>
                  </a:lnTo>
                  <a:lnTo>
                    <a:pt x="57" y="773"/>
                  </a:lnTo>
                  <a:lnTo>
                    <a:pt x="56" y="772"/>
                  </a:lnTo>
                  <a:lnTo>
                    <a:pt x="54" y="775"/>
                  </a:lnTo>
                  <a:lnTo>
                    <a:pt x="53" y="781"/>
                  </a:lnTo>
                  <a:lnTo>
                    <a:pt x="49" y="782"/>
                  </a:lnTo>
                  <a:lnTo>
                    <a:pt x="40" y="780"/>
                  </a:lnTo>
                  <a:lnTo>
                    <a:pt x="26" y="781"/>
                  </a:lnTo>
                  <a:lnTo>
                    <a:pt x="20" y="784"/>
                  </a:lnTo>
                  <a:lnTo>
                    <a:pt x="16" y="784"/>
                  </a:lnTo>
                  <a:lnTo>
                    <a:pt x="9" y="779"/>
                  </a:lnTo>
                  <a:lnTo>
                    <a:pt x="7" y="774"/>
                  </a:lnTo>
                  <a:lnTo>
                    <a:pt x="6" y="766"/>
                  </a:lnTo>
                  <a:lnTo>
                    <a:pt x="6" y="763"/>
                  </a:lnTo>
                  <a:lnTo>
                    <a:pt x="11" y="761"/>
                  </a:lnTo>
                  <a:lnTo>
                    <a:pt x="14" y="761"/>
                  </a:lnTo>
                  <a:lnTo>
                    <a:pt x="17" y="759"/>
                  </a:lnTo>
                  <a:lnTo>
                    <a:pt x="14" y="758"/>
                  </a:lnTo>
                  <a:lnTo>
                    <a:pt x="11" y="755"/>
                  </a:lnTo>
                  <a:lnTo>
                    <a:pt x="9" y="750"/>
                  </a:lnTo>
                  <a:lnTo>
                    <a:pt x="6" y="749"/>
                  </a:lnTo>
                  <a:lnTo>
                    <a:pt x="4" y="744"/>
                  </a:lnTo>
                  <a:lnTo>
                    <a:pt x="3" y="738"/>
                  </a:lnTo>
                  <a:lnTo>
                    <a:pt x="4" y="733"/>
                  </a:lnTo>
                  <a:lnTo>
                    <a:pt x="6" y="732"/>
                  </a:lnTo>
                  <a:lnTo>
                    <a:pt x="10" y="733"/>
                  </a:lnTo>
                  <a:lnTo>
                    <a:pt x="21" y="732"/>
                  </a:lnTo>
                  <a:lnTo>
                    <a:pt x="31" y="737"/>
                  </a:lnTo>
                  <a:lnTo>
                    <a:pt x="38" y="739"/>
                  </a:lnTo>
                  <a:lnTo>
                    <a:pt x="52" y="738"/>
                  </a:lnTo>
                  <a:lnTo>
                    <a:pt x="60" y="734"/>
                  </a:lnTo>
                  <a:lnTo>
                    <a:pt x="58" y="733"/>
                  </a:lnTo>
                  <a:lnTo>
                    <a:pt x="50" y="735"/>
                  </a:lnTo>
                  <a:lnTo>
                    <a:pt x="41" y="735"/>
                  </a:lnTo>
                  <a:lnTo>
                    <a:pt x="27" y="730"/>
                  </a:lnTo>
                  <a:lnTo>
                    <a:pt x="21" y="729"/>
                  </a:lnTo>
                  <a:lnTo>
                    <a:pt x="14" y="730"/>
                  </a:lnTo>
                  <a:lnTo>
                    <a:pt x="11" y="728"/>
                  </a:lnTo>
                  <a:lnTo>
                    <a:pt x="9" y="724"/>
                  </a:lnTo>
                  <a:lnTo>
                    <a:pt x="11" y="715"/>
                  </a:lnTo>
                  <a:lnTo>
                    <a:pt x="14" y="713"/>
                  </a:lnTo>
                  <a:lnTo>
                    <a:pt x="15" y="715"/>
                  </a:lnTo>
                  <a:lnTo>
                    <a:pt x="17" y="715"/>
                  </a:lnTo>
                  <a:lnTo>
                    <a:pt x="19" y="712"/>
                  </a:lnTo>
                  <a:lnTo>
                    <a:pt x="21" y="709"/>
                  </a:lnTo>
                  <a:lnTo>
                    <a:pt x="23" y="705"/>
                  </a:lnTo>
                  <a:lnTo>
                    <a:pt x="28" y="700"/>
                  </a:lnTo>
                  <a:lnTo>
                    <a:pt x="31" y="700"/>
                  </a:lnTo>
                  <a:lnTo>
                    <a:pt x="34" y="698"/>
                  </a:lnTo>
                  <a:lnTo>
                    <a:pt x="37" y="698"/>
                  </a:lnTo>
                  <a:lnTo>
                    <a:pt x="38" y="700"/>
                  </a:lnTo>
                  <a:lnTo>
                    <a:pt x="40" y="702"/>
                  </a:lnTo>
                  <a:lnTo>
                    <a:pt x="44" y="702"/>
                  </a:lnTo>
                  <a:lnTo>
                    <a:pt x="55" y="698"/>
                  </a:lnTo>
                  <a:lnTo>
                    <a:pt x="57" y="697"/>
                  </a:lnTo>
                  <a:lnTo>
                    <a:pt x="59" y="694"/>
                  </a:lnTo>
                  <a:lnTo>
                    <a:pt x="51" y="695"/>
                  </a:lnTo>
                  <a:lnTo>
                    <a:pt x="45" y="698"/>
                  </a:lnTo>
                  <a:lnTo>
                    <a:pt x="41" y="698"/>
                  </a:lnTo>
                  <a:lnTo>
                    <a:pt x="41" y="695"/>
                  </a:lnTo>
                  <a:lnTo>
                    <a:pt x="42" y="693"/>
                  </a:lnTo>
                  <a:lnTo>
                    <a:pt x="45" y="691"/>
                  </a:lnTo>
                  <a:lnTo>
                    <a:pt x="46" y="686"/>
                  </a:lnTo>
                  <a:lnTo>
                    <a:pt x="48" y="684"/>
                  </a:lnTo>
                  <a:lnTo>
                    <a:pt x="51" y="685"/>
                  </a:lnTo>
                  <a:lnTo>
                    <a:pt x="56" y="684"/>
                  </a:lnTo>
                  <a:lnTo>
                    <a:pt x="60" y="683"/>
                  </a:lnTo>
                  <a:lnTo>
                    <a:pt x="67" y="683"/>
                  </a:lnTo>
                  <a:lnTo>
                    <a:pt x="77" y="685"/>
                  </a:lnTo>
                  <a:lnTo>
                    <a:pt x="84" y="689"/>
                  </a:lnTo>
                  <a:lnTo>
                    <a:pt x="86" y="689"/>
                  </a:lnTo>
                  <a:lnTo>
                    <a:pt x="89" y="688"/>
                  </a:lnTo>
                  <a:lnTo>
                    <a:pt x="90" y="686"/>
                  </a:lnTo>
                  <a:lnTo>
                    <a:pt x="85" y="684"/>
                  </a:lnTo>
                  <a:lnTo>
                    <a:pt x="85" y="682"/>
                  </a:lnTo>
                  <a:lnTo>
                    <a:pt x="85" y="680"/>
                  </a:lnTo>
                  <a:lnTo>
                    <a:pt x="93" y="677"/>
                  </a:lnTo>
                  <a:lnTo>
                    <a:pt x="103" y="676"/>
                  </a:lnTo>
                  <a:lnTo>
                    <a:pt x="101" y="674"/>
                  </a:lnTo>
                  <a:lnTo>
                    <a:pt x="81" y="678"/>
                  </a:lnTo>
                  <a:lnTo>
                    <a:pt x="76" y="675"/>
                  </a:lnTo>
                  <a:lnTo>
                    <a:pt x="72" y="675"/>
                  </a:lnTo>
                  <a:lnTo>
                    <a:pt x="69" y="676"/>
                  </a:lnTo>
                  <a:lnTo>
                    <a:pt x="62" y="678"/>
                  </a:lnTo>
                  <a:lnTo>
                    <a:pt x="60" y="677"/>
                  </a:lnTo>
                  <a:lnTo>
                    <a:pt x="62" y="672"/>
                  </a:lnTo>
                  <a:lnTo>
                    <a:pt x="66" y="665"/>
                  </a:lnTo>
                  <a:lnTo>
                    <a:pt x="67" y="663"/>
                  </a:lnTo>
                  <a:lnTo>
                    <a:pt x="69" y="661"/>
                  </a:lnTo>
                  <a:lnTo>
                    <a:pt x="81" y="656"/>
                  </a:lnTo>
                  <a:lnTo>
                    <a:pt x="86" y="651"/>
                  </a:lnTo>
                  <a:lnTo>
                    <a:pt x="89" y="650"/>
                  </a:lnTo>
                  <a:lnTo>
                    <a:pt x="91" y="651"/>
                  </a:lnTo>
                  <a:lnTo>
                    <a:pt x="95" y="650"/>
                  </a:lnTo>
                  <a:lnTo>
                    <a:pt x="103" y="652"/>
                  </a:lnTo>
                  <a:lnTo>
                    <a:pt x="106" y="658"/>
                  </a:lnTo>
                  <a:lnTo>
                    <a:pt x="109" y="660"/>
                  </a:lnTo>
                  <a:lnTo>
                    <a:pt x="119" y="668"/>
                  </a:lnTo>
                  <a:lnTo>
                    <a:pt x="119" y="666"/>
                  </a:lnTo>
                  <a:lnTo>
                    <a:pt x="110" y="655"/>
                  </a:lnTo>
                  <a:lnTo>
                    <a:pt x="107" y="652"/>
                  </a:lnTo>
                  <a:lnTo>
                    <a:pt x="104" y="647"/>
                  </a:lnTo>
                  <a:lnTo>
                    <a:pt x="105" y="642"/>
                  </a:lnTo>
                  <a:lnTo>
                    <a:pt x="108" y="638"/>
                  </a:lnTo>
                  <a:lnTo>
                    <a:pt x="118" y="636"/>
                  </a:lnTo>
                  <a:lnTo>
                    <a:pt x="119" y="634"/>
                  </a:lnTo>
                  <a:lnTo>
                    <a:pt x="120" y="631"/>
                  </a:lnTo>
                  <a:lnTo>
                    <a:pt x="118" y="628"/>
                  </a:lnTo>
                  <a:lnTo>
                    <a:pt x="115" y="629"/>
                  </a:lnTo>
                  <a:lnTo>
                    <a:pt x="112" y="627"/>
                  </a:lnTo>
                  <a:lnTo>
                    <a:pt x="111" y="623"/>
                  </a:lnTo>
                  <a:lnTo>
                    <a:pt x="112" y="621"/>
                  </a:lnTo>
                  <a:lnTo>
                    <a:pt x="118" y="616"/>
                  </a:lnTo>
                  <a:lnTo>
                    <a:pt x="121" y="615"/>
                  </a:lnTo>
                  <a:lnTo>
                    <a:pt x="126" y="613"/>
                  </a:lnTo>
                  <a:lnTo>
                    <a:pt x="135" y="617"/>
                  </a:lnTo>
                  <a:lnTo>
                    <a:pt x="136" y="619"/>
                  </a:lnTo>
                  <a:lnTo>
                    <a:pt x="133" y="623"/>
                  </a:lnTo>
                  <a:lnTo>
                    <a:pt x="133" y="626"/>
                  </a:lnTo>
                  <a:lnTo>
                    <a:pt x="136" y="626"/>
                  </a:lnTo>
                  <a:lnTo>
                    <a:pt x="141" y="618"/>
                  </a:lnTo>
                  <a:lnTo>
                    <a:pt x="147" y="617"/>
                  </a:lnTo>
                  <a:lnTo>
                    <a:pt x="150" y="616"/>
                  </a:lnTo>
                  <a:lnTo>
                    <a:pt x="153" y="615"/>
                  </a:lnTo>
                  <a:lnTo>
                    <a:pt x="157" y="622"/>
                  </a:lnTo>
                  <a:lnTo>
                    <a:pt x="159" y="624"/>
                  </a:lnTo>
                  <a:lnTo>
                    <a:pt x="160" y="625"/>
                  </a:lnTo>
                  <a:lnTo>
                    <a:pt x="161" y="631"/>
                  </a:lnTo>
                  <a:lnTo>
                    <a:pt x="163" y="631"/>
                  </a:lnTo>
                  <a:lnTo>
                    <a:pt x="164" y="628"/>
                  </a:lnTo>
                  <a:lnTo>
                    <a:pt x="168" y="626"/>
                  </a:lnTo>
                  <a:lnTo>
                    <a:pt x="173" y="625"/>
                  </a:lnTo>
                  <a:lnTo>
                    <a:pt x="180" y="627"/>
                  </a:lnTo>
                  <a:lnTo>
                    <a:pt x="184" y="626"/>
                  </a:lnTo>
                  <a:lnTo>
                    <a:pt x="186" y="626"/>
                  </a:lnTo>
                  <a:lnTo>
                    <a:pt x="184" y="621"/>
                  </a:lnTo>
                  <a:lnTo>
                    <a:pt x="183" y="619"/>
                  </a:lnTo>
                  <a:lnTo>
                    <a:pt x="185" y="615"/>
                  </a:lnTo>
                  <a:lnTo>
                    <a:pt x="186" y="613"/>
                  </a:lnTo>
                  <a:lnTo>
                    <a:pt x="192" y="609"/>
                  </a:lnTo>
                  <a:lnTo>
                    <a:pt x="197" y="608"/>
                  </a:lnTo>
                  <a:lnTo>
                    <a:pt x="200" y="605"/>
                  </a:lnTo>
                  <a:lnTo>
                    <a:pt x="205" y="602"/>
                  </a:lnTo>
                  <a:lnTo>
                    <a:pt x="204" y="600"/>
                  </a:lnTo>
                  <a:lnTo>
                    <a:pt x="203" y="597"/>
                  </a:lnTo>
                  <a:lnTo>
                    <a:pt x="200" y="597"/>
                  </a:lnTo>
                  <a:lnTo>
                    <a:pt x="199" y="595"/>
                  </a:lnTo>
                  <a:lnTo>
                    <a:pt x="202" y="592"/>
                  </a:lnTo>
                  <a:lnTo>
                    <a:pt x="207" y="588"/>
                  </a:lnTo>
                  <a:lnTo>
                    <a:pt x="206" y="586"/>
                  </a:lnTo>
                  <a:lnTo>
                    <a:pt x="203" y="585"/>
                  </a:lnTo>
                  <a:lnTo>
                    <a:pt x="200" y="586"/>
                  </a:lnTo>
                  <a:lnTo>
                    <a:pt x="195" y="589"/>
                  </a:lnTo>
                  <a:lnTo>
                    <a:pt x="190" y="594"/>
                  </a:lnTo>
                  <a:lnTo>
                    <a:pt x="192" y="595"/>
                  </a:lnTo>
                  <a:lnTo>
                    <a:pt x="195" y="599"/>
                  </a:lnTo>
                  <a:lnTo>
                    <a:pt x="191" y="604"/>
                  </a:lnTo>
                  <a:lnTo>
                    <a:pt x="173" y="618"/>
                  </a:lnTo>
                  <a:lnTo>
                    <a:pt x="164" y="622"/>
                  </a:lnTo>
                  <a:lnTo>
                    <a:pt x="160" y="622"/>
                  </a:lnTo>
                  <a:lnTo>
                    <a:pt x="159" y="618"/>
                  </a:lnTo>
                  <a:lnTo>
                    <a:pt x="157" y="615"/>
                  </a:lnTo>
                  <a:lnTo>
                    <a:pt x="155" y="609"/>
                  </a:lnTo>
                  <a:lnTo>
                    <a:pt x="151" y="609"/>
                  </a:lnTo>
                  <a:lnTo>
                    <a:pt x="149" y="611"/>
                  </a:lnTo>
                  <a:lnTo>
                    <a:pt x="148" y="609"/>
                  </a:lnTo>
                  <a:lnTo>
                    <a:pt x="150" y="603"/>
                  </a:lnTo>
                  <a:lnTo>
                    <a:pt x="153" y="598"/>
                  </a:lnTo>
                  <a:lnTo>
                    <a:pt x="158" y="594"/>
                  </a:lnTo>
                  <a:lnTo>
                    <a:pt x="160" y="589"/>
                  </a:lnTo>
                  <a:lnTo>
                    <a:pt x="162" y="582"/>
                  </a:lnTo>
                  <a:lnTo>
                    <a:pt x="169" y="575"/>
                  </a:lnTo>
                  <a:lnTo>
                    <a:pt x="180" y="558"/>
                  </a:lnTo>
                  <a:lnTo>
                    <a:pt x="188" y="553"/>
                  </a:lnTo>
                  <a:lnTo>
                    <a:pt x="191" y="547"/>
                  </a:lnTo>
                  <a:lnTo>
                    <a:pt x="196" y="544"/>
                  </a:lnTo>
                  <a:lnTo>
                    <a:pt x="200" y="539"/>
                  </a:lnTo>
                  <a:lnTo>
                    <a:pt x="203" y="539"/>
                  </a:lnTo>
                  <a:lnTo>
                    <a:pt x="209" y="535"/>
                  </a:lnTo>
                  <a:lnTo>
                    <a:pt x="213" y="529"/>
                  </a:lnTo>
                  <a:lnTo>
                    <a:pt x="211" y="529"/>
                  </a:lnTo>
                  <a:lnTo>
                    <a:pt x="205" y="532"/>
                  </a:lnTo>
                  <a:lnTo>
                    <a:pt x="202" y="534"/>
                  </a:lnTo>
                  <a:lnTo>
                    <a:pt x="203" y="528"/>
                  </a:lnTo>
                  <a:lnTo>
                    <a:pt x="204" y="523"/>
                  </a:lnTo>
                  <a:lnTo>
                    <a:pt x="208" y="518"/>
                  </a:lnTo>
                  <a:lnTo>
                    <a:pt x="229" y="503"/>
                  </a:lnTo>
                  <a:lnTo>
                    <a:pt x="231" y="505"/>
                  </a:lnTo>
                  <a:lnTo>
                    <a:pt x="234" y="509"/>
                  </a:lnTo>
                  <a:lnTo>
                    <a:pt x="240" y="508"/>
                  </a:lnTo>
                  <a:lnTo>
                    <a:pt x="247" y="500"/>
                  </a:lnTo>
                  <a:lnTo>
                    <a:pt x="253" y="491"/>
                  </a:lnTo>
                  <a:lnTo>
                    <a:pt x="250" y="492"/>
                  </a:lnTo>
                  <a:lnTo>
                    <a:pt x="247" y="496"/>
                  </a:lnTo>
                  <a:lnTo>
                    <a:pt x="240" y="501"/>
                  </a:lnTo>
                  <a:lnTo>
                    <a:pt x="237" y="502"/>
                  </a:lnTo>
                  <a:lnTo>
                    <a:pt x="236" y="501"/>
                  </a:lnTo>
                  <a:lnTo>
                    <a:pt x="235" y="498"/>
                  </a:lnTo>
                  <a:lnTo>
                    <a:pt x="232" y="497"/>
                  </a:lnTo>
                  <a:lnTo>
                    <a:pt x="231" y="498"/>
                  </a:lnTo>
                  <a:lnTo>
                    <a:pt x="228" y="495"/>
                  </a:lnTo>
                  <a:lnTo>
                    <a:pt x="228" y="489"/>
                  </a:lnTo>
                  <a:lnTo>
                    <a:pt x="231" y="480"/>
                  </a:lnTo>
                  <a:lnTo>
                    <a:pt x="233" y="473"/>
                  </a:lnTo>
                  <a:lnTo>
                    <a:pt x="235" y="469"/>
                  </a:lnTo>
                  <a:lnTo>
                    <a:pt x="244" y="455"/>
                  </a:lnTo>
                  <a:lnTo>
                    <a:pt x="246" y="448"/>
                  </a:lnTo>
                  <a:lnTo>
                    <a:pt x="250" y="444"/>
                  </a:lnTo>
                  <a:lnTo>
                    <a:pt x="255" y="445"/>
                  </a:lnTo>
                  <a:lnTo>
                    <a:pt x="257" y="444"/>
                  </a:lnTo>
                  <a:lnTo>
                    <a:pt x="255" y="439"/>
                  </a:lnTo>
                  <a:lnTo>
                    <a:pt x="249" y="435"/>
                  </a:lnTo>
                  <a:lnTo>
                    <a:pt x="249" y="433"/>
                  </a:lnTo>
                  <a:lnTo>
                    <a:pt x="268" y="427"/>
                  </a:lnTo>
                  <a:lnTo>
                    <a:pt x="276" y="427"/>
                  </a:lnTo>
                  <a:lnTo>
                    <a:pt x="279" y="424"/>
                  </a:lnTo>
                  <a:lnTo>
                    <a:pt x="284" y="422"/>
                  </a:lnTo>
                  <a:lnTo>
                    <a:pt x="288" y="418"/>
                  </a:lnTo>
                  <a:lnTo>
                    <a:pt x="286" y="416"/>
                  </a:lnTo>
                  <a:lnTo>
                    <a:pt x="277" y="420"/>
                  </a:lnTo>
                  <a:lnTo>
                    <a:pt x="271" y="421"/>
                  </a:lnTo>
                  <a:lnTo>
                    <a:pt x="268" y="421"/>
                  </a:lnTo>
                  <a:lnTo>
                    <a:pt x="266" y="422"/>
                  </a:lnTo>
                  <a:lnTo>
                    <a:pt x="259" y="423"/>
                  </a:lnTo>
                  <a:lnTo>
                    <a:pt x="258" y="407"/>
                  </a:lnTo>
                  <a:lnTo>
                    <a:pt x="259" y="399"/>
                  </a:lnTo>
                  <a:lnTo>
                    <a:pt x="261" y="399"/>
                  </a:lnTo>
                  <a:lnTo>
                    <a:pt x="262" y="391"/>
                  </a:lnTo>
                  <a:lnTo>
                    <a:pt x="265" y="386"/>
                  </a:lnTo>
                  <a:lnTo>
                    <a:pt x="270" y="385"/>
                  </a:lnTo>
                  <a:lnTo>
                    <a:pt x="272" y="383"/>
                  </a:lnTo>
                  <a:lnTo>
                    <a:pt x="275" y="379"/>
                  </a:lnTo>
                  <a:lnTo>
                    <a:pt x="280" y="380"/>
                  </a:lnTo>
                  <a:lnTo>
                    <a:pt x="285" y="379"/>
                  </a:lnTo>
                  <a:lnTo>
                    <a:pt x="284" y="377"/>
                  </a:lnTo>
                  <a:lnTo>
                    <a:pt x="277" y="374"/>
                  </a:lnTo>
                  <a:lnTo>
                    <a:pt x="276" y="370"/>
                  </a:lnTo>
                  <a:lnTo>
                    <a:pt x="278" y="367"/>
                  </a:lnTo>
                  <a:lnTo>
                    <a:pt x="281" y="366"/>
                  </a:lnTo>
                  <a:lnTo>
                    <a:pt x="283" y="365"/>
                  </a:lnTo>
                  <a:lnTo>
                    <a:pt x="287" y="357"/>
                  </a:lnTo>
                  <a:lnTo>
                    <a:pt x="290" y="353"/>
                  </a:lnTo>
                  <a:lnTo>
                    <a:pt x="293" y="354"/>
                  </a:lnTo>
                  <a:lnTo>
                    <a:pt x="297" y="350"/>
                  </a:lnTo>
                  <a:lnTo>
                    <a:pt x="301" y="351"/>
                  </a:lnTo>
                  <a:lnTo>
                    <a:pt x="305" y="349"/>
                  </a:lnTo>
                  <a:lnTo>
                    <a:pt x="311" y="347"/>
                  </a:lnTo>
                  <a:lnTo>
                    <a:pt x="331" y="346"/>
                  </a:lnTo>
                  <a:lnTo>
                    <a:pt x="331" y="343"/>
                  </a:lnTo>
                  <a:lnTo>
                    <a:pt x="327" y="342"/>
                  </a:lnTo>
                  <a:lnTo>
                    <a:pt x="312" y="341"/>
                  </a:lnTo>
                  <a:lnTo>
                    <a:pt x="305" y="341"/>
                  </a:lnTo>
                  <a:lnTo>
                    <a:pt x="302" y="342"/>
                  </a:lnTo>
                  <a:lnTo>
                    <a:pt x="300" y="341"/>
                  </a:lnTo>
                  <a:lnTo>
                    <a:pt x="301" y="339"/>
                  </a:lnTo>
                  <a:lnTo>
                    <a:pt x="303" y="335"/>
                  </a:lnTo>
                  <a:lnTo>
                    <a:pt x="305" y="331"/>
                  </a:lnTo>
                  <a:lnTo>
                    <a:pt x="310" y="322"/>
                  </a:lnTo>
                  <a:lnTo>
                    <a:pt x="317" y="316"/>
                  </a:lnTo>
                  <a:lnTo>
                    <a:pt x="322" y="318"/>
                  </a:lnTo>
                  <a:lnTo>
                    <a:pt x="327" y="324"/>
                  </a:lnTo>
                  <a:lnTo>
                    <a:pt x="331" y="324"/>
                  </a:lnTo>
                  <a:lnTo>
                    <a:pt x="332" y="326"/>
                  </a:lnTo>
                  <a:lnTo>
                    <a:pt x="335" y="334"/>
                  </a:lnTo>
                  <a:lnTo>
                    <a:pt x="336" y="334"/>
                  </a:lnTo>
                  <a:lnTo>
                    <a:pt x="336" y="327"/>
                  </a:lnTo>
                  <a:lnTo>
                    <a:pt x="339" y="320"/>
                  </a:lnTo>
                  <a:lnTo>
                    <a:pt x="338" y="319"/>
                  </a:lnTo>
                  <a:lnTo>
                    <a:pt x="333" y="321"/>
                  </a:lnTo>
                  <a:lnTo>
                    <a:pt x="329" y="319"/>
                  </a:lnTo>
                  <a:lnTo>
                    <a:pt x="326" y="314"/>
                  </a:lnTo>
                  <a:lnTo>
                    <a:pt x="325" y="310"/>
                  </a:lnTo>
                  <a:lnTo>
                    <a:pt x="327" y="305"/>
                  </a:lnTo>
                  <a:lnTo>
                    <a:pt x="329" y="303"/>
                  </a:lnTo>
                  <a:lnTo>
                    <a:pt x="327" y="300"/>
                  </a:lnTo>
                  <a:lnTo>
                    <a:pt x="319" y="307"/>
                  </a:lnTo>
                  <a:lnTo>
                    <a:pt x="313" y="309"/>
                  </a:lnTo>
                  <a:lnTo>
                    <a:pt x="311" y="308"/>
                  </a:lnTo>
                  <a:lnTo>
                    <a:pt x="312" y="302"/>
                  </a:lnTo>
                  <a:lnTo>
                    <a:pt x="312" y="297"/>
                  </a:lnTo>
                  <a:lnTo>
                    <a:pt x="319" y="285"/>
                  </a:lnTo>
                  <a:lnTo>
                    <a:pt x="322" y="283"/>
                  </a:lnTo>
                  <a:lnTo>
                    <a:pt x="326" y="284"/>
                  </a:lnTo>
                  <a:lnTo>
                    <a:pt x="330" y="288"/>
                  </a:lnTo>
                  <a:lnTo>
                    <a:pt x="334" y="287"/>
                  </a:lnTo>
                  <a:lnTo>
                    <a:pt x="337" y="285"/>
                  </a:lnTo>
                  <a:lnTo>
                    <a:pt x="337" y="282"/>
                  </a:lnTo>
                  <a:lnTo>
                    <a:pt x="329" y="281"/>
                  </a:lnTo>
                  <a:lnTo>
                    <a:pt x="327" y="278"/>
                  </a:lnTo>
                  <a:lnTo>
                    <a:pt x="328" y="275"/>
                  </a:lnTo>
                  <a:lnTo>
                    <a:pt x="333" y="272"/>
                  </a:lnTo>
                  <a:lnTo>
                    <a:pt x="338" y="267"/>
                  </a:lnTo>
                  <a:lnTo>
                    <a:pt x="344" y="266"/>
                  </a:lnTo>
                  <a:lnTo>
                    <a:pt x="349" y="262"/>
                  </a:lnTo>
                  <a:lnTo>
                    <a:pt x="350" y="263"/>
                  </a:lnTo>
                  <a:lnTo>
                    <a:pt x="351" y="264"/>
                  </a:lnTo>
                  <a:lnTo>
                    <a:pt x="353" y="279"/>
                  </a:lnTo>
                  <a:lnTo>
                    <a:pt x="357" y="290"/>
                  </a:lnTo>
                  <a:lnTo>
                    <a:pt x="359" y="291"/>
                  </a:lnTo>
                  <a:lnTo>
                    <a:pt x="357" y="281"/>
                  </a:lnTo>
                  <a:lnTo>
                    <a:pt x="359" y="278"/>
                  </a:lnTo>
                  <a:lnTo>
                    <a:pt x="361" y="276"/>
                  </a:lnTo>
                  <a:lnTo>
                    <a:pt x="361" y="273"/>
                  </a:lnTo>
                  <a:lnTo>
                    <a:pt x="359" y="273"/>
                  </a:lnTo>
                  <a:lnTo>
                    <a:pt x="357" y="269"/>
                  </a:lnTo>
                  <a:lnTo>
                    <a:pt x="354" y="257"/>
                  </a:lnTo>
                  <a:lnTo>
                    <a:pt x="355" y="255"/>
                  </a:lnTo>
                  <a:lnTo>
                    <a:pt x="361" y="248"/>
                  </a:lnTo>
                  <a:lnTo>
                    <a:pt x="368" y="247"/>
                  </a:lnTo>
                  <a:lnTo>
                    <a:pt x="376" y="251"/>
                  </a:lnTo>
                  <a:lnTo>
                    <a:pt x="379" y="251"/>
                  </a:lnTo>
                  <a:lnTo>
                    <a:pt x="383" y="250"/>
                  </a:lnTo>
                  <a:lnTo>
                    <a:pt x="391" y="247"/>
                  </a:lnTo>
                  <a:lnTo>
                    <a:pt x="395" y="245"/>
                  </a:lnTo>
                  <a:lnTo>
                    <a:pt x="397" y="245"/>
                  </a:lnTo>
                  <a:lnTo>
                    <a:pt x="398" y="243"/>
                  </a:lnTo>
                  <a:lnTo>
                    <a:pt x="396" y="242"/>
                  </a:lnTo>
                  <a:lnTo>
                    <a:pt x="395" y="241"/>
                  </a:lnTo>
                  <a:lnTo>
                    <a:pt x="393" y="241"/>
                  </a:lnTo>
                  <a:lnTo>
                    <a:pt x="387" y="242"/>
                  </a:lnTo>
                  <a:lnTo>
                    <a:pt x="367" y="242"/>
                  </a:lnTo>
                  <a:lnTo>
                    <a:pt x="365" y="240"/>
                  </a:lnTo>
                  <a:lnTo>
                    <a:pt x="365" y="236"/>
                  </a:lnTo>
                  <a:lnTo>
                    <a:pt x="367" y="231"/>
                  </a:lnTo>
                  <a:lnTo>
                    <a:pt x="369" y="228"/>
                  </a:lnTo>
                  <a:lnTo>
                    <a:pt x="377" y="223"/>
                  </a:lnTo>
                  <a:lnTo>
                    <a:pt x="384" y="223"/>
                  </a:lnTo>
                  <a:lnTo>
                    <a:pt x="392" y="213"/>
                  </a:lnTo>
                  <a:lnTo>
                    <a:pt x="396" y="207"/>
                  </a:lnTo>
                  <a:lnTo>
                    <a:pt x="397" y="196"/>
                  </a:lnTo>
                  <a:lnTo>
                    <a:pt x="402" y="187"/>
                  </a:lnTo>
                  <a:lnTo>
                    <a:pt x="415" y="182"/>
                  </a:lnTo>
                  <a:lnTo>
                    <a:pt x="415" y="180"/>
                  </a:lnTo>
                  <a:lnTo>
                    <a:pt x="414" y="176"/>
                  </a:lnTo>
                  <a:lnTo>
                    <a:pt x="414" y="168"/>
                  </a:lnTo>
                  <a:lnTo>
                    <a:pt x="417" y="158"/>
                  </a:lnTo>
                  <a:lnTo>
                    <a:pt x="420" y="155"/>
                  </a:lnTo>
                  <a:lnTo>
                    <a:pt x="421" y="154"/>
                  </a:lnTo>
                  <a:lnTo>
                    <a:pt x="423" y="157"/>
                  </a:lnTo>
                  <a:lnTo>
                    <a:pt x="426" y="164"/>
                  </a:lnTo>
                  <a:lnTo>
                    <a:pt x="432" y="168"/>
                  </a:lnTo>
                  <a:lnTo>
                    <a:pt x="438" y="168"/>
                  </a:lnTo>
                  <a:lnTo>
                    <a:pt x="440" y="167"/>
                  </a:lnTo>
                  <a:lnTo>
                    <a:pt x="435" y="163"/>
                  </a:lnTo>
                  <a:lnTo>
                    <a:pt x="431" y="158"/>
                  </a:lnTo>
                  <a:lnTo>
                    <a:pt x="431" y="153"/>
                  </a:lnTo>
                  <a:lnTo>
                    <a:pt x="432" y="150"/>
                  </a:lnTo>
                  <a:lnTo>
                    <a:pt x="435" y="151"/>
                  </a:lnTo>
                  <a:lnTo>
                    <a:pt x="439" y="150"/>
                  </a:lnTo>
                  <a:lnTo>
                    <a:pt x="442" y="147"/>
                  </a:lnTo>
                  <a:lnTo>
                    <a:pt x="443" y="144"/>
                  </a:lnTo>
                  <a:lnTo>
                    <a:pt x="443" y="141"/>
                  </a:lnTo>
                  <a:lnTo>
                    <a:pt x="444" y="138"/>
                  </a:lnTo>
                  <a:lnTo>
                    <a:pt x="449" y="130"/>
                  </a:lnTo>
                  <a:lnTo>
                    <a:pt x="464" y="125"/>
                  </a:lnTo>
                  <a:lnTo>
                    <a:pt x="465" y="127"/>
                  </a:lnTo>
                  <a:lnTo>
                    <a:pt x="464" y="142"/>
                  </a:lnTo>
                  <a:lnTo>
                    <a:pt x="463" y="152"/>
                  </a:lnTo>
                  <a:lnTo>
                    <a:pt x="463" y="159"/>
                  </a:lnTo>
                  <a:lnTo>
                    <a:pt x="466" y="152"/>
                  </a:lnTo>
                  <a:lnTo>
                    <a:pt x="470" y="132"/>
                  </a:lnTo>
                  <a:lnTo>
                    <a:pt x="473" y="123"/>
                  </a:lnTo>
                  <a:lnTo>
                    <a:pt x="476" y="118"/>
                  </a:lnTo>
                  <a:lnTo>
                    <a:pt x="478" y="116"/>
                  </a:lnTo>
                  <a:lnTo>
                    <a:pt x="481" y="114"/>
                  </a:lnTo>
                  <a:lnTo>
                    <a:pt x="484" y="112"/>
                  </a:lnTo>
                  <a:lnTo>
                    <a:pt x="485" y="114"/>
                  </a:lnTo>
                  <a:lnTo>
                    <a:pt x="486" y="119"/>
                  </a:lnTo>
                  <a:lnTo>
                    <a:pt x="484" y="136"/>
                  </a:lnTo>
                  <a:lnTo>
                    <a:pt x="484" y="142"/>
                  </a:lnTo>
                  <a:lnTo>
                    <a:pt x="482" y="149"/>
                  </a:lnTo>
                  <a:lnTo>
                    <a:pt x="475" y="165"/>
                  </a:lnTo>
                  <a:lnTo>
                    <a:pt x="475" y="167"/>
                  </a:lnTo>
                  <a:lnTo>
                    <a:pt x="477" y="166"/>
                  </a:lnTo>
                  <a:lnTo>
                    <a:pt x="480" y="164"/>
                  </a:lnTo>
                  <a:lnTo>
                    <a:pt x="489" y="148"/>
                  </a:lnTo>
                  <a:lnTo>
                    <a:pt x="497" y="150"/>
                  </a:lnTo>
                  <a:lnTo>
                    <a:pt x="497" y="149"/>
                  </a:lnTo>
                  <a:lnTo>
                    <a:pt x="494" y="145"/>
                  </a:lnTo>
                  <a:lnTo>
                    <a:pt x="491" y="140"/>
                  </a:lnTo>
                  <a:lnTo>
                    <a:pt x="490" y="135"/>
                  </a:lnTo>
                  <a:lnTo>
                    <a:pt x="491" y="121"/>
                  </a:lnTo>
                  <a:lnTo>
                    <a:pt x="493" y="115"/>
                  </a:lnTo>
                  <a:lnTo>
                    <a:pt x="500" y="115"/>
                  </a:lnTo>
                  <a:lnTo>
                    <a:pt x="504" y="115"/>
                  </a:lnTo>
                  <a:lnTo>
                    <a:pt x="506" y="117"/>
                  </a:lnTo>
                  <a:lnTo>
                    <a:pt x="510" y="117"/>
                  </a:lnTo>
                  <a:lnTo>
                    <a:pt x="513" y="107"/>
                  </a:lnTo>
                  <a:lnTo>
                    <a:pt x="518" y="106"/>
                  </a:lnTo>
                  <a:lnTo>
                    <a:pt x="523" y="113"/>
                  </a:lnTo>
                  <a:lnTo>
                    <a:pt x="529" y="117"/>
                  </a:lnTo>
                  <a:lnTo>
                    <a:pt x="534" y="124"/>
                  </a:lnTo>
                  <a:lnTo>
                    <a:pt x="535" y="122"/>
                  </a:lnTo>
                  <a:lnTo>
                    <a:pt x="533" y="107"/>
                  </a:lnTo>
                  <a:lnTo>
                    <a:pt x="530" y="101"/>
                  </a:lnTo>
                  <a:lnTo>
                    <a:pt x="524" y="98"/>
                  </a:lnTo>
                  <a:lnTo>
                    <a:pt x="517" y="91"/>
                  </a:lnTo>
                  <a:lnTo>
                    <a:pt x="516" y="88"/>
                  </a:lnTo>
                  <a:lnTo>
                    <a:pt x="516" y="86"/>
                  </a:lnTo>
                  <a:lnTo>
                    <a:pt x="522" y="83"/>
                  </a:lnTo>
                  <a:lnTo>
                    <a:pt x="529" y="86"/>
                  </a:lnTo>
                  <a:lnTo>
                    <a:pt x="536" y="80"/>
                  </a:lnTo>
                  <a:lnTo>
                    <a:pt x="538" y="82"/>
                  </a:lnTo>
                  <a:lnTo>
                    <a:pt x="543" y="79"/>
                  </a:lnTo>
                  <a:lnTo>
                    <a:pt x="546" y="83"/>
                  </a:lnTo>
                  <a:lnTo>
                    <a:pt x="548" y="82"/>
                  </a:lnTo>
                  <a:lnTo>
                    <a:pt x="549" y="76"/>
                  </a:lnTo>
                  <a:lnTo>
                    <a:pt x="558" y="73"/>
                  </a:lnTo>
                  <a:lnTo>
                    <a:pt x="563" y="76"/>
                  </a:lnTo>
                  <a:lnTo>
                    <a:pt x="565" y="79"/>
                  </a:lnTo>
                  <a:lnTo>
                    <a:pt x="567" y="85"/>
                  </a:lnTo>
                  <a:lnTo>
                    <a:pt x="569" y="98"/>
                  </a:lnTo>
                  <a:lnTo>
                    <a:pt x="573" y="104"/>
                  </a:lnTo>
                  <a:lnTo>
                    <a:pt x="575" y="108"/>
                  </a:lnTo>
                  <a:lnTo>
                    <a:pt x="578" y="109"/>
                  </a:lnTo>
                  <a:lnTo>
                    <a:pt x="580" y="105"/>
                  </a:lnTo>
                  <a:lnTo>
                    <a:pt x="577" y="101"/>
                  </a:lnTo>
                  <a:lnTo>
                    <a:pt x="576" y="98"/>
                  </a:lnTo>
                  <a:lnTo>
                    <a:pt x="578" y="88"/>
                  </a:lnTo>
                  <a:lnTo>
                    <a:pt x="579" y="84"/>
                  </a:lnTo>
                  <a:lnTo>
                    <a:pt x="588" y="70"/>
                  </a:lnTo>
                  <a:lnTo>
                    <a:pt x="595" y="63"/>
                  </a:lnTo>
                  <a:lnTo>
                    <a:pt x="600" y="62"/>
                  </a:lnTo>
                  <a:lnTo>
                    <a:pt x="607" y="46"/>
                  </a:lnTo>
                  <a:lnTo>
                    <a:pt x="610" y="43"/>
                  </a:lnTo>
                  <a:lnTo>
                    <a:pt x="612" y="42"/>
                  </a:lnTo>
                  <a:lnTo>
                    <a:pt x="611" y="38"/>
                  </a:lnTo>
                  <a:lnTo>
                    <a:pt x="607" y="35"/>
                  </a:lnTo>
                  <a:lnTo>
                    <a:pt x="607" y="30"/>
                  </a:lnTo>
                  <a:lnTo>
                    <a:pt x="612" y="24"/>
                  </a:lnTo>
                  <a:lnTo>
                    <a:pt x="619" y="14"/>
                  </a:lnTo>
                  <a:lnTo>
                    <a:pt x="622" y="13"/>
                  </a:lnTo>
                  <a:lnTo>
                    <a:pt x="624" y="16"/>
                  </a:lnTo>
                  <a:lnTo>
                    <a:pt x="631" y="20"/>
                  </a:lnTo>
                  <a:lnTo>
                    <a:pt x="635" y="26"/>
                  </a:lnTo>
                  <a:lnTo>
                    <a:pt x="638" y="29"/>
                  </a:lnTo>
                  <a:lnTo>
                    <a:pt x="640" y="28"/>
                  </a:lnTo>
                  <a:lnTo>
                    <a:pt x="641" y="24"/>
                  </a:lnTo>
                  <a:lnTo>
                    <a:pt x="643" y="22"/>
                  </a:lnTo>
                  <a:lnTo>
                    <a:pt x="648" y="23"/>
                  </a:lnTo>
                  <a:lnTo>
                    <a:pt x="650" y="26"/>
                  </a:lnTo>
                  <a:lnTo>
                    <a:pt x="652" y="26"/>
                  </a:lnTo>
                  <a:lnTo>
                    <a:pt x="654" y="28"/>
                  </a:lnTo>
                  <a:lnTo>
                    <a:pt x="654" y="31"/>
                  </a:lnTo>
                  <a:lnTo>
                    <a:pt x="650" y="35"/>
                  </a:lnTo>
                  <a:lnTo>
                    <a:pt x="644" y="45"/>
                  </a:lnTo>
                  <a:lnTo>
                    <a:pt x="638" y="56"/>
                  </a:lnTo>
                  <a:lnTo>
                    <a:pt x="636" y="62"/>
                  </a:lnTo>
                  <a:lnTo>
                    <a:pt x="634" y="77"/>
                  </a:lnTo>
                  <a:lnTo>
                    <a:pt x="630" y="87"/>
                  </a:lnTo>
                  <a:lnTo>
                    <a:pt x="629" y="94"/>
                  </a:lnTo>
                  <a:lnTo>
                    <a:pt x="631" y="97"/>
                  </a:lnTo>
                  <a:lnTo>
                    <a:pt x="636" y="95"/>
                  </a:lnTo>
                  <a:lnTo>
                    <a:pt x="643" y="85"/>
                  </a:lnTo>
                  <a:lnTo>
                    <a:pt x="644" y="76"/>
                  </a:lnTo>
                  <a:lnTo>
                    <a:pt x="661" y="49"/>
                  </a:lnTo>
                  <a:lnTo>
                    <a:pt x="668" y="34"/>
                  </a:lnTo>
                  <a:lnTo>
                    <a:pt x="677" y="22"/>
                  </a:lnTo>
                  <a:lnTo>
                    <a:pt x="682" y="19"/>
                  </a:lnTo>
                  <a:lnTo>
                    <a:pt x="684" y="28"/>
                  </a:lnTo>
                  <a:lnTo>
                    <a:pt x="682" y="38"/>
                  </a:lnTo>
                  <a:lnTo>
                    <a:pt x="678" y="45"/>
                  </a:lnTo>
                  <a:lnTo>
                    <a:pt x="681" y="48"/>
                  </a:lnTo>
                  <a:lnTo>
                    <a:pt x="680" y="56"/>
                  </a:lnTo>
                  <a:lnTo>
                    <a:pt x="680" y="61"/>
                  </a:lnTo>
                  <a:lnTo>
                    <a:pt x="679" y="65"/>
                  </a:lnTo>
                  <a:lnTo>
                    <a:pt x="679" y="69"/>
                  </a:lnTo>
                  <a:lnTo>
                    <a:pt x="682" y="68"/>
                  </a:lnTo>
                  <a:lnTo>
                    <a:pt x="692" y="60"/>
                  </a:lnTo>
                  <a:lnTo>
                    <a:pt x="694" y="51"/>
                  </a:lnTo>
                  <a:lnTo>
                    <a:pt x="697" y="44"/>
                  </a:lnTo>
                  <a:lnTo>
                    <a:pt x="698" y="38"/>
                  </a:lnTo>
                  <a:lnTo>
                    <a:pt x="702" y="32"/>
                  </a:lnTo>
                  <a:lnTo>
                    <a:pt x="709" y="32"/>
                  </a:lnTo>
                  <a:lnTo>
                    <a:pt x="709" y="30"/>
                  </a:lnTo>
                  <a:lnTo>
                    <a:pt x="700" y="22"/>
                  </a:lnTo>
                  <a:lnTo>
                    <a:pt x="699" y="19"/>
                  </a:lnTo>
                  <a:lnTo>
                    <a:pt x="702" y="14"/>
                  </a:lnTo>
                  <a:lnTo>
                    <a:pt x="711" y="5"/>
                  </a:lnTo>
                  <a:lnTo>
                    <a:pt x="715" y="6"/>
                  </a:lnTo>
                  <a:lnTo>
                    <a:pt x="717" y="8"/>
                  </a:lnTo>
                  <a:lnTo>
                    <a:pt x="728" y="10"/>
                  </a:lnTo>
                  <a:lnTo>
                    <a:pt x="736" y="16"/>
                  </a:lnTo>
                  <a:lnTo>
                    <a:pt x="735" y="26"/>
                  </a:lnTo>
                  <a:lnTo>
                    <a:pt x="733" y="30"/>
                  </a:lnTo>
                  <a:lnTo>
                    <a:pt x="732" y="33"/>
                  </a:lnTo>
                  <a:lnTo>
                    <a:pt x="722" y="41"/>
                  </a:lnTo>
                  <a:lnTo>
                    <a:pt x="720" y="44"/>
                  </a:lnTo>
                  <a:lnTo>
                    <a:pt x="723" y="46"/>
                  </a:lnTo>
                  <a:lnTo>
                    <a:pt x="730" y="42"/>
                  </a:lnTo>
                  <a:lnTo>
                    <a:pt x="732" y="45"/>
                  </a:lnTo>
                  <a:lnTo>
                    <a:pt x="730" y="54"/>
                  </a:lnTo>
                  <a:lnTo>
                    <a:pt x="729" y="67"/>
                  </a:lnTo>
                  <a:lnTo>
                    <a:pt x="728" y="74"/>
                  </a:lnTo>
                  <a:lnTo>
                    <a:pt x="728" y="81"/>
                  </a:lnTo>
                  <a:lnTo>
                    <a:pt x="729" y="84"/>
                  </a:lnTo>
                  <a:lnTo>
                    <a:pt x="732" y="70"/>
                  </a:lnTo>
                  <a:lnTo>
                    <a:pt x="733" y="66"/>
                  </a:lnTo>
                  <a:lnTo>
                    <a:pt x="737" y="61"/>
                  </a:lnTo>
                  <a:lnTo>
                    <a:pt x="738" y="50"/>
                  </a:lnTo>
                  <a:lnTo>
                    <a:pt x="742" y="37"/>
                  </a:lnTo>
                  <a:lnTo>
                    <a:pt x="747" y="29"/>
                  </a:lnTo>
                  <a:lnTo>
                    <a:pt x="749" y="27"/>
                  </a:lnTo>
                  <a:lnTo>
                    <a:pt x="758" y="27"/>
                  </a:lnTo>
                  <a:lnTo>
                    <a:pt x="761" y="30"/>
                  </a:lnTo>
                  <a:lnTo>
                    <a:pt x="764" y="36"/>
                  </a:lnTo>
                  <a:lnTo>
                    <a:pt x="767" y="39"/>
                  </a:lnTo>
                  <a:lnTo>
                    <a:pt x="774" y="42"/>
                  </a:lnTo>
                  <a:lnTo>
                    <a:pt x="777" y="45"/>
                  </a:lnTo>
                  <a:lnTo>
                    <a:pt x="777" y="47"/>
                  </a:lnTo>
                  <a:lnTo>
                    <a:pt x="779" y="48"/>
                  </a:lnTo>
                  <a:lnTo>
                    <a:pt x="784" y="43"/>
                  </a:lnTo>
                  <a:lnTo>
                    <a:pt x="788" y="42"/>
                  </a:lnTo>
                  <a:lnTo>
                    <a:pt x="793" y="50"/>
                  </a:lnTo>
                  <a:lnTo>
                    <a:pt x="792" y="55"/>
                  </a:lnTo>
                  <a:lnTo>
                    <a:pt x="792" y="57"/>
                  </a:lnTo>
                  <a:lnTo>
                    <a:pt x="799" y="57"/>
                  </a:lnTo>
                  <a:lnTo>
                    <a:pt x="804" y="59"/>
                  </a:lnTo>
                  <a:lnTo>
                    <a:pt x="815" y="70"/>
                  </a:lnTo>
                  <a:lnTo>
                    <a:pt x="816" y="76"/>
                  </a:lnTo>
                  <a:lnTo>
                    <a:pt x="815" y="82"/>
                  </a:lnTo>
                  <a:lnTo>
                    <a:pt x="800" y="89"/>
                  </a:lnTo>
                  <a:lnTo>
                    <a:pt x="794" y="96"/>
                  </a:lnTo>
                  <a:lnTo>
                    <a:pt x="783" y="98"/>
                  </a:lnTo>
                  <a:lnTo>
                    <a:pt x="748" y="94"/>
                  </a:lnTo>
                  <a:lnTo>
                    <a:pt x="748" y="99"/>
                  </a:lnTo>
                  <a:lnTo>
                    <a:pt x="773" y="109"/>
                  </a:lnTo>
                  <a:lnTo>
                    <a:pt x="775" y="112"/>
                  </a:lnTo>
                  <a:lnTo>
                    <a:pt x="774" y="119"/>
                  </a:lnTo>
                  <a:lnTo>
                    <a:pt x="774" y="124"/>
                  </a:lnTo>
                  <a:lnTo>
                    <a:pt x="774" y="127"/>
                  </a:lnTo>
                  <a:lnTo>
                    <a:pt x="776" y="130"/>
                  </a:lnTo>
                  <a:lnTo>
                    <a:pt x="779" y="132"/>
                  </a:lnTo>
                  <a:lnTo>
                    <a:pt x="785" y="131"/>
                  </a:lnTo>
                  <a:lnTo>
                    <a:pt x="788" y="133"/>
                  </a:lnTo>
                  <a:lnTo>
                    <a:pt x="790" y="130"/>
                  </a:lnTo>
                  <a:lnTo>
                    <a:pt x="791" y="122"/>
                  </a:lnTo>
                  <a:lnTo>
                    <a:pt x="793" y="120"/>
                  </a:lnTo>
                  <a:lnTo>
                    <a:pt x="796" y="122"/>
                  </a:lnTo>
                  <a:lnTo>
                    <a:pt x="798" y="131"/>
                  </a:lnTo>
                  <a:lnTo>
                    <a:pt x="799" y="132"/>
                  </a:lnTo>
                  <a:lnTo>
                    <a:pt x="801" y="126"/>
                  </a:lnTo>
                  <a:lnTo>
                    <a:pt x="804" y="126"/>
                  </a:lnTo>
                  <a:lnTo>
                    <a:pt x="808" y="126"/>
                  </a:lnTo>
                  <a:lnTo>
                    <a:pt x="813" y="127"/>
                  </a:lnTo>
                  <a:close/>
                  <a:moveTo>
                    <a:pt x="581" y="31"/>
                  </a:moveTo>
                  <a:lnTo>
                    <a:pt x="581" y="31"/>
                  </a:lnTo>
                  <a:lnTo>
                    <a:pt x="580" y="34"/>
                  </a:lnTo>
                  <a:lnTo>
                    <a:pt x="579" y="37"/>
                  </a:lnTo>
                  <a:lnTo>
                    <a:pt x="577" y="40"/>
                  </a:lnTo>
                  <a:lnTo>
                    <a:pt x="569" y="52"/>
                  </a:lnTo>
                  <a:lnTo>
                    <a:pt x="565" y="54"/>
                  </a:lnTo>
                  <a:lnTo>
                    <a:pt x="564" y="56"/>
                  </a:lnTo>
                  <a:lnTo>
                    <a:pt x="562" y="57"/>
                  </a:lnTo>
                  <a:lnTo>
                    <a:pt x="557" y="56"/>
                  </a:lnTo>
                  <a:lnTo>
                    <a:pt x="555" y="58"/>
                  </a:lnTo>
                  <a:lnTo>
                    <a:pt x="554" y="60"/>
                  </a:lnTo>
                  <a:lnTo>
                    <a:pt x="550" y="60"/>
                  </a:lnTo>
                  <a:lnTo>
                    <a:pt x="547" y="60"/>
                  </a:lnTo>
                  <a:lnTo>
                    <a:pt x="541" y="55"/>
                  </a:lnTo>
                  <a:lnTo>
                    <a:pt x="538" y="50"/>
                  </a:lnTo>
                  <a:lnTo>
                    <a:pt x="536" y="46"/>
                  </a:lnTo>
                  <a:lnTo>
                    <a:pt x="541" y="46"/>
                  </a:lnTo>
                  <a:lnTo>
                    <a:pt x="543" y="45"/>
                  </a:lnTo>
                  <a:lnTo>
                    <a:pt x="547" y="46"/>
                  </a:lnTo>
                  <a:lnTo>
                    <a:pt x="549" y="42"/>
                  </a:lnTo>
                  <a:lnTo>
                    <a:pt x="554" y="43"/>
                  </a:lnTo>
                  <a:lnTo>
                    <a:pt x="563" y="40"/>
                  </a:lnTo>
                  <a:lnTo>
                    <a:pt x="566" y="41"/>
                  </a:lnTo>
                  <a:lnTo>
                    <a:pt x="574" y="31"/>
                  </a:lnTo>
                  <a:lnTo>
                    <a:pt x="576" y="32"/>
                  </a:lnTo>
                  <a:lnTo>
                    <a:pt x="580" y="29"/>
                  </a:lnTo>
                  <a:lnTo>
                    <a:pt x="581" y="31"/>
                  </a:lnTo>
                  <a:close/>
                  <a:moveTo>
                    <a:pt x="599" y="55"/>
                  </a:moveTo>
                  <a:lnTo>
                    <a:pt x="599" y="55"/>
                  </a:lnTo>
                  <a:lnTo>
                    <a:pt x="593" y="58"/>
                  </a:lnTo>
                  <a:lnTo>
                    <a:pt x="590" y="55"/>
                  </a:lnTo>
                  <a:lnTo>
                    <a:pt x="588" y="52"/>
                  </a:lnTo>
                  <a:lnTo>
                    <a:pt x="588" y="45"/>
                  </a:lnTo>
                  <a:lnTo>
                    <a:pt x="589" y="40"/>
                  </a:lnTo>
                  <a:lnTo>
                    <a:pt x="592" y="38"/>
                  </a:lnTo>
                  <a:lnTo>
                    <a:pt x="593" y="39"/>
                  </a:lnTo>
                  <a:lnTo>
                    <a:pt x="594" y="41"/>
                  </a:lnTo>
                  <a:lnTo>
                    <a:pt x="597" y="42"/>
                  </a:lnTo>
                  <a:lnTo>
                    <a:pt x="601" y="47"/>
                  </a:lnTo>
                  <a:lnTo>
                    <a:pt x="599" y="55"/>
                  </a:lnTo>
                  <a:close/>
                  <a:moveTo>
                    <a:pt x="587" y="56"/>
                  </a:moveTo>
                  <a:lnTo>
                    <a:pt x="587" y="56"/>
                  </a:lnTo>
                  <a:lnTo>
                    <a:pt x="587" y="61"/>
                  </a:lnTo>
                  <a:lnTo>
                    <a:pt x="587" y="64"/>
                  </a:lnTo>
                  <a:lnTo>
                    <a:pt x="584" y="70"/>
                  </a:lnTo>
                  <a:lnTo>
                    <a:pt x="578" y="76"/>
                  </a:lnTo>
                  <a:lnTo>
                    <a:pt x="578" y="78"/>
                  </a:lnTo>
                  <a:lnTo>
                    <a:pt x="576" y="80"/>
                  </a:lnTo>
                  <a:lnTo>
                    <a:pt x="572" y="81"/>
                  </a:lnTo>
                  <a:lnTo>
                    <a:pt x="570" y="80"/>
                  </a:lnTo>
                  <a:lnTo>
                    <a:pt x="571" y="74"/>
                  </a:lnTo>
                  <a:lnTo>
                    <a:pt x="570" y="72"/>
                  </a:lnTo>
                  <a:lnTo>
                    <a:pt x="568" y="75"/>
                  </a:lnTo>
                  <a:lnTo>
                    <a:pt x="565" y="72"/>
                  </a:lnTo>
                  <a:lnTo>
                    <a:pt x="565" y="69"/>
                  </a:lnTo>
                  <a:lnTo>
                    <a:pt x="565" y="66"/>
                  </a:lnTo>
                  <a:lnTo>
                    <a:pt x="568" y="62"/>
                  </a:lnTo>
                  <a:lnTo>
                    <a:pt x="572" y="60"/>
                  </a:lnTo>
                  <a:lnTo>
                    <a:pt x="575" y="61"/>
                  </a:lnTo>
                  <a:lnTo>
                    <a:pt x="584" y="50"/>
                  </a:lnTo>
                  <a:lnTo>
                    <a:pt x="585" y="52"/>
                  </a:lnTo>
                  <a:lnTo>
                    <a:pt x="587" y="56"/>
                  </a:lnTo>
                  <a:close/>
                  <a:moveTo>
                    <a:pt x="467" y="87"/>
                  </a:moveTo>
                  <a:lnTo>
                    <a:pt x="467" y="87"/>
                  </a:lnTo>
                  <a:lnTo>
                    <a:pt x="468" y="88"/>
                  </a:lnTo>
                  <a:lnTo>
                    <a:pt x="470" y="88"/>
                  </a:lnTo>
                  <a:lnTo>
                    <a:pt x="471" y="89"/>
                  </a:lnTo>
                  <a:lnTo>
                    <a:pt x="474" y="93"/>
                  </a:lnTo>
                  <a:lnTo>
                    <a:pt x="476" y="95"/>
                  </a:lnTo>
                  <a:lnTo>
                    <a:pt x="477" y="98"/>
                  </a:lnTo>
                  <a:lnTo>
                    <a:pt x="474" y="100"/>
                  </a:lnTo>
                  <a:lnTo>
                    <a:pt x="471" y="101"/>
                  </a:lnTo>
                  <a:lnTo>
                    <a:pt x="467" y="100"/>
                  </a:lnTo>
                  <a:lnTo>
                    <a:pt x="466" y="97"/>
                  </a:lnTo>
                  <a:lnTo>
                    <a:pt x="465" y="92"/>
                  </a:lnTo>
                  <a:lnTo>
                    <a:pt x="462" y="87"/>
                  </a:lnTo>
                  <a:lnTo>
                    <a:pt x="461" y="83"/>
                  </a:lnTo>
                  <a:lnTo>
                    <a:pt x="464" y="82"/>
                  </a:lnTo>
                  <a:lnTo>
                    <a:pt x="467" y="87"/>
                  </a:lnTo>
                  <a:close/>
                  <a:moveTo>
                    <a:pt x="451" y="101"/>
                  </a:moveTo>
                  <a:lnTo>
                    <a:pt x="451" y="101"/>
                  </a:lnTo>
                  <a:lnTo>
                    <a:pt x="453" y="106"/>
                  </a:lnTo>
                  <a:lnTo>
                    <a:pt x="456" y="106"/>
                  </a:lnTo>
                  <a:lnTo>
                    <a:pt x="457" y="104"/>
                  </a:lnTo>
                  <a:lnTo>
                    <a:pt x="458" y="103"/>
                  </a:lnTo>
                  <a:lnTo>
                    <a:pt x="462" y="105"/>
                  </a:lnTo>
                  <a:lnTo>
                    <a:pt x="461" y="110"/>
                  </a:lnTo>
                  <a:lnTo>
                    <a:pt x="456" y="115"/>
                  </a:lnTo>
                  <a:lnTo>
                    <a:pt x="453" y="123"/>
                  </a:lnTo>
                  <a:lnTo>
                    <a:pt x="449" y="125"/>
                  </a:lnTo>
                  <a:lnTo>
                    <a:pt x="447" y="124"/>
                  </a:lnTo>
                  <a:lnTo>
                    <a:pt x="443" y="129"/>
                  </a:lnTo>
                  <a:lnTo>
                    <a:pt x="440" y="134"/>
                  </a:lnTo>
                  <a:lnTo>
                    <a:pt x="437" y="140"/>
                  </a:lnTo>
                  <a:lnTo>
                    <a:pt x="436" y="143"/>
                  </a:lnTo>
                  <a:lnTo>
                    <a:pt x="436" y="145"/>
                  </a:lnTo>
                  <a:lnTo>
                    <a:pt x="424" y="147"/>
                  </a:lnTo>
                  <a:lnTo>
                    <a:pt x="420" y="149"/>
                  </a:lnTo>
                  <a:lnTo>
                    <a:pt x="415" y="147"/>
                  </a:lnTo>
                  <a:lnTo>
                    <a:pt x="413" y="143"/>
                  </a:lnTo>
                  <a:lnTo>
                    <a:pt x="414" y="141"/>
                  </a:lnTo>
                  <a:lnTo>
                    <a:pt x="419" y="140"/>
                  </a:lnTo>
                  <a:lnTo>
                    <a:pt x="419" y="136"/>
                  </a:lnTo>
                  <a:lnTo>
                    <a:pt x="420" y="134"/>
                  </a:lnTo>
                  <a:lnTo>
                    <a:pt x="421" y="133"/>
                  </a:lnTo>
                  <a:lnTo>
                    <a:pt x="422" y="128"/>
                  </a:lnTo>
                  <a:lnTo>
                    <a:pt x="424" y="127"/>
                  </a:lnTo>
                  <a:lnTo>
                    <a:pt x="427" y="128"/>
                  </a:lnTo>
                  <a:lnTo>
                    <a:pt x="430" y="125"/>
                  </a:lnTo>
                  <a:lnTo>
                    <a:pt x="431" y="124"/>
                  </a:lnTo>
                  <a:lnTo>
                    <a:pt x="432" y="127"/>
                  </a:lnTo>
                  <a:lnTo>
                    <a:pt x="433" y="123"/>
                  </a:lnTo>
                  <a:lnTo>
                    <a:pt x="432" y="119"/>
                  </a:lnTo>
                  <a:lnTo>
                    <a:pt x="433" y="117"/>
                  </a:lnTo>
                  <a:lnTo>
                    <a:pt x="437" y="111"/>
                  </a:lnTo>
                  <a:lnTo>
                    <a:pt x="439" y="106"/>
                  </a:lnTo>
                  <a:lnTo>
                    <a:pt x="442" y="103"/>
                  </a:lnTo>
                  <a:lnTo>
                    <a:pt x="444" y="104"/>
                  </a:lnTo>
                  <a:lnTo>
                    <a:pt x="445" y="99"/>
                  </a:lnTo>
                  <a:lnTo>
                    <a:pt x="444" y="95"/>
                  </a:lnTo>
                  <a:lnTo>
                    <a:pt x="444" y="92"/>
                  </a:lnTo>
                  <a:lnTo>
                    <a:pt x="447" y="85"/>
                  </a:lnTo>
                  <a:lnTo>
                    <a:pt x="449" y="84"/>
                  </a:lnTo>
                  <a:lnTo>
                    <a:pt x="450" y="91"/>
                  </a:lnTo>
                  <a:lnTo>
                    <a:pt x="451" y="101"/>
                  </a:lnTo>
                  <a:close/>
                  <a:moveTo>
                    <a:pt x="498" y="99"/>
                  </a:moveTo>
                  <a:lnTo>
                    <a:pt x="498" y="99"/>
                  </a:lnTo>
                  <a:lnTo>
                    <a:pt x="496" y="101"/>
                  </a:lnTo>
                  <a:lnTo>
                    <a:pt x="494" y="102"/>
                  </a:lnTo>
                  <a:lnTo>
                    <a:pt x="492" y="101"/>
                  </a:lnTo>
                  <a:lnTo>
                    <a:pt x="490" y="100"/>
                  </a:lnTo>
                  <a:lnTo>
                    <a:pt x="488" y="100"/>
                  </a:lnTo>
                  <a:lnTo>
                    <a:pt x="486" y="96"/>
                  </a:lnTo>
                  <a:lnTo>
                    <a:pt x="487" y="93"/>
                  </a:lnTo>
                  <a:lnTo>
                    <a:pt x="489" y="89"/>
                  </a:lnTo>
                  <a:lnTo>
                    <a:pt x="494" y="86"/>
                  </a:lnTo>
                  <a:lnTo>
                    <a:pt x="498" y="87"/>
                  </a:lnTo>
                  <a:lnTo>
                    <a:pt x="499" y="88"/>
                  </a:lnTo>
                  <a:lnTo>
                    <a:pt x="498" y="99"/>
                  </a:lnTo>
                  <a:close/>
                  <a:moveTo>
                    <a:pt x="784" y="126"/>
                  </a:moveTo>
                  <a:lnTo>
                    <a:pt x="784" y="126"/>
                  </a:lnTo>
                  <a:lnTo>
                    <a:pt x="778" y="128"/>
                  </a:lnTo>
                  <a:lnTo>
                    <a:pt x="778" y="126"/>
                  </a:lnTo>
                  <a:lnTo>
                    <a:pt x="779" y="123"/>
                  </a:lnTo>
                  <a:lnTo>
                    <a:pt x="780" y="116"/>
                  </a:lnTo>
                  <a:lnTo>
                    <a:pt x="783" y="116"/>
                  </a:lnTo>
                  <a:lnTo>
                    <a:pt x="785" y="119"/>
                  </a:lnTo>
                  <a:lnTo>
                    <a:pt x="787" y="122"/>
                  </a:lnTo>
                  <a:lnTo>
                    <a:pt x="784" y="126"/>
                  </a:lnTo>
                  <a:close/>
                  <a:moveTo>
                    <a:pt x="396" y="144"/>
                  </a:moveTo>
                  <a:lnTo>
                    <a:pt x="396" y="144"/>
                  </a:lnTo>
                  <a:lnTo>
                    <a:pt x="400" y="149"/>
                  </a:lnTo>
                  <a:lnTo>
                    <a:pt x="401" y="147"/>
                  </a:lnTo>
                  <a:lnTo>
                    <a:pt x="405" y="147"/>
                  </a:lnTo>
                  <a:lnTo>
                    <a:pt x="407" y="148"/>
                  </a:lnTo>
                  <a:lnTo>
                    <a:pt x="409" y="152"/>
                  </a:lnTo>
                  <a:lnTo>
                    <a:pt x="412" y="152"/>
                  </a:lnTo>
                  <a:lnTo>
                    <a:pt x="413" y="156"/>
                  </a:lnTo>
                  <a:lnTo>
                    <a:pt x="414" y="161"/>
                  </a:lnTo>
                  <a:lnTo>
                    <a:pt x="412" y="165"/>
                  </a:lnTo>
                  <a:lnTo>
                    <a:pt x="410" y="167"/>
                  </a:lnTo>
                  <a:lnTo>
                    <a:pt x="409" y="172"/>
                  </a:lnTo>
                  <a:lnTo>
                    <a:pt x="410" y="179"/>
                  </a:lnTo>
                  <a:lnTo>
                    <a:pt x="404" y="181"/>
                  </a:lnTo>
                  <a:lnTo>
                    <a:pt x="398" y="182"/>
                  </a:lnTo>
                  <a:lnTo>
                    <a:pt x="395" y="179"/>
                  </a:lnTo>
                  <a:lnTo>
                    <a:pt x="390" y="185"/>
                  </a:lnTo>
                  <a:lnTo>
                    <a:pt x="385" y="194"/>
                  </a:lnTo>
                  <a:lnTo>
                    <a:pt x="383" y="195"/>
                  </a:lnTo>
                  <a:lnTo>
                    <a:pt x="383" y="192"/>
                  </a:lnTo>
                  <a:lnTo>
                    <a:pt x="379" y="190"/>
                  </a:lnTo>
                  <a:lnTo>
                    <a:pt x="374" y="190"/>
                  </a:lnTo>
                  <a:lnTo>
                    <a:pt x="374" y="188"/>
                  </a:lnTo>
                  <a:lnTo>
                    <a:pt x="375" y="186"/>
                  </a:lnTo>
                  <a:lnTo>
                    <a:pt x="379" y="184"/>
                  </a:lnTo>
                  <a:lnTo>
                    <a:pt x="380" y="179"/>
                  </a:lnTo>
                  <a:lnTo>
                    <a:pt x="379" y="171"/>
                  </a:lnTo>
                  <a:lnTo>
                    <a:pt x="380" y="167"/>
                  </a:lnTo>
                  <a:lnTo>
                    <a:pt x="380" y="164"/>
                  </a:lnTo>
                  <a:lnTo>
                    <a:pt x="383" y="161"/>
                  </a:lnTo>
                  <a:lnTo>
                    <a:pt x="391" y="163"/>
                  </a:lnTo>
                  <a:lnTo>
                    <a:pt x="393" y="160"/>
                  </a:lnTo>
                  <a:lnTo>
                    <a:pt x="392" y="158"/>
                  </a:lnTo>
                  <a:lnTo>
                    <a:pt x="387" y="154"/>
                  </a:lnTo>
                  <a:lnTo>
                    <a:pt x="388" y="152"/>
                  </a:lnTo>
                  <a:lnTo>
                    <a:pt x="391" y="150"/>
                  </a:lnTo>
                  <a:lnTo>
                    <a:pt x="394" y="149"/>
                  </a:lnTo>
                  <a:lnTo>
                    <a:pt x="395" y="146"/>
                  </a:lnTo>
                  <a:lnTo>
                    <a:pt x="395" y="144"/>
                  </a:lnTo>
                  <a:lnTo>
                    <a:pt x="396" y="144"/>
                  </a:lnTo>
                  <a:close/>
                  <a:moveTo>
                    <a:pt x="342" y="234"/>
                  </a:moveTo>
                  <a:lnTo>
                    <a:pt x="342" y="234"/>
                  </a:lnTo>
                  <a:lnTo>
                    <a:pt x="342" y="234"/>
                  </a:lnTo>
                  <a:lnTo>
                    <a:pt x="346" y="226"/>
                  </a:lnTo>
                  <a:lnTo>
                    <a:pt x="351" y="224"/>
                  </a:lnTo>
                  <a:lnTo>
                    <a:pt x="351" y="221"/>
                  </a:lnTo>
                  <a:lnTo>
                    <a:pt x="353" y="218"/>
                  </a:lnTo>
                  <a:lnTo>
                    <a:pt x="353" y="214"/>
                  </a:lnTo>
                  <a:lnTo>
                    <a:pt x="354" y="210"/>
                  </a:lnTo>
                  <a:lnTo>
                    <a:pt x="356" y="209"/>
                  </a:lnTo>
                  <a:lnTo>
                    <a:pt x="358" y="208"/>
                  </a:lnTo>
                  <a:lnTo>
                    <a:pt x="359" y="207"/>
                  </a:lnTo>
                  <a:lnTo>
                    <a:pt x="362" y="210"/>
                  </a:lnTo>
                  <a:lnTo>
                    <a:pt x="364" y="213"/>
                  </a:lnTo>
                  <a:lnTo>
                    <a:pt x="366" y="221"/>
                  </a:lnTo>
                  <a:lnTo>
                    <a:pt x="365" y="228"/>
                  </a:lnTo>
                  <a:lnTo>
                    <a:pt x="360" y="233"/>
                  </a:lnTo>
                  <a:lnTo>
                    <a:pt x="355" y="236"/>
                  </a:lnTo>
                  <a:lnTo>
                    <a:pt x="351" y="242"/>
                  </a:lnTo>
                  <a:lnTo>
                    <a:pt x="348" y="247"/>
                  </a:lnTo>
                  <a:lnTo>
                    <a:pt x="346" y="248"/>
                  </a:lnTo>
                  <a:lnTo>
                    <a:pt x="345" y="248"/>
                  </a:lnTo>
                  <a:lnTo>
                    <a:pt x="344" y="247"/>
                  </a:lnTo>
                  <a:lnTo>
                    <a:pt x="342" y="247"/>
                  </a:lnTo>
                  <a:lnTo>
                    <a:pt x="339" y="251"/>
                  </a:lnTo>
                  <a:lnTo>
                    <a:pt x="331" y="255"/>
                  </a:lnTo>
                  <a:lnTo>
                    <a:pt x="328" y="254"/>
                  </a:lnTo>
                  <a:lnTo>
                    <a:pt x="328" y="249"/>
                  </a:lnTo>
                  <a:lnTo>
                    <a:pt x="327" y="250"/>
                  </a:lnTo>
                  <a:lnTo>
                    <a:pt x="324" y="255"/>
                  </a:lnTo>
                  <a:lnTo>
                    <a:pt x="321" y="257"/>
                  </a:lnTo>
                  <a:lnTo>
                    <a:pt x="319" y="257"/>
                  </a:lnTo>
                  <a:lnTo>
                    <a:pt x="316" y="255"/>
                  </a:lnTo>
                  <a:lnTo>
                    <a:pt x="306" y="265"/>
                  </a:lnTo>
                  <a:lnTo>
                    <a:pt x="298" y="266"/>
                  </a:lnTo>
                  <a:lnTo>
                    <a:pt x="295" y="265"/>
                  </a:lnTo>
                  <a:lnTo>
                    <a:pt x="295" y="260"/>
                  </a:lnTo>
                  <a:lnTo>
                    <a:pt x="300" y="253"/>
                  </a:lnTo>
                  <a:lnTo>
                    <a:pt x="305" y="248"/>
                  </a:lnTo>
                  <a:lnTo>
                    <a:pt x="321" y="244"/>
                  </a:lnTo>
                  <a:lnTo>
                    <a:pt x="331" y="229"/>
                  </a:lnTo>
                  <a:lnTo>
                    <a:pt x="333" y="213"/>
                  </a:lnTo>
                  <a:lnTo>
                    <a:pt x="335" y="207"/>
                  </a:lnTo>
                  <a:lnTo>
                    <a:pt x="334" y="204"/>
                  </a:lnTo>
                  <a:lnTo>
                    <a:pt x="332" y="203"/>
                  </a:lnTo>
                  <a:lnTo>
                    <a:pt x="332" y="198"/>
                  </a:lnTo>
                  <a:lnTo>
                    <a:pt x="333" y="192"/>
                  </a:lnTo>
                  <a:lnTo>
                    <a:pt x="338" y="185"/>
                  </a:lnTo>
                  <a:lnTo>
                    <a:pt x="341" y="181"/>
                  </a:lnTo>
                  <a:lnTo>
                    <a:pt x="346" y="172"/>
                  </a:lnTo>
                  <a:lnTo>
                    <a:pt x="348" y="170"/>
                  </a:lnTo>
                  <a:lnTo>
                    <a:pt x="351" y="170"/>
                  </a:lnTo>
                  <a:lnTo>
                    <a:pt x="353" y="172"/>
                  </a:lnTo>
                  <a:lnTo>
                    <a:pt x="353" y="177"/>
                  </a:lnTo>
                  <a:lnTo>
                    <a:pt x="349" y="186"/>
                  </a:lnTo>
                  <a:lnTo>
                    <a:pt x="343" y="194"/>
                  </a:lnTo>
                  <a:lnTo>
                    <a:pt x="344" y="200"/>
                  </a:lnTo>
                  <a:lnTo>
                    <a:pt x="346" y="204"/>
                  </a:lnTo>
                  <a:lnTo>
                    <a:pt x="347" y="212"/>
                  </a:lnTo>
                  <a:lnTo>
                    <a:pt x="347" y="219"/>
                  </a:lnTo>
                  <a:lnTo>
                    <a:pt x="342" y="229"/>
                  </a:lnTo>
                  <a:lnTo>
                    <a:pt x="342" y="234"/>
                  </a:lnTo>
                  <a:close/>
                  <a:moveTo>
                    <a:pt x="324" y="201"/>
                  </a:moveTo>
                  <a:lnTo>
                    <a:pt x="324" y="201"/>
                  </a:lnTo>
                  <a:lnTo>
                    <a:pt x="328" y="210"/>
                  </a:lnTo>
                  <a:lnTo>
                    <a:pt x="330" y="215"/>
                  </a:lnTo>
                  <a:lnTo>
                    <a:pt x="329" y="224"/>
                  </a:lnTo>
                  <a:lnTo>
                    <a:pt x="325" y="229"/>
                  </a:lnTo>
                  <a:lnTo>
                    <a:pt x="319" y="230"/>
                  </a:lnTo>
                  <a:lnTo>
                    <a:pt x="314" y="230"/>
                  </a:lnTo>
                  <a:lnTo>
                    <a:pt x="312" y="227"/>
                  </a:lnTo>
                  <a:lnTo>
                    <a:pt x="311" y="225"/>
                  </a:lnTo>
                  <a:lnTo>
                    <a:pt x="310" y="224"/>
                  </a:lnTo>
                  <a:lnTo>
                    <a:pt x="306" y="227"/>
                  </a:lnTo>
                  <a:lnTo>
                    <a:pt x="303" y="228"/>
                  </a:lnTo>
                  <a:lnTo>
                    <a:pt x="299" y="225"/>
                  </a:lnTo>
                  <a:lnTo>
                    <a:pt x="298" y="221"/>
                  </a:lnTo>
                  <a:lnTo>
                    <a:pt x="302" y="216"/>
                  </a:lnTo>
                  <a:lnTo>
                    <a:pt x="304" y="212"/>
                  </a:lnTo>
                  <a:lnTo>
                    <a:pt x="308" y="212"/>
                  </a:lnTo>
                  <a:lnTo>
                    <a:pt x="309" y="213"/>
                  </a:lnTo>
                  <a:lnTo>
                    <a:pt x="312" y="214"/>
                  </a:lnTo>
                  <a:lnTo>
                    <a:pt x="313" y="209"/>
                  </a:lnTo>
                  <a:lnTo>
                    <a:pt x="313" y="206"/>
                  </a:lnTo>
                  <a:lnTo>
                    <a:pt x="314" y="204"/>
                  </a:lnTo>
                  <a:lnTo>
                    <a:pt x="319" y="205"/>
                  </a:lnTo>
                  <a:lnTo>
                    <a:pt x="319" y="196"/>
                  </a:lnTo>
                  <a:lnTo>
                    <a:pt x="321" y="195"/>
                  </a:lnTo>
                  <a:lnTo>
                    <a:pt x="322" y="196"/>
                  </a:lnTo>
                  <a:lnTo>
                    <a:pt x="323" y="198"/>
                  </a:lnTo>
                  <a:lnTo>
                    <a:pt x="324" y="201"/>
                  </a:lnTo>
                  <a:close/>
                  <a:moveTo>
                    <a:pt x="283" y="259"/>
                  </a:moveTo>
                  <a:lnTo>
                    <a:pt x="283" y="259"/>
                  </a:lnTo>
                  <a:lnTo>
                    <a:pt x="285" y="260"/>
                  </a:lnTo>
                  <a:lnTo>
                    <a:pt x="289" y="260"/>
                  </a:lnTo>
                  <a:lnTo>
                    <a:pt x="290" y="260"/>
                  </a:lnTo>
                  <a:lnTo>
                    <a:pt x="290" y="263"/>
                  </a:lnTo>
                  <a:lnTo>
                    <a:pt x="288" y="265"/>
                  </a:lnTo>
                  <a:lnTo>
                    <a:pt x="283" y="267"/>
                  </a:lnTo>
                  <a:lnTo>
                    <a:pt x="281" y="271"/>
                  </a:lnTo>
                  <a:lnTo>
                    <a:pt x="280" y="272"/>
                  </a:lnTo>
                  <a:lnTo>
                    <a:pt x="276" y="272"/>
                  </a:lnTo>
                  <a:lnTo>
                    <a:pt x="274" y="273"/>
                  </a:lnTo>
                  <a:lnTo>
                    <a:pt x="271" y="277"/>
                  </a:lnTo>
                  <a:lnTo>
                    <a:pt x="269" y="274"/>
                  </a:lnTo>
                  <a:lnTo>
                    <a:pt x="268" y="276"/>
                  </a:lnTo>
                  <a:lnTo>
                    <a:pt x="268" y="279"/>
                  </a:lnTo>
                  <a:lnTo>
                    <a:pt x="266" y="280"/>
                  </a:lnTo>
                  <a:lnTo>
                    <a:pt x="263" y="281"/>
                  </a:lnTo>
                  <a:lnTo>
                    <a:pt x="262" y="274"/>
                  </a:lnTo>
                  <a:lnTo>
                    <a:pt x="264" y="271"/>
                  </a:lnTo>
                  <a:lnTo>
                    <a:pt x="265" y="268"/>
                  </a:lnTo>
                  <a:lnTo>
                    <a:pt x="267" y="267"/>
                  </a:lnTo>
                  <a:lnTo>
                    <a:pt x="269" y="267"/>
                  </a:lnTo>
                  <a:lnTo>
                    <a:pt x="272" y="260"/>
                  </a:lnTo>
                  <a:lnTo>
                    <a:pt x="277" y="258"/>
                  </a:lnTo>
                  <a:lnTo>
                    <a:pt x="280" y="258"/>
                  </a:lnTo>
                  <a:lnTo>
                    <a:pt x="283" y="259"/>
                  </a:lnTo>
                  <a:close/>
                  <a:moveTo>
                    <a:pt x="255" y="292"/>
                  </a:moveTo>
                  <a:lnTo>
                    <a:pt x="255" y="292"/>
                  </a:lnTo>
                  <a:lnTo>
                    <a:pt x="250" y="296"/>
                  </a:lnTo>
                  <a:lnTo>
                    <a:pt x="252" y="288"/>
                  </a:lnTo>
                  <a:lnTo>
                    <a:pt x="254" y="280"/>
                  </a:lnTo>
                  <a:lnTo>
                    <a:pt x="258" y="275"/>
                  </a:lnTo>
                  <a:lnTo>
                    <a:pt x="259" y="277"/>
                  </a:lnTo>
                  <a:lnTo>
                    <a:pt x="259" y="281"/>
                  </a:lnTo>
                  <a:lnTo>
                    <a:pt x="259" y="285"/>
                  </a:lnTo>
                  <a:lnTo>
                    <a:pt x="258" y="287"/>
                  </a:lnTo>
                  <a:lnTo>
                    <a:pt x="255" y="292"/>
                  </a:lnTo>
                  <a:close/>
                  <a:moveTo>
                    <a:pt x="237" y="437"/>
                  </a:moveTo>
                  <a:lnTo>
                    <a:pt x="237" y="437"/>
                  </a:lnTo>
                  <a:lnTo>
                    <a:pt x="235" y="438"/>
                  </a:lnTo>
                  <a:lnTo>
                    <a:pt x="235" y="434"/>
                  </a:lnTo>
                  <a:lnTo>
                    <a:pt x="237" y="431"/>
                  </a:lnTo>
                  <a:lnTo>
                    <a:pt x="238" y="429"/>
                  </a:lnTo>
                  <a:lnTo>
                    <a:pt x="239" y="426"/>
                  </a:lnTo>
                  <a:lnTo>
                    <a:pt x="241" y="424"/>
                  </a:lnTo>
                  <a:lnTo>
                    <a:pt x="244" y="427"/>
                  </a:lnTo>
                  <a:lnTo>
                    <a:pt x="244" y="431"/>
                  </a:lnTo>
                  <a:lnTo>
                    <a:pt x="242" y="435"/>
                  </a:lnTo>
                  <a:lnTo>
                    <a:pt x="237" y="437"/>
                  </a:lnTo>
                  <a:close/>
                  <a:moveTo>
                    <a:pt x="240" y="448"/>
                  </a:moveTo>
                  <a:lnTo>
                    <a:pt x="240" y="448"/>
                  </a:lnTo>
                  <a:lnTo>
                    <a:pt x="238" y="448"/>
                  </a:lnTo>
                  <a:lnTo>
                    <a:pt x="238" y="445"/>
                  </a:lnTo>
                  <a:lnTo>
                    <a:pt x="239" y="442"/>
                  </a:lnTo>
                  <a:lnTo>
                    <a:pt x="241" y="441"/>
                  </a:lnTo>
                  <a:lnTo>
                    <a:pt x="244" y="440"/>
                  </a:lnTo>
                  <a:lnTo>
                    <a:pt x="248" y="440"/>
                  </a:lnTo>
                  <a:lnTo>
                    <a:pt x="249" y="441"/>
                  </a:lnTo>
                  <a:lnTo>
                    <a:pt x="247" y="443"/>
                  </a:lnTo>
                  <a:lnTo>
                    <a:pt x="240" y="448"/>
                  </a:lnTo>
                  <a:close/>
                  <a:moveTo>
                    <a:pt x="223" y="469"/>
                  </a:moveTo>
                  <a:lnTo>
                    <a:pt x="223" y="469"/>
                  </a:lnTo>
                  <a:lnTo>
                    <a:pt x="221" y="471"/>
                  </a:lnTo>
                  <a:lnTo>
                    <a:pt x="217" y="471"/>
                  </a:lnTo>
                  <a:lnTo>
                    <a:pt x="217" y="469"/>
                  </a:lnTo>
                  <a:lnTo>
                    <a:pt x="218" y="465"/>
                  </a:lnTo>
                  <a:lnTo>
                    <a:pt x="220" y="463"/>
                  </a:lnTo>
                  <a:lnTo>
                    <a:pt x="223" y="463"/>
                  </a:lnTo>
                  <a:lnTo>
                    <a:pt x="224" y="465"/>
                  </a:lnTo>
                  <a:lnTo>
                    <a:pt x="223" y="469"/>
                  </a:lnTo>
                  <a:close/>
                  <a:moveTo>
                    <a:pt x="200" y="526"/>
                  </a:moveTo>
                  <a:lnTo>
                    <a:pt x="200" y="526"/>
                  </a:lnTo>
                  <a:lnTo>
                    <a:pt x="199" y="528"/>
                  </a:lnTo>
                  <a:lnTo>
                    <a:pt x="195" y="526"/>
                  </a:lnTo>
                  <a:lnTo>
                    <a:pt x="188" y="527"/>
                  </a:lnTo>
                  <a:lnTo>
                    <a:pt x="185" y="525"/>
                  </a:lnTo>
                  <a:lnTo>
                    <a:pt x="187" y="521"/>
                  </a:lnTo>
                  <a:lnTo>
                    <a:pt x="194" y="517"/>
                  </a:lnTo>
                  <a:lnTo>
                    <a:pt x="197" y="518"/>
                  </a:lnTo>
                  <a:lnTo>
                    <a:pt x="201" y="523"/>
                  </a:lnTo>
                  <a:lnTo>
                    <a:pt x="200" y="526"/>
                  </a:lnTo>
                  <a:close/>
                  <a:moveTo>
                    <a:pt x="114" y="612"/>
                  </a:moveTo>
                  <a:lnTo>
                    <a:pt x="114" y="612"/>
                  </a:lnTo>
                  <a:lnTo>
                    <a:pt x="111" y="612"/>
                  </a:lnTo>
                  <a:lnTo>
                    <a:pt x="109" y="610"/>
                  </a:lnTo>
                  <a:lnTo>
                    <a:pt x="114" y="607"/>
                  </a:lnTo>
                  <a:lnTo>
                    <a:pt x="122" y="604"/>
                  </a:lnTo>
                  <a:lnTo>
                    <a:pt x="122" y="602"/>
                  </a:lnTo>
                  <a:lnTo>
                    <a:pt x="123" y="602"/>
                  </a:lnTo>
                  <a:lnTo>
                    <a:pt x="125" y="604"/>
                  </a:lnTo>
                  <a:lnTo>
                    <a:pt x="125" y="608"/>
                  </a:lnTo>
                  <a:lnTo>
                    <a:pt x="124" y="609"/>
                  </a:lnTo>
                  <a:lnTo>
                    <a:pt x="114" y="612"/>
                  </a:lnTo>
                  <a:close/>
                  <a:moveTo>
                    <a:pt x="103" y="635"/>
                  </a:moveTo>
                  <a:lnTo>
                    <a:pt x="103" y="635"/>
                  </a:lnTo>
                  <a:lnTo>
                    <a:pt x="100" y="635"/>
                  </a:lnTo>
                  <a:lnTo>
                    <a:pt x="96" y="634"/>
                  </a:lnTo>
                  <a:lnTo>
                    <a:pt x="94" y="631"/>
                  </a:lnTo>
                  <a:lnTo>
                    <a:pt x="93" y="629"/>
                  </a:lnTo>
                  <a:lnTo>
                    <a:pt x="98" y="627"/>
                  </a:lnTo>
                  <a:lnTo>
                    <a:pt x="102" y="625"/>
                  </a:lnTo>
                  <a:lnTo>
                    <a:pt x="104" y="628"/>
                  </a:lnTo>
                  <a:lnTo>
                    <a:pt x="104" y="633"/>
                  </a:lnTo>
                  <a:lnTo>
                    <a:pt x="103" y="635"/>
                  </a:lnTo>
                  <a:close/>
                  <a:moveTo>
                    <a:pt x="5" y="785"/>
                  </a:moveTo>
                  <a:lnTo>
                    <a:pt x="5" y="785"/>
                  </a:lnTo>
                  <a:lnTo>
                    <a:pt x="2" y="786"/>
                  </a:lnTo>
                  <a:lnTo>
                    <a:pt x="0" y="785"/>
                  </a:lnTo>
                  <a:lnTo>
                    <a:pt x="1" y="779"/>
                  </a:lnTo>
                  <a:lnTo>
                    <a:pt x="2" y="778"/>
                  </a:lnTo>
                  <a:lnTo>
                    <a:pt x="3" y="778"/>
                  </a:lnTo>
                  <a:lnTo>
                    <a:pt x="5" y="781"/>
                  </a:lnTo>
                  <a:lnTo>
                    <a:pt x="5" y="785"/>
                  </a:lnTo>
                  <a:close/>
                  <a:moveTo>
                    <a:pt x="9" y="835"/>
                  </a:moveTo>
                  <a:lnTo>
                    <a:pt x="9" y="835"/>
                  </a:lnTo>
                  <a:lnTo>
                    <a:pt x="9" y="842"/>
                  </a:lnTo>
                  <a:lnTo>
                    <a:pt x="6" y="842"/>
                  </a:lnTo>
                  <a:lnTo>
                    <a:pt x="5" y="839"/>
                  </a:lnTo>
                  <a:lnTo>
                    <a:pt x="4" y="837"/>
                  </a:lnTo>
                  <a:lnTo>
                    <a:pt x="4" y="833"/>
                  </a:lnTo>
                  <a:lnTo>
                    <a:pt x="4" y="828"/>
                  </a:lnTo>
                  <a:lnTo>
                    <a:pt x="5" y="826"/>
                  </a:lnTo>
                  <a:lnTo>
                    <a:pt x="6" y="826"/>
                  </a:lnTo>
                  <a:lnTo>
                    <a:pt x="8" y="830"/>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8" name="Sweden">
              <a:extLst>
                <a:ext uri="{FF2B5EF4-FFF2-40B4-BE49-F238E27FC236}">
                  <a16:creationId xmlns:a16="http://schemas.microsoft.com/office/drawing/2014/main" id="{99C76A23-55FD-4865-B0DF-7A434ADBBC7F}"/>
                </a:ext>
              </a:extLst>
            </p:cNvPr>
            <p:cNvSpPr>
              <a:spLocks noEditPoints="1"/>
            </p:cNvSpPr>
            <p:nvPr/>
          </p:nvSpPr>
          <p:spPr bwMode="auto">
            <a:xfrm>
              <a:off x="8007385" y="-274101"/>
              <a:ext cx="1817032" cy="3042162"/>
            </a:xfrm>
            <a:custGeom>
              <a:avLst/>
              <a:gdLst>
                <a:gd name="T0" fmla="*/ 367 w 405"/>
                <a:gd name="T1" fmla="*/ 264 h 932"/>
                <a:gd name="T2" fmla="*/ 346 w 405"/>
                <a:gd name="T3" fmla="*/ 276 h 932"/>
                <a:gd name="T4" fmla="*/ 335 w 405"/>
                <a:gd name="T5" fmla="*/ 290 h 932"/>
                <a:gd name="T6" fmla="*/ 325 w 405"/>
                <a:gd name="T7" fmla="*/ 304 h 932"/>
                <a:gd name="T8" fmla="*/ 313 w 405"/>
                <a:gd name="T9" fmla="*/ 332 h 932"/>
                <a:gd name="T10" fmla="*/ 308 w 405"/>
                <a:gd name="T11" fmla="*/ 382 h 932"/>
                <a:gd name="T12" fmla="*/ 263 w 405"/>
                <a:gd name="T13" fmla="*/ 431 h 932"/>
                <a:gd name="T14" fmla="*/ 240 w 405"/>
                <a:gd name="T15" fmla="*/ 450 h 932"/>
                <a:gd name="T16" fmla="*/ 223 w 405"/>
                <a:gd name="T17" fmla="*/ 465 h 932"/>
                <a:gd name="T18" fmla="*/ 216 w 405"/>
                <a:gd name="T19" fmla="*/ 476 h 932"/>
                <a:gd name="T20" fmla="*/ 214 w 405"/>
                <a:gd name="T21" fmla="*/ 490 h 932"/>
                <a:gd name="T22" fmla="*/ 194 w 405"/>
                <a:gd name="T23" fmla="*/ 504 h 932"/>
                <a:gd name="T24" fmla="*/ 195 w 405"/>
                <a:gd name="T25" fmla="*/ 550 h 932"/>
                <a:gd name="T26" fmla="*/ 188 w 405"/>
                <a:gd name="T27" fmla="*/ 578 h 932"/>
                <a:gd name="T28" fmla="*/ 200 w 405"/>
                <a:gd name="T29" fmla="*/ 621 h 932"/>
                <a:gd name="T30" fmla="*/ 226 w 405"/>
                <a:gd name="T31" fmla="*/ 640 h 932"/>
                <a:gd name="T32" fmla="*/ 241 w 405"/>
                <a:gd name="T33" fmla="*/ 677 h 932"/>
                <a:gd name="T34" fmla="*/ 208 w 405"/>
                <a:gd name="T35" fmla="*/ 699 h 932"/>
                <a:gd name="T36" fmla="*/ 184 w 405"/>
                <a:gd name="T37" fmla="*/ 688 h 932"/>
                <a:gd name="T38" fmla="*/ 170 w 405"/>
                <a:gd name="T39" fmla="*/ 695 h 932"/>
                <a:gd name="T40" fmla="*/ 213 w 405"/>
                <a:gd name="T41" fmla="*/ 702 h 932"/>
                <a:gd name="T42" fmla="*/ 229 w 405"/>
                <a:gd name="T43" fmla="*/ 705 h 932"/>
                <a:gd name="T44" fmla="*/ 196 w 405"/>
                <a:gd name="T45" fmla="*/ 731 h 932"/>
                <a:gd name="T46" fmla="*/ 172 w 405"/>
                <a:gd name="T47" fmla="*/ 746 h 932"/>
                <a:gd name="T48" fmla="*/ 168 w 405"/>
                <a:gd name="T49" fmla="*/ 793 h 932"/>
                <a:gd name="T50" fmla="*/ 165 w 405"/>
                <a:gd name="T51" fmla="*/ 844 h 932"/>
                <a:gd name="T52" fmla="*/ 136 w 405"/>
                <a:gd name="T53" fmla="*/ 886 h 932"/>
                <a:gd name="T54" fmla="*/ 97 w 405"/>
                <a:gd name="T55" fmla="*/ 902 h 932"/>
                <a:gd name="T56" fmla="*/ 56 w 405"/>
                <a:gd name="T57" fmla="*/ 925 h 932"/>
                <a:gd name="T58" fmla="*/ 42 w 405"/>
                <a:gd name="T59" fmla="*/ 880 h 932"/>
                <a:gd name="T60" fmla="*/ 54 w 405"/>
                <a:gd name="T61" fmla="*/ 862 h 932"/>
                <a:gd name="T62" fmla="*/ 22 w 405"/>
                <a:gd name="T63" fmla="*/ 801 h 932"/>
                <a:gd name="T64" fmla="*/ 3 w 405"/>
                <a:gd name="T65" fmla="*/ 754 h 932"/>
                <a:gd name="T66" fmla="*/ 12 w 405"/>
                <a:gd name="T67" fmla="*/ 729 h 932"/>
                <a:gd name="T68" fmla="*/ 24 w 405"/>
                <a:gd name="T69" fmla="*/ 669 h 932"/>
                <a:gd name="T70" fmla="*/ 45 w 405"/>
                <a:gd name="T71" fmla="*/ 633 h 932"/>
                <a:gd name="T72" fmla="*/ 50 w 405"/>
                <a:gd name="T73" fmla="*/ 587 h 932"/>
                <a:gd name="T74" fmla="*/ 35 w 405"/>
                <a:gd name="T75" fmla="*/ 521 h 932"/>
                <a:gd name="T76" fmla="*/ 31 w 405"/>
                <a:gd name="T77" fmla="*/ 459 h 932"/>
                <a:gd name="T78" fmla="*/ 57 w 405"/>
                <a:gd name="T79" fmla="*/ 392 h 932"/>
                <a:gd name="T80" fmla="*/ 91 w 405"/>
                <a:gd name="T81" fmla="*/ 362 h 932"/>
                <a:gd name="T82" fmla="*/ 108 w 405"/>
                <a:gd name="T83" fmla="*/ 264 h 932"/>
                <a:gd name="T84" fmla="*/ 137 w 405"/>
                <a:gd name="T85" fmla="*/ 205 h 932"/>
                <a:gd name="T86" fmla="*/ 160 w 405"/>
                <a:gd name="T87" fmla="*/ 128 h 932"/>
                <a:gd name="T88" fmla="*/ 217 w 405"/>
                <a:gd name="T89" fmla="*/ 77 h 932"/>
                <a:gd name="T90" fmla="*/ 253 w 405"/>
                <a:gd name="T91" fmla="*/ 49 h 932"/>
                <a:gd name="T92" fmla="*/ 286 w 405"/>
                <a:gd name="T93" fmla="*/ 16 h 932"/>
                <a:gd name="T94" fmla="*/ 313 w 405"/>
                <a:gd name="T95" fmla="*/ 18 h 932"/>
                <a:gd name="T96" fmla="*/ 362 w 405"/>
                <a:gd name="T97" fmla="*/ 55 h 932"/>
                <a:gd name="T98" fmla="*/ 385 w 405"/>
                <a:gd name="T99" fmla="*/ 99 h 932"/>
                <a:gd name="T100" fmla="*/ 386 w 405"/>
                <a:gd name="T101" fmla="*/ 133 h 932"/>
                <a:gd name="T102" fmla="*/ 393 w 405"/>
                <a:gd name="T103" fmla="*/ 169 h 932"/>
                <a:gd name="T104" fmla="*/ 391 w 405"/>
                <a:gd name="T105" fmla="*/ 211 h 932"/>
                <a:gd name="T106" fmla="*/ 405 w 405"/>
                <a:gd name="T107" fmla="*/ 263 h 932"/>
                <a:gd name="T108" fmla="*/ 233 w 405"/>
                <a:gd name="T109" fmla="*/ 692 h 932"/>
                <a:gd name="T110" fmla="*/ 226 w 405"/>
                <a:gd name="T111" fmla="*/ 720 h 932"/>
                <a:gd name="T112" fmla="*/ 247 w 405"/>
                <a:gd name="T113" fmla="*/ 791 h 932"/>
                <a:gd name="T114" fmla="*/ 237 w 405"/>
                <a:gd name="T115" fmla="*/ 821 h 932"/>
                <a:gd name="T116" fmla="*/ 220 w 405"/>
                <a:gd name="T117" fmla="*/ 832 h 932"/>
                <a:gd name="T118" fmla="*/ 236 w 405"/>
                <a:gd name="T119" fmla="*/ 790 h 932"/>
                <a:gd name="T120" fmla="*/ 164 w 405"/>
                <a:gd name="T121" fmla="*/ 879 h 932"/>
                <a:gd name="T122" fmla="*/ 185 w 405"/>
                <a:gd name="T123" fmla="*/ 821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932">
                  <a:moveTo>
                    <a:pt x="405" y="263"/>
                  </a:moveTo>
                  <a:lnTo>
                    <a:pt x="405" y="263"/>
                  </a:lnTo>
                  <a:lnTo>
                    <a:pt x="397" y="264"/>
                  </a:lnTo>
                  <a:lnTo>
                    <a:pt x="391" y="261"/>
                  </a:lnTo>
                  <a:lnTo>
                    <a:pt x="388" y="263"/>
                  </a:lnTo>
                  <a:lnTo>
                    <a:pt x="382" y="263"/>
                  </a:lnTo>
                  <a:lnTo>
                    <a:pt x="376" y="264"/>
                  </a:lnTo>
                  <a:lnTo>
                    <a:pt x="374" y="267"/>
                  </a:lnTo>
                  <a:lnTo>
                    <a:pt x="373" y="268"/>
                  </a:lnTo>
                  <a:lnTo>
                    <a:pt x="367" y="264"/>
                  </a:lnTo>
                  <a:lnTo>
                    <a:pt x="361" y="258"/>
                  </a:lnTo>
                  <a:lnTo>
                    <a:pt x="357" y="262"/>
                  </a:lnTo>
                  <a:lnTo>
                    <a:pt x="355" y="263"/>
                  </a:lnTo>
                  <a:lnTo>
                    <a:pt x="353" y="259"/>
                  </a:lnTo>
                  <a:lnTo>
                    <a:pt x="351" y="258"/>
                  </a:lnTo>
                  <a:lnTo>
                    <a:pt x="350" y="260"/>
                  </a:lnTo>
                  <a:lnTo>
                    <a:pt x="349" y="264"/>
                  </a:lnTo>
                  <a:lnTo>
                    <a:pt x="347" y="267"/>
                  </a:lnTo>
                  <a:lnTo>
                    <a:pt x="347" y="269"/>
                  </a:lnTo>
                  <a:lnTo>
                    <a:pt x="346" y="276"/>
                  </a:lnTo>
                  <a:lnTo>
                    <a:pt x="346" y="278"/>
                  </a:lnTo>
                  <a:lnTo>
                    <a:pt x="341" y="277"/>
                  </a:lnTo>
                  <a:lnTo>
                    <a:pt x="341" y="279"/>
                  </a:lnTo>
                  <a:lnTo>
                    <a:pt x="342" y="280"/>
                  </a:lnTo>
                  <a:lnTo>
                    <a:pt x="343" y="282"/>
                  </a:lnTo>
                  <a:lnTo>
                    <a:pt x="341" y="283"/>
                  </a:lnTo>
                  <a:lnTo>
                    <a:pt x="336" y="283"/>
                  </a:lnTo>
                  <a:lnTo>
                    <a:pt x="335" y="285"/>
                  </a:lnTo>
                  <a:lnTo>
                    <a:pt x="337" y="288"/>
                  </a:lnTo>
                  <a:lnTo>
                    <a:pt x="335" y="290"/>
                  </a:lnTo>
                  <a:lnTo>
                    <a:pt x="334" y="291"/>
                  </a:lnTo>
                  <a:lnTo>
                    <a:pt x="328" y="293"/>
                  </a:lnTo>
                  <a:lnTo>
                    <a:pt x="325" y="293"/>
                  </a:lnTo>
                  <a:lnTo>
                    <a:pt x="324" y="294"/>
                  </a:lnTo>
                  <a:lnTo>
                    <a:pt x="323" y="296"/>
                  </a:lnTo>
                  <a:lnTo>
                    <a:pt x="324" y="298"/>
                  </a:lnTo>
                  <a:lnTo>
                    <a:pt x="326" y="299"/>
                  </a:lnTo>
                  <a:lnTo>
                    <a:pt x="326" y="301"/>
                  </a:lnTo>
                  <a:lnTo>
                    <a:pt x="326" y="303"/>
                  </a:lnTo>
                  <a:lnTo>
                    <a:pt x="325" y="304"/>
                  </a:lnTo>
                  <a:lnTo>
                    <a:pt x="321" y="299"/>
                  </a:lnTo>
                  <a:lnTo>
                    <a:pt x="320" y="299"/>
                  </a:lnTo>
                  <a:lnTo>
                    <a:pt x="321" y="302"/>
                  </a:lnTo>
                  <a:lnTo>
                    <a:pt x="323" y="305"/>
                  </a:lnTo>
                  <a:lnTo>
                    <a:pt x="324" y="308"/>
                  </a:lnTo>
                  <a:lnTo>
                    <a:pt x="325" y="311"/>
                  </a:lnTo>
                  <a:lnTo>
                    <a:pt x="325" y="314"/>
                  </a:lnTo>
                  <a:lnTo>
                    <a:pt x="320" y="322"/>
                  </a:lnTo>
                  <a:lnTo>
                    <a:pt x="316" y="327"/>
                  </a:lnTo>
                  <a:lnTo>
                    <a:pt x="313" y="332"/>
                  </a:lnTo>
                  <a:lnTo>
                    <a:pt x="311" y="337"/>
                  </a:lnTo>
                  <a:lnTo>
                    <a:pt x="313" y="339"/>
                  </a:lnTo>
                  <a:lnTo>
                    <a:pt x="316" y="343"/>
                  </a:lnTo>
                  <a:lnTo>
                    <a:pt x="317" y="350"/>
                  </a:lnTo>
                  <a:lnTo>
                    <a:pt x="319" y="356"/>
                  </a:lnTo>
                  <a:lnTo>
                    <a:pt x="323" y="362"/>
                  </a:lnTo>
                  <a:lnTo>
                    <a:pt x="322" y="365"/>
                  </a:lnTo>
                  <a:lnTo>
                    <a:pt x="321" y="368"/>
                  </a:lnTo>
                  <a:lnTo>
                    <a:pt x="315" y="374"/>
                  </a:lnTo>
                  <a:lnTo>
                    <a:pt x="308" y="382"/>
                  </a:lnTo>
                  <a:lnTo>
                    <a:pt x="300" y="405"/>
                  </a:lnTo>
                  <a:lnTo>
                    <a:pt x="297" y="407"/>
                  </a:lnTo>
                  <a:lnTo>
                    <a:pt x="290" y="411"/>
                  </a:lnTo>
                  <a:lnTo>
                    <a:pt x="287" y="415"/>
                  </a:lnTo>
                  <a:lnTo>
                    <a:pt x="282" y="419"/>
                  </a:lnTo>
                  <a:lnTo>
                    <a:pt x="273" y="423"/>
                  </a:lnTo>
                  <a:lnTo>
                    <a:pt x="269" y="428"/>
                  </a:lnTo>
                  <a:lnTo>
                    <a:pt x="267" y="433"/>
                  </a:lnTo>
                  <a:lnTo>
                    <a:pt x="265" y="433"/>
                  </a:lnTo>
                  <a:lnTo>
                    <a:pt x="263" y="431"/>
                  </a:lnTo>
                  <a:lnTo>
                    <a:pt x="260" y="430"/>
                  </a:lnTo>
                  <a:lnTo>
                    <a:pt x="260" y="433"/>
                  </a:lnTo>
                  <a:lnTo>
                    <a:pt x="260" y="436"/>
                  </a:lnTo>
                  <a:lnTo>
                    <a:pt x="256" y="432"/>
                  </a:lnTo>
                  <a:lnTo>
                    <a:pt x="254" y="435"/>
                  </a:lnTo>
                  <a:lnTo>
                    <a:pt x="252" y="441"/>
                  </a:lnTo>
                  <a:lnTo>
                    <a:pt x="246" y="449"/>
                  </a:lnTo>
                  <a:lnTo>
                    <a:pt x="239" y="447"/>
                  </a:lnTo>
                  <a:lnTo>
                    <a:pt x="238" y="449"/>
                  </a:lnTo>
                  <a:lnTo>
                    <a:pt x="240" y="450"/>
                  </a:lnTo>
                  <a:lnTo>
                    <a:pt x="240" y="451"/>
                  </a:lnTo>
                  <a:lnTo>
                    <a:pt x="239" y="451"/>
                  </a:lnTo>
                  <a:lnTo>
                    <a:pt x="237" y="451"/>
                  </a:lnTo>
                  <a:lnTo>
                    <a:pt x="234" y="453"/>
                  </a:lnTo>
                  <a:lnTo>
                    <a:pt x="232" y="453"/>
                  </a:lnTo>
                  <a:lnTo>
                    <a:pt x="231" y="456"/>
                  </a:lnTo>
                  <a:lnTo>
                    <a:pt x="230" y="461"/>
                  </a:lnTo>
                  <a:lnTo>
                    <a:pt x="226" y="462"/>
                  </a:lnTo>
                  <a:lnTo>
                    <a:pt x="224" y="463"/>
                  </a:lnTo>
                  <a:lnTo>
                    <a:pt x="223" y="465"/>
                  </a:lnTo>
                  <a:lnTo>
                    <a:pt x="229" y="466"/>
                  </a:lnTo>
                  <a:lnTo>
                    <a:pt x="229" y="468"/>
                  </a:lnTo>
                  <a:lnTo>
                    <a:pt x="228" y="470"/>
                  </a:lnTo>
                  <a:lnTo>
                    <a:pt x="228" y="472"/>
                  </a:lnTo>
                  <a:lnTo>
                    <a:pt x="221" y="475"/>
                  </a:lnTo>
                  <a:lnTo>
                    <a:pt x="220" y="478"/>
                  </a:lnTo>
                  <a:lnTo>
                    <a:pt x="219" y="479"/>
                  </a:lnTo>
                  <a:lnTo>
                    <a:pt x="216" y="479"/>
                  </a:lnTo>
                  <a:lnTo>
                    <a:pt x="216" y="478"/>
                  </a:lnTo>
                  <a:lnTo>
                    <a:pt x="216" y="476"/>
                  </a:lnTo>
                  <a:lnTo>
                    <a:pt x="212" y="476"/>
                  </a:lnTo>
                  <a:lnTo>
                    <a:pt x="211" y="473"/>
                  </a:lnTo>
                  <a:lnTo>
                    <a:pt x="210" y="474"/>
                  </a:lnTo>
                  <a:lnTo>
                    <a:pt x="210" y="477"/>
                  </a:lnTo>
                  <a:lnTo>
                    <a:pt x="211" y="480"/>
                  </a:lnTo>
                  <a:lnTo>
                    <a:pt x="213" y="484"/>
                  </a:lnTo>
                  <a:lnTo>
                    <a:pt x="212" y="487"/>
                  </a:lnTo>
                  <a:lnTo>
                    <a:pt x="210" y="488"/>
                  </a:lnTo>
                  <a:lnTo>
                    <a:pt x="211" y="490"/>
                  </a:lnTo>
                  <a:lnTo>
                    <a:pt x="214" y="490"/>
                  </a:lnTo>
                  <a:lnTo>
                    <a:pt x="215" y="492"/>
                  </a:lnTo>
                  <a:lnTo>
                    <a:pt x="212" y="494"/>
                  </a:lnTo>
                  <a:lnTo>
                    <a:pt x="208" y="499"/>
                  </a:lnTo>
                  <a:lnTo>
                    <a:pt x="205" y="499"/>
                  </a:lnTo>
                  <a:lnTo>
                    <a:pt x="202" y="502"/>
                  </a:lnTo>
                  <a:lnTo>
                    <a:pt x="200" y="502"/>
                  </a:lnTo>
                  <a:lnTo>
                    <a:pt x="198" y="500"/>
                  </a:lnTo>
                  <a:lnTo>
                    <a:pt x="195" y="498"/>
                  </a:lnTo>
                  <a:lnTo>
                    <a:pt x="194" y="502"/>
                  </a:lnTo>
                  <a:lnTo>
                    <a:pt x="194" y="504"/>
                  </a:lnTo>
                  <a:lnTo>
                    <a:pt x="196" y="510"/>
                  </a:lnTo>
                  <a:lnTo>
                    <a:pt x="199" y="515"/>
                  </a:lnTo>
                  <a:lnTo>
                    <a:pt x="202" y="517"/>
                  </a:lnTo>
                  <a:lnTo>
                    <a:pt x="200" y="518"/>
                  </a:lnTo>
                  <a:lnTo>
                    <a:pt x="198" y="521"/>
                  </a:lnTo>
                  <a:lnTo>
                    <a:pt x="196" y="531"/>
                  </a:lnTo>
                  <a:lnTo>
                    <a:pt x="195" y="535"/>
                  </a:lnTo>
                  <a:lnTo>
                    <a:pt x="194" y="541"/>
                  </a:lnTo>
                  <a:lnTo>
                    <a:pt x="195" y="547"/>
                  </a:lnTo>
                  <a:lnTo>
                    <a:pt x="195" y="550"/>
                  </a:lnTo>
                  <a:lnTo>
                    <a:pt x="197" y="553"/>
                  </a:lnTo>
                  <a:lnTo>
                    <a:pt x="193" y="553"/>
                  </a:lnTo>
                  <a:lnTo>
                    <a:pt x="188" y="551"/>
                  </a:lnTo>
                  <a:lnTo>
                    <a:pt x="189" y="555"/>
                  </a:lnTo>
                  <a:lnTo>
                    <a:pt x="186" y="560"/>
                  </a:lnTo>
                  <a:lnTo>
                    <a:pt x="187" y="565"/>
                  </a:lnTo>
                  <a:lnTo>
                    <a:pt x="187" y="568"/>
                  </a:lnTo>
                  <a:lnTo>
                    <a:pt x="187" y="573"/>
                  </a:lnTo>
                  <a:lnTo>
                    <a:pt x="188" y="575"/>
                  </a:lnTo>
                  <a:lnTo>
                    <a:pt x="188" y="578"/>
                  </a:lnTo>
                  <a:lnTo>
                    <a:pt x="187" y="580"/>
                  </a:lnTo>
                  <a:lnTo>
                    <a:pt x="188" y="582"/>
                  </a:lnTo>
                  <a:lnTo>
                    <a:pt x="188" y="588"/>
                  </a:lnTo>
                  <a:lnTo>
                    <a:pt x="189" y="599"/>
                  </a:lnTo>
                  <a:lnTo>
                    <a:pt x="189" y="601"/>
                  </a:lnTo>
                  <a:lnTo>
                    <a:pt x="191" y="610"/>
                  </a:lnTo>
                  <a:lnTo>
                    <a:pt x="190" y="613"/>
                  </a:lnTo>
                  <a:lnTo>
                    <a:pt x="190" y="617"/>
                  </a:lnTo>
                  <a:lnTo>
                    <a:pt x="193" y="621"/>
                  </a:lnTo>
                  <a:lnTo>
                    <a:pt x="200" y="621"/>
                  </a:lnTo>
                  <a:lnTo>
                    <a:pt x="201" y="621"/>
                  </a:lnTo>
                  <a:lnTo>
                    <a:pt x="202" y="624"/>
                  </a:lnTo>
                  <a:lnTo>
                    <a:pt x="203" y="627"/>
                  </a:lnTo>
                  <a:lnTo>
                    <a:pt x="205" y="627"/>
                  </a:lnTo>
                  <a:lnTo>
                    <a:pt x="209" y="624"/>
                  </a:lnTo>
                  <a:lnTo>
                    <a:pt x="212" y="624"/>
                  </a:lnTo>
                  <a:lnTo>
                    <a:pt x="214" y="629"/>
                  </a:lnTo>
                  <a:lnTo>
                    <a:pt x="218" y="635"/>
                  </a:lnTo>
                  <a:lnTo>
                    <a:pt x="221" y="638"/>
                  </a:lnTo>
                  <a:lnTo>
                    <a:pt x="226" y="640"/>
                  </a:lnTo>
                  <a:lnTo>
                    <a:pt x="231" y="645"/>
                  </a:lnTo>
                  <a:lnTo>
                    <a:pt x="230" y="651"/>
                  </a:lnTo>
                  <a:lnTo>
                    <a:pt x="232" y="654"/>
                  </a:lnTo>
                  <a:lnTo>
                    <a:pt x="238" y="656"/>
                  </a:lnTo>
                  <a:lnTo>
                    <a:pt x="240" y="659"/>
                  </a:lnTo>
                  <a:lnTo>
                    <a:pt x="241" y="662"/>
                  </a:lnTo>
                  <a:lnTo>
                    <a:pt x="242" y="665"/>
                  </a:lnTo>
                  <a:lnTo>
                    <a:pt x="244" y="672"/>
                  </a:lnTo>
                  <a:lnTo>
                    <a:pt x="244" y="676"/>
                  </a:lnTo>
                  <a:lnTo>
                    <a:pt x="241" y="677"/>
                  </a:lnTo>
                  <a:lnTo>
                    <a:pt x="236" y="682"/>
                  </a:lnTo>
                  <a:lnTo>
                    <a:pt x="233" y="686"/>
                  </a:lnTo>
                  <a:lnTo>
                    <a:pt x="231" y="688"/>
                  </a:lnTo>
                  <a:lnTo>
                    <a:pt x="226" y="692"/>
                  </a:lnTo>
                  <a:lnTo>
                    <a:pt x="224" y="693"/>
                  </a:lnTo>
                  <a:lnTo>
                    <a:pt x="222" y="696"/>
                  </a:lnTo>
                  <a:lnTo>
                    <a:pt x="220" y="697"/>
                  </a:lnTo>
                  <a:lnTo>
                    <a:pt x="218" y="696"/>
                  </a:lnTo>
                  <a:lnTo>
                    <a:pt x="212" y="700"/>
                  </a:lnTo>
                  <a:lnTo>
                    <a:pt x="208" y="699"/>
                  </a:lnTo>
                  <a:lnTo>
                    <a:pt x="206" y="697"/>
                  </a:lnTo>
                  <a:lnTo>
                    <a:pt x="207" y="689"/>
                  </a:lnTo>
                  <a:lnTo>
                    <a:pt x="207" y="686"/>
                  </a:lnTo>
                  <a:lnTo>
                    <a:pt x="206" y="684"/>
                  </a:lnTo>
                  <a:lnTo>
                    <a:pt x="203" y="686"/>
                  </a:lnTo>
                  <a:lnTo>
                    <a:pt x="204" y="689"/>
                  </a:lnTo>
                  <a:lnTo>
                    <a:pt x="199" y="689"/>
                  </a:lnTo>
                  <a:lnTo>
                    <a:pt x="194" y="687"/>
                  </a:lnTo>
                  <a:lnTo>
                    <a:pt x="194" y="692"/>
                  </a:lnTo>
                  <a:lnTo>
                    <a:pt x="184" y="688"/>
                  </a:lnTo>
                  <a:lnTo>
                    <a:pt x="181" y="689"/>
                  </a:lnTo>
                  <a:lnTo>
                    <a:pt x="177" y="686"/>
                  </a:lnTo>
                  <a:lnTo>
                    <a:pt x="174" y="689"/>
                  </a:lnTo>
                  <a:lnTo>
                    <a:pt x="171" y="688"/>
                  </a:lnTo>
                  <a:lnTo>
                    <a:pt x="169" y="685"/>
                  </a:lnTo>
                  <a:lnTo>
                    <a:pt x="166" y="691"/>
                  </a:lnTo>
                  <a:lnTo>
                    <a:pt x="159" y="692"/>
                  </a:lnTo>
                  <a:lnTo>
                    <a:pt x="152" y="693"/>
                  </a:lnTo>
                  <a:lnTo>
                    <a:pt x="156" y="695"/>
                  </a:lnTo>
                  <a:lnTo>
                    <a:pt x="170" y="695"/>
                  </a:lnTo>
                  <a:lnTo>
                    <a:pt x="174" y="696"/>
                  </a:lnTo>
                  <a:lnTo>
                    <a:pt x="179" y="695"/>
                  </a:lnTo>
                  <a:lnTo>
                    <a:pt x="184" y="700"/>
                  </a:lnTo>
                  <a:lnTo>
                    <a:pt x="188" y="701"/>
                  </a:lnTo>
                  <a:lnTo>
                    <a:pt x="192" y="706"/>
                  </a:lnTo>
                  <a:lnTo>
                    <a:pt x="194" y="704"/>
                  </a:lnTo>
                  <a:lnTo>
                    <a:pt x="197" y="705"/>
                  </a:lnTo>
                  <a:lnTo>
                    <a:pt x="200" y="706"/>
                  </a:lnTo>
                  <a:lnTo>
                    <a:pt x="209" y="706"/>
                  </a:lnTo>
                  <a:lnTo>
                    <a:pt x="213" y="702"/>
                  </a:lnTo>
                  <a:lnTo>
                    <a:pt x="217" y="703"/>
                  </a:lnTo>
                  <a:lnTo>
                    <a:pt x="220" y="702"/>
                  </a:lnTo>
                  <a:lnTo>
                    <a:pt x="222" y="700"/>
                  </a:lnTo>
                  <a:lnTo>
                    <a:pt x="224" y="699"/>
                  </a:lnTo>
                  <a:lnTo>
                    <a:pt x="226" y="700"/>
                  </a:lnTo>
                  <a:lnTo>
                    <a:pt x="228" y="698"/>
                  </a:lnTo>
                  <a:lnTo>
                    <a:pt x="229" y="697"/>
                  </a:lnTo>
                  <a:lnTo>
                    <a:pt x="231" y="698"/>
                  </a:lnTo>
                  <a:lnTo>
                    <a:pt x="233" y="702"/>
                  </a:lnTo>
                  <a:lnTo>
                    <a:pt x="229" y="705"/>
                  </a:lnTo>
                  <a:lnTo>
                    <a:pt x="226" y="705"/>
                  </a:lnTo>
                  <a:lnTo>
                    <a:pt x="225" y="711"/>
                  </a:lnTo>
                  <a:lnTo>
                    <a:pt x="223" y="714"/>
                  </a:lnTo>
                  <a:lnTo>
                    <a:pt x="222" y="716"/>
                  </a:lnTo>
                  <a:lnTo>
                    <a:pt x="216" y="719"/>
                  </a:lnTo>
                  <a:lnTo>
                    <a:pt x="213" y="722"/>
                  </a:lnTo>
                  <a:lnTo>
                    <a:pt x="208" y="725"/>
                  </a:lnTo>
                  <a:lnTo>
                    <a:pt x="206" y="724"/>
                  </a:lnTo>
                  <a:lnTo>
                    <a:pt x="203" y="727"/>
                  </a:lnTo>
                  <a:lnTo>
                    <a:pt x="196" y="731"/>
                  </a:lnTo>
                  <a:lnTo>
                    <a:pt x="193" y="736"/>
                  </a:lnTo>
                  <a:lnTo>
                    <a:pt x="185" y="740"/>
                  </a:lnTo>
                  <a:lnTo>
                    <a:pt x="181" y="743"/>
                  </a:lnTo>
                  <a:lnTo>
                    <a:pt x="171" y="743"/>
                  </a:lnTo>
                  <a:lnTo>
                    <a:pt x="161" y="743"/>
                  </a:lnTo>
                  <a:lnTo>
                    <a:pt x="158" y="744"/>
                  </a:lnTo>
                  <a:lnTo>
                    <a:pt x="161" y="745"/>
                  </a:lnTo>
                  <a:lnTo>
                    <a:pt x="163" y="746"/>
                  </a:lnTo>
                  <a:lnTo>
                    <a:pt x="166" y="746"/>
                  </a:lnTo>
                  <a:lnTo>
                    <a:pt x="172" y="746"/>
                  </a:lnTo>
                  <a:lnTo>
                    <a:pt x="176" y="747"/>
                  </a:lnTo>
                  <a:lnTo>
                    <a:pt x="180" y="753"/>
                  </a:lnTo>
                  <a:lnTo>
                    <a:pt x="177" y="755"/>
                  </a:lnTo>
                  <a:lnTo>
                    <a:pt x="171" y="756"/>
                  </a:lnTo>
                  <a:lnTo>
                    <a:pt x="173" y="764"/>
                  </a:lnTo>
                  <a:lnTo>
                    <a:pt x="175" y="769"/>
                  </a:lnTo>
                  <a:lnTo>
                    <a:pt x="173" y="772"/>
                  </a:lnTo>
                  <a:lnTo>
                    <a:pt x="173" y="787"/>
                  </a:lnTo>
                  <a:lnTo>
                    <a:pt x="170" y="787"/>
                  </a:lnTo>
                  <a:lnTo>
                    <a:pt x="168" y="793"/>
                  </a:lnTo>
                  <a:lnTo>
                    <a:pt x="169" y="796"/>
                  </a:lnTo>
                  <a:lnTo>
                    <a:pt x="169" y="803"/>
                  </a:lnTo>
                  <a:lnTo>
                    <a:pt x="170" y="807"/>
                  </a:lnTo>
                  <a:lnTo>
                    <a:pt x="171" y="811"/>
                  </a:lnTo>
                  <a:lnTo>
                    <a:pt x="171" y="815"/>
                  </a:lnTo>
                  <a:lnTo>
                    <a:pt x="166" y="825"/>
                  </a:lnTo>
                  <a:lnTo>
                    <a:pt x="166" y="829"/>
                  </a:lnTo>
                  <a:lnTo>
                    <a:pt x="167" y="832"/>
                  </a:lnTo>
                  <a:lnTo>
                    <a:pt x="167" y="836"/>
                  </a:lnTo>
                  <a:lnTo>
                    <a:pt x="165" y="844"/>
                  </a:lnTo>
                  <a:lnTo>
                    <a:pt x="164" y="851"/>
                  </a:lnTo>
                  <a:lnTo>
                    <a:pt x="162" y="856"/>
                  </a:lnTo>
                  <a:lnTo>
                    <a:pt x="158" y="863"/>
                  </a:lnTo>
                  <a:lnTo>
                    <a:pt x="156" y="868"/>
                  </a:lnTo>
                  <a:lnTo>
                    <a:pt x="151" y="884"/>
                  </a:lnTo>
                  <a:lnTo>
                    <a:pt x="149" y="887"/>
                  </a:lnTo>
                  <a:lnTo>
                    <a:pt x="146" y="889"/>
                  </a:lnTo>
                  <a:lnTo>
                    <a:pt x="142" y="887"/>
                  </a:lnTo>
                  <a:lnTo>
                    <a:pt x="139" y="886"/>
                  </a:lnTo>
                  <a:lnTo>
                    <a:pt x="136" y="886"/>
                  </a:lnTo>
                  <a:lnTo>
                    <a:pt x="130" y="888"/>
                  </a:lnTo>
                  <a:lnTo>
                    <a:pt x="121" y="887"/>
                  </a:lnTo>
                  <a:lnTo>
                    <a:pt x="113" y="887"/>
                  </a:lnTo>
                  <a:lnTo>
                    <a:pt x="111" y="889"/>
                  </a:lnTo>
                  <a:lnTo>
                    <a:pt x="112" y="894"/>
                  </a:lnTo>
                  <a:lnTo>
                    <a:pt x="109" y="895"/>
                  </a:lnTo>
                  <a:lnTo>
                    <a:pt x="106" y="893"/>
                  </a:lnTo>
                  <a:lnTo>
                    <a:pt x="103" y="895"/>
                  </a:lnTo>
                  <a:lnTo>
                    <a:pt x="101" y="898"/>
                  </a:lnTo>
                  <a:lnTo>
                    <a:pt x="97" y="902"/>
                  </a:lnTo>
                  <a:lnTo>
                    <a:pt x="95" y="905"/>
                  </a:lnTo>
                  <a:lnTo>
                    <a:pt x="95" y="911"/>
                  </a:lnTo>
                  <a:lnTo>
                    <a:pt x="97" y="916"/>
                  </a:lnTo>
                  <a:lnTo>
                    <a:pt x="99" y="922"/>
                  </a:lnTo>
                  <a:lnTo>
                    <a:pt x="94" y="930"/>
                  </a:lnTo>
                  <a:lnTo>
                    <a:pt x="91" y="930"/>
                  </a:lnTo>
                  <a:lnTo>
                    <a:pt x="83" y="928"/>
                  </a:lnTo>
                  <a:lnTo>
                    <a:pt x="67" y="932"/>
                  </a:lnTo>
                  <a:lnTo>
                    <a:pt x="54" y="929"/>
                  </a:lnTo>
                  <a:lnTo>
                    <a:pt x="56" y="925"/>
                  </a:lnTo>
                  <a:lnTo>
                    <a:pt x="56" y="922"/>
                  </a:lnTo>
                  <a:lnTo>
                    <a:pt x="56" y="918"/>
                  </a:lnTo>
                  <a:lnTo>
                    <a:pt x="57" y="913"/>
                  </a:lnTo>
                  <a:lnTo>
                    <a:pt x="57" y="910"/>
                  </a:lnTo>
                  <a:lnTo>
                    <a:pt x="56" y="907"/>
                  </a:lnTo>
                  <a:lnTo>
                    <a:pt x="52" y="903"/>
                  </a:lnTo>
                  <a:lnTo>
                    <a:pt x="45" y="889"/>
                  </a:lnTo>
                  <a:lnTo>
                    <a:pt x="42" y="882"/>
                  </a:lnTo>
                  <a:lnTo>
                    <a:pt x="41" y="880"/>
                  </a:lnTo>
                  <a:lnTo>
                    <a:pt x="42" y="880"/>
                  </a:lnTo>
                  <a:lnTo>
                    <a:pt x="48" y="883"/>
                  </a:lnTo>
                  <a:lnTo>
                    <a:pt x="50" y="883"/>
                  </a:lnTo>
                  <a:lnTo>
                    <a:pt x="51" y="881"/>
                  </a:lnTo>
                  <a:lnTo>
                    <a:pt x="49" y="877"/>
                  </a:lnTo>
                  <a:lnTo>
                    <a:pt x="48" y="875"/>
                  </a:lnTo>
                  <a:lnTo>
                    <a:pt x="47" y="872"/>
                  </a:lnTo>
                  <a:lnTo>
                    <a:pt x="50" y="871"/>
                  </a:lnTo>
                  <a:lnTo>
                    <a:pt x="53" y="871"/>
                  </a:lnTo>
                  <a:lnTo>
                    <a:pt x="55" y="867"/>
                  </a:lnTo>
                  <a:lnTo>
                    <a:pt x="54" y="862"/>
                  </a:lnTo>
                  <a:lnTo>
                    <a:pt x="51" y="860"/>
                  </a:lnTo>
                  <a:lnTo>
                    <a:pt x="49" y="859"/>
                  </a:lnTo>
                  <a:lnTo>
                    <a:pt x="44" y="850"/>
                  </a:lnTo>
                  <a:lnTo>
                    <a:pt x="39" y="845"/>
                  </a:lnTo>
                  <a:lnTo>
                    <a:pt x="31" y="827"/>
                  </a:lnTo>
                  <a:lnTo>
                    <a:pt x="28" y="814"/>
                  </a:lnTo>
                  <a:lnTo>
                    <a:pt x="25" y="815"/>
                  </a:lnTo>
                  <a:lnTo>
                    <a:pt x="24" y="810"/>
                  </a:lnTo>
                  <a:lnTo>
                    <a:pt x="23" y="805"/>
                  </a:lnTo>
                  <a:lnTo>
                    <a:pt x="22" y="801"/>
                  </a:lnTo>
                  <a:lnTo>
                    <a:pt x="18" y="798"/>
                  </a:lnTo>
                  <a:lnTo>
                    <a:pt x="18" y="796"/>
                  </a:lnTo>
                  <a:lnTo>
                    <a:pt x="17" y="783"/>
                  </a:lnTo>
                  <a:lnTo>
                    <a:pt x="12" y="782"/>
                  </a:lnTo>
                  <a:lnTo>
                    <a:pt x="9" y="775"/>
                  </a:lnTo>
                  <a:lnTo>
                    <a:pt x="8" y="762"/>
                  </a:lnTo>
                  <a:lnTo>
                    <a:pt x="5" y="759"/>
                  </a:lnTo>
                  <a:lnTo>
                    <a:pt x="3" y="760"/>
                  </a:lnTo>
                  <a:lnTo>
                    <a:pt x="3" y="757"/>
                  </a:lnTo>
                  <a:lnTo>
                    <a:pt x="3" y="754"/>
                  </a:lnTo>
                  <a:lnTo>
                    <a:pt x="2" y="742"/>
                  </a:lnTo>
                  <a:lnTo>
                    <a:pt x="2" y="730"/>
                  </a:lnTo>
                  <a:lnTo>
                    <a:pt x="0" y="727"/>
                  </a:lnTo>
                  <a:lnTo>
                    <a:pt x="0" y="723"/>
                  </a:lnTo>
                  <a:lnTo>
                    <a:pt x="0" y="720"/>
                  </a:lnTo>
                  <a:lnTo>
                    <a:pt x="1" y="718"/>
                  </a:lnTo>
                  <a:lnTo>
                    <a:pt x="4" y="717"/>
                  </a:lnTo>
                  <a:lnTo>
                    <a:pt x="7" y="720"/>
                  </a:lnTo>
                  <a:lnTo>
                    <a:pt x="10" y="728"/>
                  </a:lnTo>
                  <a:lnTo>
                    <a:pt x="12" y="729"/>
                  </a:lnTo>
                  <a:lnTo>
                    <a:pt x="15" y="727"/>
                  </a:lnTo>
                  <a:lnTo>
                    <a:pt x="17" y="721"/>
                  </a:lnTo>
                  <a:lnTo>
                    <a:pt x="18" y="713"/>
                  </a:lnTo>
                  <a:lnTo>
                    <a:pt x="20" y="705"/>
                  </a:lnTo>
                  <a:lnTo>
                    <a:pt x="18" y="696"/>
                  </a:lnTo>
                  <a:lnTo>
                    <a:pt x="16" y="688"/>
                  </a:lnTo>
                  <a:lnTo>
                    <a:pt x="16" y="686"/>
                  </a:lnTo>
                  <a:lnTo>
                    <a:pt x="21" y="680"/>
                  </a:lnTo>
                  <a:lnTo>
                    <a:pt x="23" y="674"/>
                  </a:lnTo>
                  <a:lnTo>
                    <a:pt x="24" y="669"/>
                  </a:lnTo>
                  <a:lnTo>
                    <a:pt x="26" y="668"/>
                  </a:lnTo>
                  <a:lnTo>
                    <a:pt x="28" y="667"/>
                  </a:lnTo>
                  <a:lnTo>
                    <a:pt x="31" y="666"/>
                  </a:lnTo>
                  <a:lnTo>
                    <a:pt x="35" y="663"/>
                  </a:lnTo>
                  <a:lnTo>
                    <a:pt x="39" y="658"/>
                  </a:lnTo>
                  <a:lnTo>
                    <a:pt x="41" y="654"/>
                  </a:lnTo>
                  <a:lnTo>
                    <a:pt x="42" y="646"/>
                  </a:lnTo>
                  <a:lnTo>
                    <a:pt x="42" y="642"/>
                  </a:lnTo>
                  <a:lnTo>
                    <a:pt x="43" y="639"/>
                  </a:lnTo>
                  <a:lnTo>
                    <a:pt x="45" y="633"/>
                  </a:lnTo>
                  <a:lnTo>
                    <a:pt x="43" y="627"/>
                  </a:lnTo>
                  <a:lnTo>
                    <a:pt x="40" y="618"/>
                  </a:lnTo>
                  <a:lnTo>
                    <a:pt x="36" y="605"/>
                  </a:lnTo>
                  <a:lnTo>
                    <a:pt x="35" y="598"/>
                  </a:lnTo>
                  <a:lnTo>
                    <a:pt x="37" y="596"/>
                  </a:lnTo>
                  <a:lnTo>
                    <a:pt x="41" y="595"/>
                  </a:lnTo>
                  <a:lnTo>
                    <a:pt x="47" y="595"/>
                  </a:lnTo>
                  <a:lnTo>
                    <a:pt x="48" y="594"/>
                  </a:lnTo>
                  <a:lnTo>
                    <a:pt x="49" y="591"/>
                  </a:lnTo>
                  <a:lnTo>
                    <a:pt x="50" y="587"/>
                  </a:lnTo>
                  <a:lnTo>
                    <a:pt x="52" y="583"/>
                  </a:lnTo>
                  <a:lnTo>
                    <a:pt x="53" y="579"/>
                  </a:lnTo>
                  <a:lnTo>
                    <a:pt x="54" y="575"/>
                  </a:lnTo>
                  <a:lnTo>
                    <a:pt x="50" y="569"/>
                  </a:lnTo>
                  <a:lnTo>
                    <a:pt x="45" y="563"/>
                  </a:lnTo>
                  <a:lnTo>
                    <a:pt x="41" y="561"/>
                  </a:lnTo>
                  <a:lnTo>
                    <a:pt x="35" y="555"/>
                  </a:lnTo>
                  <a:lnTo>
                    <a:pt x="31" y="551"/>
                  </a:lnTo>
                  <a:lnTo>
                    <a:pt x="33" y="534"/>
                  </a:lnTo>
                  <a:lnTo>
                    <a:pt x="35" y="521"/>
                  </a:lnTo>
                  <a:lnTo>
                    <a:pt x="36" y="518"/>
                  </a:lnTo>
                  <a:lnTo>
                    <a:pt x="36" y="513"/>
                  </a:lnTo>
                  <a:lnTo>
                    <a:pt x="30" y="493"/>
                  </a:lnTo>
                  <a:lnTo>
                    <a:pt x="30" y="488"/>
                  </a:lnTo>
                  <a:lnTo>
                    <a:pt x="31" y="484"/>
                  </a:lnTo>
                  <a:lnTo>
                    <a:pt x="30" y="477"/>
                  </a:lnTo>
                  <a:lnTo>
                    <a:pt x="30" y="471"/>
                  </a:lnTo>
                  <a:lnTo>
                    <a:pt x="31" y="469"/>
                  </a:lnTo>
                  <a:lnTo>
                    <a:pt x="33" y="465"/>
                  </a:lnTo>
                  <a:lnTo>
                    <a:pt x="31" y="459"/>
                  </a:lnTo>
                  <a:lnTo>
                    <a:pt x="31" y="459"/>
                  </a:lnTo>
                  <a:lnTo>
                    <a:pt x="26" y="445"/>
                  </a:lnTo>
                  <a:lnTo>
                    <a:pt x="33" y="431"/>
                  </a:lnTo>
                  <a:lnTo>
                    <a:pt x="32" y="424"/>
                  </a:lnTo>
                  <a:lnTo>
                    <a:pt x="36" y="418"/>
                  </a:lnTo>
                  <a:lnTo>
                    <a:pt x="43" y="406"/>
                  </a:lnTo>
                  <a:lnTo>
                    <a:pt x="47" y="399"/>
                  </a:lnTo>
                  <a:lnTo>
                    <a:pt x="48" y="398"/>
                  </a:lnTo>
                  <a:lnTo>
                    <a:pt x="51" y="395"/>
                  </a:lnTo>
                  <a:lnTo>
                    <a:pt x="57" y="392"/>
                  </a:lnTo>
                  <a:lnTo>
                    <a:pt x="64" y="390"/>
                  </a:lnTo>
                  <a:lnTo>
                    <a:pt x="67" y="390"/>
                  </a:lnTo>
                  <a:lnTo>
                    <a:pt x="78" y="392"/>
                  </a:lnTo>
                  <a:lnTo>
                    <a:pt x="87" y="394"/>
                  </a:lnTo>
                  <a:lnTo>
                    <a:pt x="89" y="392"/>
                  </a:lnTo>
                  <a:lnTo>
                    <a:pt x="91" y="388"/>
                  </a:lnTo>
                  <a:lnTo>
                    <a:pt x="93" y="383"/>
                  </a:lnTo>
                  <a:lnTo>
                    <a:pt x="93" y="377"/>
                  </a:lnTo>
                  <a:lnTo>
                    <a:pt x="92" y="368"/>
                  </a:lnTo>
                  <a:lnTo>
                    <a:pt x="91" y="362"/>
                  </a:lnTo>
                  <a:lnTo>
                    <a:pt x="85" y="358"/>
                  </a:lnTo>
                  <a:lnTo>
                    <a:pt x="78" y="354"/>
                  </a:lnTo>
                  <a:lnTo>
                    <a:pt x="86" y="338"/>
                  </a:lnTo>
                  <a:lnTo>
                    <a:pt x="92" y="327"/>
                  </a:lnTo>
                  <a:lnTo>
                    <a:pt x="100" y="310"/>
                  </a:lnTo>
                  <a:lnTo>
                    <a:pt x="102" y="303"/>
                  </a:lnTo>
                  <a:lnTo>
                    <a:pt x="103" y="301"/>
                  </a:lnTo>
                  <a:lnTo>
                    <a:pt x="106" y="275"/>
                  </a:lnTo>
                  <a:lnTo>
                    <a:pt x="107" y="267"/>
                  </a:lnTo>
                  <a:lnTo>
                    <a:pt x="108" y="264"/>
                  </a:lnTo>
                  <a:lnTo>
                    <a:pt x="108" y="260"/>
                  </a:lnTo>
                  <a:lnTo>
                    <a:pt x="108" y="253"/>
                  </a:lnTo>
                  <a:lnTo>
                    <a:pt x="105" y="238"/>
                  </a:lnTo>
                  <a:lnTo>
                    <a:pt x="117" y="236"/>
                  </a:lnTo>
                  <a:lnTo>
                    <a:pt x="121" y="235"/>
                  </a:lnTo>
                  <a:lnTo>
                    <a:pt x="125" y="233"/>
                  </a:lnTo>
                  <a:lnTo>
                    <a:pt x="131" y="228"/>
                  </a:lnTo>
                  <a:lnTo>
                    <a:pt x="135" y="224"/>
                  </a:lnTo>
                  <a:lnTo>
                    <a:pt x="133" y="210"/>
                  </a:lnTo>
                  <a:lnTo>
                    <a:pt x="137" y="205"/>
                  </a:lnTo>
                  <a:lnTo>
                    <a:pt x="147" y="188"/>
                  </a:lnTo>
                  <a:lnTo>
                    <a:pt x="158" y="171"/>
                  </a:lnTo>
                  <a:lnTo>
                    <a:pt x="163" y="165"/>
                  </a:lnTo>
                  <a:lnTo>
                    <a:pt x="164" y="162"/>
                  </a:lnTo>
                  <a:lnTo>
                    <a:pt x="164" y="157"/>
                  </a:lnTo>
                  <a:lnTo>
                    <a:pt x="162" y="149"/>
                  </a:lnTo>
                  <a:lnTo>
                    <a:pt x="160" y="145"/>
                  </a:lnTo>
                  <a:lnTo>
                    <a:pt x="155" y="135"/>
                  </a:lnTo>
                  <a:lnTo>
                    <a:pt x="157" y="129"/>
                  </a:lnTo>
                  <a:lnTo>
                    <a:pt x="160" y="128"/>
                  </a:lnTo>
                  <a:lnTo>
                    <a:pt x="165" y="125"/>
                  </a:lnTo>
                  <a:lnTo>
                    <a:pt x="169" y="120"/>
                  </a:lnTo>
                  <a:lnTo>
                    <a:pt x="169" y="119"/>
                  </a:lnTo>
                  <a:lnTo>
                    <a:pt x="175" y="97"/>
                  </a:lnTo>
                  <a:lnTo>
                    <a:pt x="187" y="86"/>
                  </a:lnTo>
                  <a:lnTo>
                    <a:pt x="192" y="80"/>
                  </a:lnTo>
                  <a:lnTo>
                    <a:pt x="200" y="84"/>
                  </a:lnTo>
                  <a:lnTo>
                    <a:pt x="211" y="91"/>
                  </a:lnTo>
                  <a:lnTo>
                    <a:pt x="216" y="81"/>
                  </a:lnTo>
                  <a:lnTo>
                    <a:pt x="217" y="77"/>
                  </a:lnTo>
                  <a:lnTo>
                    <a:pt x="219" y="71"/>
                  </a:lnTo>
                  <a:lnTo>
                    <a:pt x="218" y="62"/>
                  </a:lnTo>
                  <a:lnTo>
                    <a:pt x="218" y="49"/>
                  </a:lnTo>
                  <a:lnTo>
                    <a:pt x="218" y="44"/>
                  </a:lnTo>
                  <a:lnTo>
                    <a:pt x="223" y="41"/>
                  </a:lnTo>
                  <a:lnTo>
                    <a:pt x="225" y="41"/>
                  </a:lnTo>
                  <a:lnTo>
                    <a:pt x="237" y="46"/>
                  </a:lnTo>
                  <a:lnTo>
                    <a:pt x="240" y="46"/>
                  </a:lnTo>
                  <a:lnTo>
                    <a:pt x="246" y="47"/>
                  </a:lnTo>
                  <a:lnTo>
                    <a:pt x="253" y="49"/>
                  </a:lnTo>
                  <a:lnTo>
                    <a:pt x="266" y="55"/>
                  </a:lnTo>
                  <a:lnTo>
                    <a:pt x="272" y="58"/>
                  </a:lnTo>
                  <a:lnTo>
                    <a:pt x="275" y="58"/>
                  </a:lnTo>
                  <a:lnTo>
                    <a:pt x="277" y="55"/>
                  </a:lnTo>
                  <a:lnTo>
                    <a:pt x="283" y="48"/>
                  </a:lnTo>
                  <a:lnTo>
                    <a:pt x="275" y="43"/>
                  </a:lnTo>
                  <a:lnTo>
                    <a:pt x="280" y="37"/>
                  </a:lnTo>
                  <a:lnTo>
                    <a:pt x="283" y="31"/>
                  </a:lnTo>
                  <a:lnTo>
                    <a:pt x="286" y="24"/>
                  </a:lnTo>
                  <a:lnTo>
                    <a:pt x="286" y="16"/>
                  </a:lnTo>
                  <a:lnTo>
                    <a:pt x="286" y="12"/>
                  </a:lnTo>
                  <a:lnTo>
                    <a:pt x="284" y="9"/>
                  </a:lnTo>
                  <a:lnTo>
                    <a:pt x="279" y="1"/>
                  </a:lnTo>
                  <a:lnTo>
                    <a:pt x="291" y="0"/>
                  </a:lnTo>
                  <a:lnTo>
                    <a:pt x="295" y="0"/>
                  </a:lnTo>
                  <a:lnTo>
                    <a:pt x="304" y="5"/>
                  </a:lnTo>
                  <a:lnTo>
                    <a:pt x="304" y="6"/>
                  </a:lnTo>
                  <a:lnTo>
                    <a:pt x="304" y="9"/>
                  </a:lnTo>
                  <a:lnTo>
                    <a:pt x="304" y="11"/>
                  </a:lnTo>
                  <a:lnTo>
                    <a:pt x="313" y="18"/>
                  </a:lnTo>
                  <a:lnTo>
                    <a:pt x="315" y="22"/>
                  </a:lnTo>
                  <a:lnTo>
                    <a:pt x="320" y="27"/>
                  </a:lnTo>
                  <a:lnTo>
                    <a:pt x="321" y="30"/>
                  </a:lnTo>
                  <a:lnTo>
                    <a:pt x="326" y="33"/>
                  </a:lnTo>
                  <a:lnTo>
                    <a:pt x="329" y="37"/>
                  </a:lnTo>
                  <a:lnTo>
                    <a:pt x="333" y="40"/>
                  </a:lnTo>
                  <a:lnTo>
                    <a:pt x="338" y="44"/>
                  </a:lnTo>
                  <a:lnTo>
                    <a:pt x="344" y="48"/>
                  </a:lnTo>
                  <a:lnTo>
                    <a:pt x="349" y="49"/>
                  </a:lnTo>
                  <a:lnTo>
                    <a:pt x="362" y="55"/>
                  </a:lnTo>
                  <a:lnTo>
                    <a:pt x="365" y="57"/>
                  </a:lnTo>
                  <a:lnTo>
                    <a:pt x="368" y="62"/>
                  </a:lnTo>
                  <a:lnTo>
                    <a:pt x="372" y="67"/>
                  </a:lnTo>
                  <a:lnTo>
                    <a:pt x="375" y="77"/>
                  </a:lnTo>
                  <a:lnTo>
                    <a:pt x="379" y="77"/>
                  </a:lnTo>
                  <a:lnTo>
                    <a:pt x="380" y="81"/>
                  </a:lnTo>
                  <a:lnTo>
                    <a:pt x="384" y="87"/>
                  </a:lnTo>
                  <a:lnTo>
                    <a:pt x="389" y="92"/>
                  </a:lnTo>
                  <a:lnTo>
                    <a:pt x="389" y="94"/>
                  </a:lnTo>
                  <a:lnTo>
                    <a:pt x="385" y="99"/>
                  </a:lnTo>
                  <a:lnTo>
                    <a:pt x="384" y="105"/>
                  </a:lnTo>
                  <a:lnTo>
                    <a:pt x="385" y="113"/>
                  </a:lnTo>
                  <a:lnTo>
                    <a:pt x="386" y="120"/>
                  </a:lnTo>
                  <a:lnTo>
                    <a:pt x="386" y="122"/>
                  </a:lnTo>
                  <a:lnTo>
                    <a:pt x="385" y="124"/>
                  </a:lnTo>
                  <a:lnTo>
                    <a:pt x="384" y="128"/>
                  </a:lnTo>
                  <a:lnTo>
                    <a:pt x="383" y="131"/>
                  </a:lnTo>
                  <a:lnTo>
                    <a:pt x="383" y="133"/>
                  </a:lnTo>
                  <a:lnTo>
                    <a:pt x="384" y="133"/>
                  </a:lnTo>
                  <a:lnTo>
                    <a:pt x="386" y="133"/>
                  </a:lnTo>
                  <a:lnTo>
                    <a:pt x="390" y="134"/>
                  </a:lnTo>
                  <a:lnTo>
                    <a:pt x="392" y="136"/>
                  </a:lnTo>
                  <a:lnTo>
                    <a:pt x="393" y="143"/>
                  </a:lnTo>
                  <a:lnTo>
                    <a:pt x="393" y="145"/>
                  </a:lnTo>
                  <a:lnTo>
                    <a:pt x="390" y="148"/>
                  </a:lnTo>
                  <a:lnTo>
                    <a:pt x="389" y="151"/>
                  </a:lnTo>
                  <a:lnTo>
                    <a:pt x="389" y="155"/>
                  </a:lnTo>
                  <a:lnTo>
                    <a:pt x="389" y="159"/>
                  </a:lnTo>
                  <a:lnTo>
                    <a:pt x="390" y="164"/>
                  </a:lnTo>
                  <a:lnTo>
                    <a:pt x="393" y="169"/>
                  </a:lnTo>
                  <a:lnTo>
                    <a:pt x="396" y="175"/>
                  </a:lnTo>
                  <a:lnTo>
                    <a:pt x="399" y="179"/>
                  </a:lnTo>
                  <a:lnTo>
                    <a:pt x="400" y="182"/>
                  </a:lnTo>
                  <a:lnTo>
                    <a:pt x="400" y="185"/>
                  </a:lnTo>
                  <a:lnTo>
                    <a:pt x="398" y="187"/>
                  </a:lnTo>
                  <a:lnTo>
                    <a:pt x="397" y="193"/>
                  </a:lnTo>
                  <a:lnTo>
                    <a:pt x="397" y="199"/>
                  </a:lnTo>
                  <a:lnTo>
                    <a:pt x="396" y="203"/>
                  </a:lnTo>
                  <a:lnTo>
                    <a:pt x="393" y="209"/>
                  </a:lnTo>
                  <a:lnTo>
                    <a:pt x="391" y="211"/>
                  </a:lnTo>
                  <a:lnTo>
                    <a:pt x="390" y="213"/>
                  </a:lnTo>
                  <a:lnTo>
                    <a:pt x="390" y="218"/>
                  </a:lnTo>
                  <a:lnTo>
                    <a:pt x="391" y="224"/>
                  </a:lnTo>
                  <a:lnTo>
                    <a:pt x="391" y="228"/>
                  </a:lnTo>
                  <a:lnTo>
                    <a:pt x="392" y="231"/>
                  </a:lnTo>
                  <a:lnTo>
                    <a:pt x="393" y="233"/>
                  </a:lnTo>
                  <a:lnTo>
                    <a:pt x="398" y="236"/>
                  </a:lnTo>
                  <a:lnTo>
                    <a:pt x="400" y="243"/>
                  </a:lnTo>
                  <a:lnTo>
                    <a:pt x="402" y="249"/>
                  </a:lnTo>
                  <a:lnTo>
                    <a:pt x="405" y="263"/>
                  </a:lnTo>
                  <a:close/>
                  <a:moveTo>
                    <a:pt x="232" y="694"/>
                  </a:moveTo>
                  <a:lnTo>
                    <a:pt x="232" y="694"/>
                  </a:lnTo>
                  <a:lnTo>
                    <a:pt x="231" y="696"/>
                  </a:lnTo>
                  <a:lnTo>
                    <a:pt x="230" y="693"/>
                  </a:lnTo>
                  <a:lnTo>
                    <a:pt x="231" y="693"/>
                  </a:lnTo>
                  <a:lnTo>
                    <a:pt x="231" y="690"/>
                  </a:lnTo>
                  <a:lnTo>
                    <a:pt x="233" y="689"/>
                  </a:lnTo>
                  <a:lnTo>
                    <a:pt x="235" y="690"/>
                  </a:lnTo>
                  <a:lnTo>
                    <a:pt x="235" y="690"/>
                  </a:lnTo>
                  <a:lnTo>
                    <a:pt x="233" y="692"/>
                  </a:lnTo>
                  <a:lnTo>
                    <a:pt x="232" y="694"/>
                  </a:lnTo>
                  <a:close/>
                  <a:moveTo>
                    <a:pt x="226" y="720"/>
                  </a:moveTo>
                  <a:lnTo>
                    <a:pt x="226" y="720"/>
                  </a:lnTo>
                  <a:lnTo>
                    <a:pt x="225" y="721"/>
                  </a:lnTo>
                  <a:lnTo>
                    <a:pt x="224" y="721"/>
                  </a:lnTo>
                  <a:lnTo>
                    <a:pt x="225" y="718"/>
                  </a:lnTo>
                  <a:lnTo>
                    <a:pt x="226" y="717"/>
                  </a:lnTo>
                  <a:lnTo>
                    <a:pt x="228" y="716"/>
                  </a:lnTo>
                  <a:lnTo>
                    <a:pt x="229" y="716"/>
                  </a:lnTo>
                  <a:lnTo>
                    <a:pt x="226" y="720"/>
                  </a:lnTo>
                  <a:close/>
                  <a:moveTo>
                    <a:pt x="249" y="786"/>
                  </a:moveTo>
                  <a:lnTo>
                    <a:pt x="249" y="786"/>
                  </a:lnTo>
                  <a:lnTo>
                    <a:pt x="249" y="790"/>
                  </a:lnTo>
                  <a:lnTo>
                    <a:pt x="247" y="790"/>
                  </a:lnTo>
                  <a:lnTo>
                    <a:pt x="246" y="787"/>
                  </a:lnTo>
                  <a:lnTo>
                    <a:pt x="249" y="783"/>
                  </a:lnTo>
                  <a:lnTo>
                    <a:pt x="253" y="783"/>
                  </a:lnTo>
                  <a:lnTo>
                    <a:pt x="255" y="784"/>
                  </a:lnTo>
                  <a:lnTo>
                    <a:pt x="249" y="786"/>
                  </a:lnTo>
                  <a:close/>
                  <a:moveTo>
                    <a:pt x="247" y="791"/>
                  </a:moveTo>
                  <a:lnTo>
                    <a:pt x="247" y="791"/>
                  </a:lnTo>
                  <a:lnTo>
                    <a:pt x="244" y="793"/>
                  </a:lnTo>
                  <a:lnTo>
                    <a:pt x="243" y="797"/>
                  </a:lnTo>
                  <a:lnTo>
                    <a:pt x="241" y="798"/>
                  </a:lnTo>
                  <a:lnTo>
                    <a:pt x="239" y="799"/>
                  </a:lnTo>
                  <a:lnTo>
                    <a:pt x="238" y="812"/>
                  </a:lnTo>
                  <a:lnTo>
                    <a:pt x="242" y="817"/>
                  </a:lnTo>
                  <a:lnTo>
                    <a:pt x="240" y="818"/>
                  </a:lnTo>
                  <a:lnTo>
                    <a:pt x="238" y="819"/>
                  </a:lnTo>
                  <a:lnTo>
                    <a:pt x="237" y="821"/>
                  </a:lnTo>
                  <a:lnTo>
                    <a:pt x="235" y="826"/>
                  </a:lnTo>
                  <a:lnTo>
                    <a:pt x="230" y="828"/>
                  </a:lnTo>
                  <a:lnTo>
                    <a:pt x="228" y="830"/>
                  </a:lnTo>
                  <a:lnTo>
                    <a:pt x="225" y="835"/>
                  </a:lnTo>
                  <a:lnTo>
                    <a:pt x="224" y="841"/>
                  </a:lnTo>
                  <a:lnTo>
                    <a:pt x="221" y="844"/>
                  </a:lnTo>
                  <a:lnTo>
                    <a:pt x="218" y="844"/>
                  </a:lnTo>
                  <a:lnTo>
                    <a:pt x="220" y="839"/>
                  </a:lnTo>
                  <a:lnTo>
                    <a:pt x="222" y="835"/>
                  </a:lnTo>
                  <a:lnTo>
                    <a:pt x="220" y="832"/>
                  </a:lnTo>
                  <a:lnTo>
                    <a:pt x="219" y="828"/>
                  </a:lnTo>
                  <a:lnTo>
                    <a:pt x="217" y="824"/>
                  </a:lnTo>
                  <a:lnTo>
                    <a:pt x="218" y="820"/>
                  </a:lnTo>
                  <a:lnTo>
                    <a:pt x="217" y="814"/>
                  </a:lnTo>
                  <a:lnTo>
                    <a:pt x="218" y="808"/>
                  </a:lnTo>
                  <a:lnTo>
                    <a:pt x="220" y="805"/>
                  </a:lnTo>
                  <a:lnTo>
                    <a:pt x="222" y="802"/>
                  </a:lnTo>
                  <a:lnTo>
                    <a:pt x="226" y="796"/>
                  </a:lnTo>
                  <a:lnTo>
                    <a:pt x="230" y="792"/>
                  </a:lnTo>
                  <a:lnTo>
                    <a:pt x="236" y="790"/>
                  </a:lnTo>
                  <a:lnTo>
                    <a:pt x="239" y="792"/>
                  </a:lnTo>
                  <a:lnTo>
                    <a:pt x="240" y="788"/>
                  </a:lnTo>
                  <a:lnTo>
                    <a:pt x="242" y="787"/>
                  </a:lnTo>
                  <a:lnTo>
                    <a:pt x="243" y="788"/>
                  </a:lnTo>
                  <a:lnTo>
                    <a:pt x="247" y="791"/>
                  </a:lnTo>
                  <a:close/>
                  <a:moveTo>
                    <a:pt x="168" y="880"/>
                  </a:moveTo>
                  <a:lnTo>
                    <a:pt x="168" y="880"/>
                  </a:lnTo>
                  <a:lnTo>
                    <a:pt x="166" y="883"/>
                  </a:lnTo>
                  <a:lnTo>
                    <a:pt x="165" y="883"/>
                  </a:lnTo>
                  <a:lnTo>
                    <a:pt x="164" y="879"/>
                  </a:lnTo>
                  <a:lnTo>
                    <a:pt x="163" y="869"/>
                  </a:lnTo>
                  <a:lnTo>
                    <a:pt x="164" y="864"/>
                  </a:lnTo>
                  <a:lnTo>
                    <a:pt x="171" y="847"/>
                  </a:lnTo>
                  <a:lnTo>
                    <a:pt x="174" y="845"/>
                  </a:lnTo>
                  <a:lnTo>
                    <a:pt x="178" y="835"/>
                  </a:lnTo>
                  <a:lnTo>
                    <a:pt x="179" y="830"/>
                  </a:lnTo>
                  <a:lnTo>
                    <a:pt x="181" y="825"/>
                  </a:lnTo>
                  <a:lnTo>
                    <a:pt x="182" y="821"/>
                  </a:lnTo>
                  <a:lnTo>
                    <a:pt x="183" y="820"/>
                  </a:lnTo>
                  <a:lnTo>
                    <a:pt x="185" y="821"/>
                  </a:lnTo>
                  <a:lnTo>
                    <a:pt x="186" y="821"/>
                  </a:lnTo>
                  <a:lnTo>
                    <a:pt x="184" y="824"/>
                  </a:lnTo>
                  <a:lnTo>
                    <a:pt x="184" y="827"/>
                  </a:lnTo>
                  <a:lnTo>
                    <a:pt x="184" y="828"/>
                  </a:lnTo>
                  <a:lnTo>
                    <a:pt x="179" y="841"/>
                  </a:lnTo>
                  <a:lnTo>
                    <a:pt x="177" y="849"/>
                  </a:lnTo>
                  <a:lnTo>
                    <a:pt x="175" y="851"/>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69" name="Slovenia">
              <a:extLst>
                <a:ext uri="{FF2B5EF4-FFF2-40B4-BE49-F238E27FC236}">
                  <a16:creationId xmlns:a16="http://schemas.microsoft.com/office/drawing/2014/main" id="{03A47607-F16E-4DD3-8C03-96973250D141}"/>
                </a:ext>
              </a:extLst>
            </p:cNvPr>
            <p:cNvSpPr>
              <a:spLocks/>
            </p:cNvSpPr>
            <p:nvPr/>
          </p:nvSpPr>
          <p:spPr bwMode="auto">
            <a:xfrm>
              <a:off x="8225210" y="4766505"/>
              <a:ext cx="478136" cy="273627"/>
            </a:xfrm>
            <a:custGeom>
              <a:avLst/>
              <a:gdLst>
                <a:gd name="T0" fmla="*/ 95 w 98"/>
                <a:gd name="T1" fmla="*/ 15 h 64"/>
                <a:gd name="T2" fmla="*/ 90 w 98"/>
                <a:gd name="T3" fmla="*/ 16 h 64"/>
                <a:gd name="T4" fmla="*/ 89 w 98"/>
                <a:gd name="T5" fmla="*/ 22 h 64"/>
                <a:gd name="T6" fmla="*/ 82 w 98"/>
                <a:gd name="T7" fmla="*/ 25 h 64"/>
                <a:gd name="T8" fmla="*/ 75 w 98"/>
                <a:gd name="T9" fmla="*/ 28 h 64"/>
                <a:gd name="T10" fmla="*/ 70 w 98"/>
                <a:gd name="T11" fmla="*/ 31 h 64"/>
                <a:gd name="T12" fmla="*/ 72 w 98"/>
                <a:gd name="T13" fmla="*/ 37 h 64"/>
                <a:gd name="T14" fmla="*/ 71 w 98"/>
                <a:gd name="T15" fmla="*/ 45 h 64"/>
                <a:gd name="T16" fmla="*/ 59 w 98"/>
                <a:gd name="T17" fmla="*/ 51 h 64"/>
                <a:gd name="T18" fmla="*/ 62 w 98"/>
                <a:gd name="T19" fmla="*/ 55 h 64"/>
                <a:gd name="T20" fmla="*/ 60 w 98"/>
                <a:gd name="T21" fmla="*/ 59 h 64"/>
                <a:gd name="T22" fmla="*/ 58 w 98"/>
                <a:gd name="T23" fmla="*/ 64 h 64"/>
                <a:gd name="T24" fmla="*/ 48 w 98"/>
                <a:gd name="T25" fmla="*/ 61 h 64"/>
                <a:gd name="T26" fmla="*/ 43 w 98"/>
                <a:gd name="T27" fmla="*/ 61 h 64"/>
                <a:gd name="T28" fmla="*/ 38 w 98"/>
                <a:gd name="T29" fmla="*/ 54 h 64"/>
                <a:gd name="T30" fmla="*/ 35 w 98"/>
                <a:gd name="T31" fmla="*/ 57 h 64"/>
                <a:gd name="T32" fmla="*/ 29 w 98"/>
                <a:gd name="T33" fmla="*/ 62 h 64"/>
                <a:gd name="T34" fmla="*/ 19 w 98"/>
                <a:gd name="T35" fmla="*/ 61 h 64"/>
                <a:gd name="T36" fmla="*/ 18 w 98"/>
                <a:gd name="T37" fmla="*/ 63 h 64"/>
                <a:gd name="T38" fmla="*/ 7 w 98"/>
                <a:gd name="T39" fmla="*/ 60 h 64"/>
                <a:gd name="T40" fmla="*/ 13 w 98"/>
                <a:gd name="T41" fmla="*/ 58 h 64"/>
                <a:gd name="T42" fmla="*/ 14 w 98"/>
                <a:gd name="T43" fmla="*/ 53 h 64"/>
                <a:gd name="T44" fmla="*/ 7 w 98"/>
                <a:gd name="T45" fmla="*/ 47 h 64"/>
                <a:gd name="T46" fmla="*/ 7 w 98"/>
                <a:gd name="T47" fmla="*/ 40 h 64"/>
                <a:gd name="T48" fmla="*/ 4 w 98"/>
                <a:gd name="T49" fmla="*/ 38 h 64"/>
                <a:gd name="T50" fmla="*/ 8 w 98"/>
                <a:gd name="T51" fmla="*/ 33 h 64"/>
                <a:gd name="T52" fmla="*/ 6 w 98"/>
                <a:gd name="T53" fmla="*/ 30 h 64"/>
                <a:gd name="T54" fmla="*/ 2 w 98"/>
                <a:gd name="T55" fmla="*/ 29 h 64"/>
                <a:gd name="T56" fmla="*/ 1 w 98"/>
                <a:gd name="T57" fmla="*/ 25 h 64"/>
                <a:gd name="T58" fmla="*/ 8 w 98"/>
                <a:gd name="T59" fmla="*/ 19 h 64"/>
                <a:gd name="T60" fmla="*/ 12 w 98"/>
                <a:gd name="T61" fmla="*/ 16 h 64"/>
                <a:gd name="T62" fmla="*/ 20 w 98"/>
                <a:gd name="T63" fmla="*/ 17 h 64"/>
                <a:gd name="T64" fmla="*/ 33 w 98"/>
                <a:gd name="T65" fmla="*/ 20 h 64"/>
                <a:gd name="T66" fmla="*/ 37 w 98"/>
                <a:gd name="T67" fmla="*/ 21 h 64"/>
                <a:gd name="T68" fmla="*/ 41 w 98"/>
                <a:gd name="T69" fmla="*/ 18 h 64"/>
                <a:gd name="T70" fmla="*/ 46 w 98"/>
                <a:gd name="T71" fmla="*/ 13 h 64"/>
                <a:gd name="T72" fmla="*/ 51 w 98"/>
                <a:gd name="T73" fmla="*/ 11 h 64"/>
                <a:gd name="T74" fmla="*/ 68 w 98"/>
                <a:gd name="T75" fmla="*/ 9 h 64"/>
                <a:gd name="T76" fmla="*/ 75 w 98"/>
                <a:gd name="T77" fmla="*/ 7 h 64"/>
                <a:gd name="T78" fmla="*/ 81 w 98"/>
                <a:gd name="T79" fmla="*/ 7 h 64"/>
                <a:gd name="T80" fmla="*/ 85 w 98"/>
                <a:gd name="T81" fmla="*/ 0 h 64"/>
                <a:gd name="T82" fmla="*/ 92 w 98"/>
                <a:gd name="T83" fmla="*/ 4 h 64"/>
                <a:gd name="T84" fmla="*/ 94 w 98"/>
                <a:gd name="T85" fmla="*/ 8 h 64"/>
                <a:gd name="T86" fmla="*/ 98 w 98"/>
                <a:gd name="T87"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64">
                  <a:moveTo>
                    <a:pt x="98" y="16"/>
                  </a:moveTo>
                  <a:lnTo>
                    <a:pt x="98" y="16"/>
                  </a:lnTo>
                  <a:lnTo>
                    <a:pt x="95" y="15"/>
                  </a:lnTo>
                  <a:lnTo>
                    <a:pt x="92" y="15"/>
                  </a:lnTo>
                  <a:lnTo>
                    <a:pt x="91" y="15"/>
                  </a:lnTo>
                  <a:lnTo>
                    <a:pt x="90" y="16"/>
                  </a:lnTo>
                  <a:lnTo>
                    <a:pt x="89" y="17"/>
                  </a:lnTo>
                  <a:lnTo>
                    <a:pt x="90" y="21"/>
                  </a:lnTo>
                  <a:lnTo>
                    <a:pt x="89" y="22"/>
                  </a:lnTo>
                  <a:lnTo>
                    <a:pt x="85" y="22"/>
                  </a:lnTo>
                  <a:lnTo>
                    <a:pt x="84" y="22"/>
                  </a:lnTo>
                  <a:lnTo>
                    <a:pt x="82" y="25"/>
                  </a:lnTo>
                  <a:lnTo>
                    <a:pt x="80" y="26"/>
                  </a:lnTo>
                  <a:lnTo>
                    <a:pt x="77" y="27"/>
                  </a:lnTo>
                  <a:lnTo>
                    <a:pt x="75" y="28"/>
                  </a:lnTo>
                  <a:lnTo>
                    <a:pt x="73" y="29"/>
                  </a:lnTo>
                  <a:lnTo>
                    <a:pt x="71" y="30"/>
                  </a:lnTo>
                  <a:lnTo>
                    <a:pt x="70" y="31"/>
                  </a:lnTo>
                  <a:lnTo>
                    <a:pt x="69" y="33"/>
                  </a:lnTo>
                  <a:lnTo>
                    <a:pt x="69" y="34"/>
                  </a:lnTo>
                  <a:lnTo>
                    <a:pt x="72" y="37"/>
                  </a:lnTo>
                  <a:lnTo>
                    <a:pt x="72" y="40"/>
                  </a:lnTo>
                  <a:lnTo>
                    <a:pt x="72" y="43"/>
                  </a:lnTo>
                  <a:lnTo>
                    <a:pt x="71" y="45"/>
                  </a:lnTo>
                  <a:lnTo>
                    <a:pt x="70" y="46"/>
                  </a:lnTo>
                  <a:lnTo>
                    <a:pt x="65" y="48"/>
                  </a:lnTo>
                  <a:lnTo>
                    <a:pt x="59" y="51"/>
                  </a:lnTo>
                  <a:lnTo>
                    <a:pt x="59" y="51"/>
                  </a:lnTo>
                  <a:lnTo>
                    <a:pt x="62" y="54"/>
                  </a:lnTo>
                  <a:lnTo>
                    <a:pt x="62" y="55"/>
                  </a:lnTo>
                  <a:lnTo>
                    <a:pt x="60" y="56"/>
                  </a:lnTo>
                  <a:lnTo>
                    <a:pt x="60" y="58"/>
                  </a:lnTo>
                  <a:lnTo>
                    <a:pt x="60" y="59"/>
                  </a:lnTo>
                  <a:lnTo>
                    <a:pt x="61" y="61"/>
                  </a:lnTo>
                  <a:lnTo>
                    <a:pt x="61" y="63"/>
                  </a:lnTo>
                  <a:lnTo>
                    <a:pt x="58" y="64"/>
                  </a:lnTo>
                  <a:lnTo>
                    <a:pt x="54" y="63"/>
                  </a:lnTo>
                  <a:lnTo>
                    <a:pt x="49" y="61"/>
                  </a:lnTo>
                  <a:lnTo>
                    <a:pt x="48" y="61"/>
                  </a:lnTo>
                  <a:lnTo>
                    <a:pt x="46" y="63"/>
                  </a:lnTo>
                  <a:lnTo>
                    <a:pt x="44" y="62"/>
                  </a:lnTo>
                  <a:lnTo>
                    <a:pt x="43" y="61"/>
                  </a:lnTo>
                  <a:lnTo>
                    <a:pt x="40" y="58"/>
                  </a:lnTo>
                  <a:lnTo>
                    <a:pt x="39" y="56"/>
                  </a:lnTo>
                  <a:lnTo>
                    <a:pt x="38" y="54"/>
                  </a:lnTo>
                  <a:lnTo>
                    <a:pt x="37" y="54"/>
                  </a:lnTo>
                  <a:lnTo>
                    <a:pt x="36" y="55"/>
                  </a:lnTo>
                  <a:lnTo>
                    <a:pt x="35" y="57"/>
                  </a:lnTo>
                  <a:lnTo>
                    <a:pt x="33" y="61"/>
                  </a:lnTo>
                  <a:lnTo>
                    <a:pt x="31" y="62"/>
                  </a:lnTo>
                  <a:lnTo>
                    <a:pt x="29" y="62"/>
                  </a:lnTo>
                  <a:lnTo>
                    <a:pt x="25" y="62"/>
                  </a:lnTo>
                  <a:lnTo>
                    <a:pt x="22" y="62"/>
                  </a:lnTo>
                  <a:lnTo>
                    <a:pt x="19" y="61"/>
                  </a:lnTo>
                  <a:lnTo>
                    <a:pt x="19" y="61"/>
                  </a:lnTo>
                  <a:lnTo>
                    <a:pt x="19" y="62"/>
                  </a:lnTo>
                  <a:lnTo>
                    <a:pt x="18" y="63"/>
                  </a:lnTo>
                  <a:lnTo>
                    <a:pt x="16" y="64"/>
                  </a:lnTo>
                  <a:lnTo>
                    <a:pt x="8" y="62"/>
                  </a:lnTo>
                  <a:lnTo>
                    <a:pt x="7" y="60"/>
                  </a:lnTo>
                  <a:lnTo>
                    <a:pt x="8" y="60"/>
                  </a:lnTo>
                  <a:lnTo>
                    <a:pt x="11" y="57"/>
                  </a:lnTo>
                  <a:lnTo>
                    <a:pt x="13" y="58"/>
                  </a:lnTo>
                  <a:lnTo>
                    <a:pt x="15" y="57"/>
                  </a:lnTo>
                  <a:lnTo>
                    <a:pt x="16" y="56"/>
                  </a:lnTo>
                  <a:lnTo>
                    <a:pt x="14" y="53"/>
                  </a:lnTo>
                  <a:lnTo>
                    <a:pt x="11" y="50"/>
                  </a:lnTo>
                  <a:lnTo>
                    <a:pt x="9" y="48"/>
                  </a:lnTo>
                  <a:lnTo>
                    <a:pt x="7" y="47"/>
                  </a:lnTo>
                  <a:lnTo>
                    <a:pt x="6" y="46"/>
                  </a:lnTo>
                  <a:lnTo>
                    <a:pt x="8" y="41"/>
                  </a:lnTo>
                  <a:lnTo>
                    <a:pt x="7" y="40"/>
                  </a:lnTo>
                  <a:lnTo>
                    <a:pt x="4" y="40"/>
                  </a:lnTo>
                  <a:lnTo>
                    <a:pt x="4" y="39"/>
                  </a:lnTo>
                  <a:lnTo>
                    <a:pt x="4" y="38"/>
                  </a:lnTo>
                  <a:lnTo>
                    <a:pt x="4" y="37"/>
                  </a:lnTo>
                  <a:lnTo>
                    <a:pt x="6" y="35"/>
                  </a:lnTo>
                  <a:lnTo>
                    <a:pt x="8" y="33"/>
                  </a:lnTo>
                  <a:lnTo>
                    <a:pt x="8" y="32"/>
                  </a:lnTo>
                  <a:lnTo>
                    <a:pt x="8" y="31"/>
                  </a:lnTo>
                  <a:lnTo>
                    <a:pt x="6" y="30"/>
                  </a:lnTo>
                  <a:lnTo>
                    <a:pt x="4" y="29"/>
                  </a:lnTo>
                  <a:lnTo>
                    <a:pt x="3" y="29"/>
                  </a:lnTo>
                  <a:lnTo>
                    <a:pt x="2" y="29"/>
                  </a:lnTo>
                  <a:lnTo>
                    <a:pt x="1" y="29"/>
                  </a:lnTo>
                  <a:lnTo>
                    <a:pt x="0" y="27"/>
                  </a:lnTo>
                  <a:lnTo>
                    <a:pt x="1" y="25"/>
                  </a:lnTo>
                  <a:lnTo>
                    <a:pt x="3" y="22"/>
                  </a:lnTo>
                  <a:lnTo>
                    <a:pt x="6" y="20"/>
                  </a:lnTo>
                  <a:lnTo>
                    <a:pt x="8" y="19"/>
                  </a:lnTo>
                  <a:lnTo>
                    <a:pt x="10" y="18"/>
                  </a:lnTo>
                  <a:lnTo>
                    <a:pt x="10" y="16"/>
                  </a:lnTo>
                  <a:lnTo>
                    <a:pt x="12" y="16"/>
                  </a:lnTo>
                  <a:lnTo>
                    <a:pt x="14" y="16"/>
                  </a:lnTo>
                  <a:lnTo>
                    <a:pt x="17" y="16"/>
                  </a:lnTo>
                  <a:lnTo>
                    <a:pt x="20" y="17"/>
                  </a:lnTo>
                  <a:lnTo>
                    <a:pt x="23" y="18"/>
                  </a:lnTo>
                  <a:lnTo>
                    <a:pt x="28" y="19"/>
                  </a:lnTo>
                  <a:lnTo>
                    <a:pt x="33" y="20"/>
                  </a:lnTo>
                  <a:lnTo>
                    <a:pt x="34" y="20"/>
                  </a:lnTo>
                  <a:lnTo>
                    <a:pt x="35" y="20"/>
                  </a:lnTo>
                  <a:lnTo>
                    <a:pt x="37" y="21"/>
                  </a:lnTo>
                  <a:lnTo>
                    <a:pt x="38" y="20"/>
                  </a:lnTo>
                  <a:lnTo>
                    <a:pt x="38" y="19"/>
                  </a:lnTo>
                  <a:lnTo>
                    <a:pt x="41" y="18"/>
                  </a:lnTo>
                  <a:lnTo>
                    <a:pt x="43" y="16"/>
                  </a:lnTo>
                  <a:lnTo>
                    <a:pt x="45" y="14"/>
                  </a:lnTo>
                  <a:lnTo>
                    <a:pt x="46" y="13"/>
                  </a:lnTo>
                  <a:lnTo>
                    <a:pt x="48" y="12"/>
                  </a:lnTo>
                  <a:lnTo>
                    <a:pt x="49" y="11"/>
                  </a:lnTo>
                  <a:lnTo>
                    <a:pt x="51" y="11"/>
                  </a:lnTo>
                  <a:lnTo>
                    <a:pt x="58" y="10"/>
                  </a:lnTo>
                  <a:lnTo>
                    <a:pt x="65" y="11"/>
                  </a:lnTo>
                  <a:lnTo>
                    <a:pt x="68" y="9"/>
                  </a:lnTo>
                  <a:lnTo>
                    <a:pt x="71" y="7"/>
                  </a:lnTo>
                  <a:lnTo>
                    <a:pt x="75" y="7"/>
                  </a:lnTo>
                  <a:lnTo>
                    <a:pt x="75" y="7"/>
                  </a:lnTo>
                  <a:lnTo>
                    <a:pt x="81" y="8"/>
                  </a:lnTo>
                  <a:lnTo>
                    <a:pt x="81" y="7"/>
                  </a:lnTo>
                  <a:lnTo>
                    <a:pt x="81" y="7"/>
                  </a:lnTo>
                  <a:lnTo>
                    <a:pt x="81" y="3"/>
                  </a:lnTo>
                  <a:lnTo>
                    <a:pt x="83" y="1"/>
                  </a:lnTo>
                  <a:lnTo>
                    <a:pt x="85" y="0"/>
                  </a:lnTo>
                  <a:lnTo>
                    <a:pt x="91" y="0"/>
                  </a:lnTo>
                  <a:lnTo>
                    <a:pt x="92" y="2"/>
                  </a:lnTo>
                  <a:lnTo>
                    <a:pt x="92" y="4"/>
                  </a:lnTo>
                  <a:lnTo>
                    <a:pt x="93" y="6"/>
                  </a:lnTo>
                  <a:lnTo>
                    <a:pt x="94" y="7"/>
                  </a:lnTo>
                  <a:lnTo>
                    <a:pt x="94" y="8"/>
                  </a:lnTo>
                  <a:lnTo>
                    <a:pt x="94" y="10"/>
                  </a:lnTo>
                  <a:lnTo>
                    <a:pt x="95" y="12"/>
                  </a:lnTo>
                  <a:lnTo>
                    <a:pt x="98" y="15"/>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0" name="Slovakia">
              <a:extLst>
                <a:ext uri="{FF2B5EF4-FFF2-40B4-BE49-F238E27FC236}">
                  <a16:creationId xmlns:a16="http://schemas.microsoft.com/office/drawing/2014/main" id="{65AD09EE-738D-4AB2-B242-3B7870F073B9}"/>
                </a:ext>
              </a:extLst>
            </p:cNvPr>
            <p:cNvSpPr>
              <a:spLocks/>
            </p:cNvSpPr>
            <p:nvPr/>
          </p:nvSpPr>
          <p:spPr bwMode="auto">
            <a:xfrm>
              <a:off x="8758943" y="4229026"/>
              <a:ext cx="845077" cy="371355"/>
            </a:xfrm>
            <a:custGeom>
              <a:avLst/>
              <a:gdLst>
                <a:gd name="T0" fmla="*/ 177 w 177"/>
                <a:gd name="T1" fmla="*/ 27 h 87"/>
                <a:gd name="T2" fmla="*/ 172 w 177"/>
                <a:gd name="T3" fmla="*/ 35 h 87"/>
                <a:gd name="T4" fmla="*/ 165 w 177"/>
                <a:gd name="T5" fmla="*/ 49 h 87"/>
                <a:gd name="T6" fmla="*/ 153 w 177"/>
                <a:gd name="T7" fmla="*/ 60 h 87"/>
                <a:gd name="T8" fmla="*/ 149 w 177"/>
                <a:gd name="T9" fmla="*/ 57 h 87"/>
                <a:gd name="T10" fmla="*/ 147 w 177"/>
                <a:gd name="T11" fmla="*/ 53 h 87"/>
                <a:gd name="T12" fmla="*/ 141 w 177"/>
                <a:gd name="T13" fmla="*/ 50 h 87"/>
                <a:gd name="T14" fmla="*/ 128 w 177"/>
                <a:gd name="T15" fmla="*/ 51 h 87"/>
                <a:gd name="T16" fmla="*/ 113 w 177"/>
                <a:gd name="T17" fmla="*/ 51 h 87"/>
                <a:gd name="T18" fmla="*/ 102 w 177"/>
                <a:gd name="T19" fmla="*/ 65 h 87"/>
                <a:gd name="T20" fmla="*/ 92 w 177"/>
                <a:gd name="T21" fmla="*/ 68 h 87"/>
                <a:gd name="T22" fmla="*/ 84 w 177"/>
                <a:gd name="T23" fmla="*/ 66 h 87"/>
                <a:gd name="T24" fmla="*/ 75 w 177"/>
                <a:gd name="T25" fmla="*/ 72 h 87"/>
                <a:gd name="T26" fmla="*/ 59 w 177"/>
                <a:gd name="T27" fmla="*/ 79 h 87"/>
                <a:gd name="T28" fmla="*/ 59 w 177"/>
                <a:gd name="T29" fmla="*/ 85 h 87"/>
                <a:gd name="T30" fmla="*/ 40 w 177"/>
                <a:gd name="T31" fmla="*/ 87 h 87"/>
                <a:gd name="T32" fmla="*/ 24 w 177"/>
                <a:gd name="T33" fmla="*/ 85 h 87"/>
                <a:gd name="T34" fmla="*/ 14 w 177"/>
                <a:gd name="T35" fmla="*/ 76 h 87"/>
                <a:gd name="T36" fmla="*/ 9 w 177"/>
                <a:gd name="T37" fmla="*/ 75 h 87"/>
                <a:gd name="T38" fmla="*/ 3 w 177"/>
                <a:gd name="T39" fmla="*/ 66 h 87"/>
                <a:gd name="T40" fmla="*/ 1 w 177"/>
                <a:gd name="T41" fmla="*/ 52 h 87"/>
                <a:gd name="T42" fmla="*/ 3 w 177"/>
                <a:gd name="T43" fmla="*/ 48 h 87"/>
                <a:gd name="T44" fmla="*/ 8 w 177"/>
                <a:gd name="T45" fmla="*/ 36 h 87"/>
                <a:gd name="T46" fmla="*/ 19 w 177"/>
                <a:gd name="T47" fmla="*/ 37 h 87"/>
                <a:gd name="T48" fmla="*/ 30 w 177"/>
                <a:gd name="T49" fmla="*/ 32 h 87"/>
                <a:gd name="T50" fmla="*/ 34 w 177"/>
                <a:gd name="T51" fmla="*/ 28 h 87"/>
                <a:gd name="T52" fmla="*/ 39 w 177"/>
                <a:gd name="T53" fmla="*/ 23 h 87"/>
                <a:gd name="T54" fmla="*/ 40 w 177"/>
                <a:gd name="T55" fmla="*/ 17 h 87"/>
                <a:gd name="T56" fmla="*/ 48 w 177"/>
                <a:gd name="T57" fmla="*/ 10 h 87"/>
                <a:gd name="T58" fmla="*/ 54 w 177"/>
                <a:gd name="T59" fmla="*/ 5 h 87"/>
                <a:gd name="T60" fmla="*/ 61 w 177"/>
                <a:gd name="T61" fmla="*/ 5 h 87"/>
                <a:gd name="T62" fmla="*/ 65 w 177"/>
                <a:gd name="T63" fmla="*/ 7 h 87"/>
                <a:gd name="T64" fmla="*/ 74 w 177"/>
                <a:gd name="T65" fmla="*/ 4 h 87"/>
                <a:gd name="T66" fmla="*/ 80 w 177"/>
                <a:gd name="T67" fmla="*/ 0 h 87"/>
                <a:gd name="T68" fmla="*/ 85 w 177"/>
                <a:gd name="T69" fmla="*/ 7 h 87"/>
                <a:gd name="T70" fmla="*/ 87 w 177"/>
                <a:gd name="T71" fmla="*/ 10 h 87"/>
                <a:gd name="T72" fmla="*/ 91 w 177"/>
                <a:gd name="T73" fmla="*/ 14 h 87"/>
                <a:gd name="T74" fmla="*/ 90 w 177"/>
                <a:gd name="T75" fmla="*/ 19 h 87"/>
                <a:gd name="T76" fmla="*/ 95 w 177"/>
                <a:gd name="T77" fmla="*/ 18 h 87"/>
                <a:gd name="T78" fmla="*/ 103 w 177"/>
                <a:gd name="T79" fmla="*/ 14 h 87"/>
                <a:gd name="T80" fmla="*/ 109 w 177"/>
                <a:gd name="T81" fmla="*/ 10 h 87"/>
                <a:gd name="T82" fmla="*/ 113 w 177"/>
                <a:gd name="T83" fmla="*/ 10 h 87"/>
                <a:gd name="T84" fmla="*/ 121 w 177"/>
                <a:gd name="T85" fmla="*/ 11 h 87"/>
                <a:gd name="T86" fmla="*/ 127 w 177"/>
                <a:gd name="T87" fmla="*/ 14 h 87"/>
                <a:gd name="T88" fmla="*/ 133 w 177"/>
                <a:gd name="T89" fmla="*/ 9 h 87"/>
                <a:gd name="T90" fmla="*/ 149 w 177"/>
                <a:gd name="T91" fmla="*/ 9 h 87"/>
                <a:gd name="T92" fmla="*/ 159 w 177"/>
                <a:gd name="T93" fmla="*/ 15 h 87"/>
                <a:gd name="T94" fmla="*/ 166 w 177"/>
                <a:gd name="T95"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87">
                  <a:moveTo>
                    <a:pt x="177" y="25"/>
                  </a:moveTo>
                  <a:lnTo>
                    <a:pt x="177" y="25"/>
                  </a:lnTo>
                  <a:lnTo>
                    <a:pt x="177" y="27"/>
                  </a:lnTo>
                  <a:lnTo>
                    <a:pt x="175" y="30"/>
                  </a:lnTo>
                  <a:lnTo>
                    <a:pt x="174" y="32"/>
                  </a:lnTo>
                  <a:lnTo>
                    <a:pt x="172" y="35"/>
                  </a:lnTo>
                  <a:lnTo>
                    <a:pt x="170" y="41"/>
                  </a:lnTo>
                  <a:lnTo>
                    <a:pt x="169" y="44"/>
                  </a:lnTo>
                  <a:lnTo>
                    <a:pt x="165" y="49"/>
                  </a:lnTo>
                  <a:lnTo>
                    <a:pt x="164" y="57"/>
                  </a:lnTo>
                  <a:lnTo>
                    <a:pt x="164" y="57"/>
                  </a:lnTo>
                  <a:lnTo>
                    <a:pt x="153" y="60"/>
                  </a:lnTo>
                  <a:lnTo>
                    <a:pt x="151" y="60"/>
                  </a:lnTo>
                  <a:lnTo>
                    <a:pt x="150" y="58"/>
                  </a:lnTo>
                  <a:lnTo>
                    <a:pt x="149" y="57"/>
                  </a:lnTo>
                  <a:lnTo>
                    <a:pt x="149" y="56"/>
                  </a:lnTo>
                  <a:lnTo>
                    <a:pt x="148" y="54"/>
                  </a:lnTo>
                  <a:lnTo>
                    <a:pt x="147" y="53"/>
                  </a:lnTo>
                  <a:lnTo>
                    <a:pt x="145" y="51"/>
                  </a:lnTo>
                  <a:lnTo>
                    <a:pt x="143" y="50"/>
                  </a:lnTo>
                  <a:lnTo>
                    <a:pt x="141" y="50"/>
                  </a:lnTo>
                  <a:lnTo>
                    <a:pt x="135" y="52"/>
                  </a:lnTo>
                  <a:lnTo>
                    <a:pt x="131" y="52"/>
                  </a:lnTo>
                  <a:lnTo>
                    <a:pt x="128" y="51"/>
                  </a:lnTo>
                  <a:lnTo>
                    <a:pt x="125" y="50"/>
                  </a:lnTo>
                  <a:lnTo>
                    <a:pt x="118" y="50"/>
                  </a:lnTo>
                  <a:lnTo>
                    <a:pt x="113" y="51"/>
                  </a:lnTo>
                  <a:lnTo>
                    <a:pt x="113" y="53"/>
                  </a:lnTo>
                  <a:lnTo>
                    <a:pt x="108" y="62"/>
                  </a:lnTo>
                  <a:lnTo>
                    <a:pt x="102" y="65"/>
                  </a:lnTo>
                  <a:lnTo>
                    <a:pt x="96" y="69"/>
                  </a:lnTo>
                  <a:lnTo>
                    <a:pt x="95" y="70"/>
                  </a:lnTo>
                  <a:lnTo>
                    <a:pt x="92" y="68"/>
                  </a:lnTo>
                  <a:lnTo>
                    <a:pt x="89" y="66"/>
                  </a:lnTo>
                  <a:lnTo>
                    <a:pt x="86" y="65"/>
                  </a:lnTo>
                  <a:lnTo>
                    <a:pt x="84" y="66"/>
                  </a:lnTo>
                  <a:lnTo>
                    <a:pt x="82" y="68"/>
                  </a:lnTo>
                  <a:lnTo>
                    <a:pt x="81" y="71"/>
                  </a:lnTo>
                  <a:lnTo>
                    <a:pt x="75" y="72"/>
                  </a:lnTo>
                  <a:lnTo>
                    <a:pt x="64" y="73"/>
                  </a:lnTo>
                  <a:lnTo>
                    <a:pt x="60" y="76"/>
                  </a:lnTo>
                  <a:lnTo>
                    <a:pt x="59" y="79"/>
                  </a:lnTo>
                  <a:lnTo>
                    <a:pt x="59" y="81"/>
                  </a:lnTo>
                  <a:lnTo>
                    <a:pt x="60" y="83"/>
                  </a:lnTo>
                  <a:lnTo>
                    <a:pt x="59" y="85"/>
                  </a:lnTo>
                  <a:lnTo>
                    <a:pt x="58" y="86"/>
                  </a:lnTo>
                  <a:lnTo>
                    <a:pt x="50" y="86"/>
                  </a:lnTo>
                  <a:lnTo>
                    <a:pt x="40" y="87"/>
                  </a:lnTo>
                  <a:lnTo>
                    <a:pt x="34" y="86"/>
                  </a:lnTo>
                  <a:lnTo>
                    <a:pt x="28" y="86"/>
                  </a:lnTo>
                  <a:lnTo>
                    <a:pt x="24" y="85"/>
                  </a:lnTo>
                  <a:lnTo>
                    <a:pt x="19" y="81"/>
                  </a:lnTo>
                  <a:lnTo>
                    <a:pt x="14" y="76"/>
                  </a:lnTo>
                  <a:lnTo>
                    <a:pt x="14" y="76"/>
                  </a:lnTo>
                  <a:lnTo>
                    <a:pt x="13" y="76"/>
                  </a:lnTo>
                  <a:lnTo>
                    <a:pt x="10" y="75"/>
                  </a:lnTo>
                  <a:lnTo>
                    <a:pt x="9" y="75"/>
                  </a:lnTo>
                  <a:lnTo>
                    <a:pt x="7" y="74"/>
                  </a:lnTo>
                  <a:lnTo>
                    <a:pt x="6" y="72"/>
                  </a:lnTo>
                  <a:lnTo>
                    <a:pt x="3" y="66"/>
                  </a:lnTo>
                  <a:lnTo>
                    <a:pt x="0" y="58"/>
                  </a:lnTo>
                  <a:lnTo>
                    <a:pt x="0" y="55"/>
                  </a:lnTo>
                  <a:lnTo>
                    <a:pt x="1" y="52"/>
                  </a:lnTo>
                  <a:lnTo>
                    <a:pt x="2" y="50"/>
                  </a:lnTo>
                  <a:lnTo>
                    <a:pt x="3" y="48"/>
                  </a:lnTo>
                  <a:lnTo>
                    <a:pt x="3" y="48"/>
                  </a:lnTo>
                  <a:lnTo>
                    <a:pt x="4" y="44"/>
                  </a:lnTo>
                  <a:lnTo>
                    <a:pt x="6" y="39"/>
                  </a:lnTo>
                  <a:lnTo>
                    <a:pt x="8" y="36"/>
                  </a:lnTo>
                  <a:lnTo>
                    <a:pt x="10" y="35"/>
                  </a:lnTo>
                  <a:lnTo>
                    <a:pt x="13" y="36"/>
                  </a:lnTo>
                  <a:lnTo>
                    <a:pt x="19" y="37"/>
                  </a:lnTo>
                  <a:lnTo>
                    <a:pt x="24" y="36"/>
                  </a:lnTo>
                  <a:lnTo>
                    <a:pt x="28" y="34"/>
                  </a:lnTo>
                  <a:lnTo>
                    <a:pt x="30" y="32"/>
                  </a:lnTo>
                  <a:lnTo>
                    <a:pt x="32" y="30"/>
                  </a:lnTo>
                  <a:lnTo>
                    <a:pt x="33" y="29"/>
                  </a:lnTo>
                  <a:lnTo>
                    <a:pt x="34" y="28"/>
                  </a:lnTo>
                  <a:lnTo>
                    <a:pt x="37" y="27"/>
                  </a:lnTo>
                  <a:lnTo>
                    <a:pt x="38" y="26"/>
                  </a:lnTo>
                  <a:lnTo>
                    <a:pt x="39" y="23"/>
                  </a:lnTo>
                  <a:lnTo>
                    <a:pt x="39" y="20"/>
                  </a:lnTo>
                  <a:lnTo>
                    <a:pt x="40" y="18"/>
                  </a:lnTo>
                  <a:lnTo>
                    <a:pt x="40" y="17"/>
                  </a:lnTo>
                  <a:lnTo>
                    <a:pt x="47" y="13"/>
                  </a:lnTo>
                  <a:lnTo>
                    <a:pt x="47" y="11"/>
                  </a:lnTo>
                  <a:lnTo>
                    <a:pt x="48" y="10"/>
                  </a:lnTo>
                  <a:lnTo>
                    <a:pt x="50" y="9"/>
                  </a:lnTo>
                  <a:lnTo>
                    <a:pt x="52" y="7"/>
                  </a:lnTo>
                  <a:lnTo>
                    <a:pt x="54" y="5"/>
                  </a:lnTo>
                  <a:lnTo>
                    <a:pt x="57" y="6"/>
                  </a:lnTo>
                  <a:lnTo>
                    <a:pt x="59" y="5"/>
                  </a:lnTo>
                  <a:lnTo>
                    <a:pt x="61" y="5"/>
                  </a:lnTo>
                  <a:lnTo>
                    <a:pt x="61" y="4"/>
                  </a:lnTo>
                  <a:lnTo>
                    <a:pt x="65" y="5"/>
                  </a:lnTo>
                  <a:lnTo>
                    <a:pt x="65" y="7"/>
                  </a:lnTo>
                  <a:lnTo>
                    <a:pt x="66" y="10"/>
                  </a:lnTo>
                  <a:lnTo>
                    <a:pt x="71" y="10"/>
                  </a:lnTo>
                  <a:lnTo>
                    <a:pt x="74" y="4"/>
                  </a:lnTo>
                  <a:lnTo>
                    <a:pt x="76" y="4"/>
                  </a:lnTo>
                  <a:lnTo>
                    <a:pt x="79" y="2"/>
                  </a:lnTo>
                  <a:lnTo>
                    <a:pt x="80" y="0"/>
                  </a:lnTo>
                  <a:lnTo>
                    <a:pt x="82" y="1"/>
                  </a:lnTo>
                  <a:lnTo>
                    <a:pt x="83" y="5"/>
                  </a:lnTo>
                  <a:lnTo>
                    <a:pt x="85" y="7"/>
                  </a:lnTo>
                  <a:lnTo>
                    <a:pt x="86" y="9"/>
                  </a:lnTo>
                  <a:lnTo>
                    <a:pt x="86" y="9"/>
                  </a:lnTo>
                  <a:lnTo>
                    <a:pt x="87" y="10"/>
                  </a:lnTo>
                  <a:lnTo>
                    <a:pt x="89" y="10"/>
                  </a:lnTo>
                  <a:lnTo>
                    <a:pt x="91" y="11"/>
                  </a:lnTo>
                  <a:lnTo>
                    <a:pt x="91" y="14"/>
                  </a:lnTo>
                  <a:lnTo>
                    <a:pt x="91" y="16"/>
                  </a:lnTo>
                  <a:lnTo>
                    <a:pt x="91" y="18"/>
                  </a:lnTo>
                  <a:lnTo>
                    <a:pt x="90" y="19"/>
                  </a:lnTo>
                  <a:lnTo>
                    <a:pt x="92" y="20"/>
                  </a:lnTo>
                  <a:lnTo>
                    <a:pt x="94" y="19"/>
                  </a:lnTo>
                  <a:lnTo>
                    <a:pt x="95" y="18"/>
                  </a:lnTo>
                  <a:lnTo>
                    <a:pt x="100" y="20"/>
                  </a:lnTo>
                  <a:lnTo>
                    <a:pt x="101" y="16"/>
                  </a:lnTo>
                  <a:lnTo>
                    <a:pt x="103" y="14"/>
                  </a:lnTo>
                  <a:lnTo>
                    <a:pt x="105" y="13"/>
                  </a:lnTo>
                  <a:lnTo>
                    <a:pt x="107" y="11"/>
                  </a:lnTo>
                  <a:lnTo>
                    <a:pt x="109" y="10"/>
                  </a:lnTo>
                  <a:lnTo>
                    <a:pt x="110" y="11"/>
                  </a:lnTo>
                  <a:lnTo>
                    <a:pt x="111" y="10"/>
                  </a:lnTo>
                  <a:lnTo>
                    <a:pt x="113" y="10"/>
                  </a:lnTo>
                  <a:lnTo>
                    <a:pt x="114" y="11"/>
                  </a:lnTo>
                  <a:lnTo>
                    <a:pt x="117" y="10"/>
                  </a:lnTo>
                  <a:lnTo>
                    <a:pt x="121" y="11"/>
                  </a:lnTo>
                  <a:lnTo>
                    <a:pt x="123" y="13"/>
                  </a:lnTo>
                  <a:lnTo>
                    <a:pt x="125" y="14"/>
                  </a:lnTo>
                  <a:lnTo>
                    <a:pt x="127" y="14"/>
                  </a:lnTo>
                  <a:lnTo>
                    <a:pt x="129" y="13"/>
                  </a:lnTo>
                  <a:lnTo>
                    <a:pt x="131" y="9"/>
                  </a:lnTo>
                  <a:lnTo>
                    <a:pt x="133" y="9"/>
                  </a:lnTo>
                  <a:lnTo>
                    <a:pt x="136" y="8"/>
                  </a:lnTo>
                  <a:lnTo>
                    <a:pt x="140" y="8"/>
                  </a:lnTo>
                  <a:lnTo>
                    <a:pt x="149" y="9"/>
                  </a:lnTo>
                  <a:lnTo>
                    <a:pt x="151" y="11"/>
                  </a:lnTo>
                  <a:lnTo>
                    <a:pt x="157" y="12"/>
                  </a:lnTo>
                  <a:lnTo>
                    <a:pt x="159" y="15"/>
                  </a:lnTo>
                  <a:lnTo>
                    <a:pt x="160" y="17"/>
                  </a:lnTo>
                  <a:lnTo>
                    <a:pt x="161" y="19"/>
                  </a:lnTo>
                  <a:lnTo>
                    <a:pt x="166" y="21"/>
                  </a:lnTo>
                  <a:lnTo>
                    <a:pt x="175" y="25"/>
                  </a:lnTo>
                  <a:lnTo>
                    <a:pt x="177" y="25"/>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1" name="Ukraine">
              <a:extLst>
                <a:ext uri="{FF2B5EF4-FFF2-40B4-BE49-F238E27FC236}">
                  <a16:creationId xmlns:a16="http://schemas.microsoft.com/office/drawing/2014/main" id="{7081BF8F-AEDF-410C-BD79-D4CB728B258E}"/>
                </a:ext>
              </a:extLst>
            </p:cNvPr>
            <p:cNvSpPr>
              <a:spLocks noEditPoints="1"/>
            </p:cNvSpPr>
            <p:nvPr/>
          </p:nvSpPr>
          <p:spPr bwMode="auto">
            <a:xfrm>
              <a:off x="9537304" y="3652460"/>
              <a:ext cx="2702018" cy="1583125"/>
            </a:xfrm>
            <a:custGeom>
              <a:avLst/>
              <a:gdLst>
                <a:gd name="T0" fmla="*/ 454 w 561"/>
                <a:gd name="T1" fmla="*/ 268 h 374"/>
                <a:gd name="T2" fmla="*/ 403 w 561"/>
                <a:gd name="T3" fmla="*/ 298 h 374"/>
                <a:gd name="T4" fmla="*/ 397 w 561"/>
                <a:gd name="T5" fmla="*/ 303 h 374"/>
                <a:gd name="T6" fmla="*/ 438 w 561"/>
                <a:gd name="T7" fmla="*/ 327 h 374"/>
                <a:gd name="T8" fmla="*/ 427 w 561"/>
                <a:gd name="T9" fmla="*/ 345 h 374"/>
                <a:gd name="T10" fmla="*/ 379 w 561"/>
                <a:gd name="T11" fmla="*/ 367 h 374"/>
                <a:gd name="T12" fmla="*/ 356 w 561"/>
                <a:gd name="T13" fmla="*/ 343 h 374"/>
                <a:gd name="T14" fmla="*/ 348 w 561"/>
                <a:gd name="T15" fmla="*/ 313 h 374"/>
                <a:gd name="T16" fmla="*/ 323 w 561"/>
                <a:gd name="T17" fmla="*/ 299 h 374"/>
                <a:gd name="T18" fmla="*/ 303 w 561"/>
                <a:gd name="T19" fmla="*/ 282 h 374"/>
                <a:gd name="T20" fmla="*/ 319 w 561"/>
                <a:gd name="T21" fmla="*/ 278 h 374"/>
                <a:gd name="T22" fmla="*/ 304 w 561"/>
                <a:gd name="T23" fmla="*/ 258 h 374"/>
                <a:gd name="T24" fmla="*/ 281 w 561"/>
                <a:gd name="T25" fmla="*/ 275 h 374"/>
                <a:gd name="T26" fmla="*/ 242 w 561"/>
                <a:gd name="T27" fmla="*/ 314 h 374"/>
                <a:gd name="T28" fmla="*/ 227 w 561"/>
                <a:gd name="T29" fmla="*/ 329 h 374"/>
                <a:gd name="T30" fmla="*/ 197 w 561"/>
                <a:gd name="T31" fmla="*/ 334 h 374"/>
                <a:gd name="T32" fmla="*/ 201 w 561"/>
                <a:gd name="T33" fmla="*/ 315 h 374"/>
                <a:gd name="T34" fmla="*/ 213 w 561"/>
                <a:gd name="T35" fmla="*/ 282 h 374"/>
                <a:gd name="T36" fmla="*/ 228 w 561"/>
                <a:gd name="T37" fmla="*/ 282 h 374"/>
                <a:gd name="T38" fmla="*/ 249 w 561"/>
                <a:gd name="T39" fmla="*/ 285 h 374"/>
                <a:gd name="T40" fmla="*/ 232 w 561"/>
                <a:gd name="T41" fmla="*/ 256 h 374"/>
                <a:gd name="T42" fmla="*/ 219 w 561"/>
                <a:gd name="T43" fmla="*/ 237 h 374"/>
                <a:gd name="T44" fmla="*/ 214 w 561"/>
                <a:gd name="T45" fmla="*/ 215 h 374"/>
                <a:gd name="T46" fmla="*/ 193 w 561"/>
                <a:gd name="T47" fmla="*/ 204 h 374"/>
                <a:gd name="T48" fmla="*/ 170 w 561"/>
                <a:gd name="T49" fmla="*/ 190 h 374"/>
                <a:gd name="T50" fmla="*/ 140 w 561"/>
                <a:gd name="T51" fmla="*/ 200 h 374"/>
                <a:gd name="T52" fmla="*/ 92 w 561"/>
                <a:gd name="T53" fmla="*/ 224 h 374"/>
                <a:gd name="T54" fmla="*/ 60 w 561"/>
                <a:gd name="T55" fmla="*/ 214 h 374"/>
                <a:gd name="T56" fmla="*/ 25 w 561"/>
                <a:gd name="T57" fmla="*/ 213 h 374"/>
                <a:gd name="T58" fmla="*/ 14 w 561"/>
                <a:gd name="T59" fmla="*/ 205 h 374"/>
                <a:gd name="T60" fmla="*/ 0 w 561"/>
                <a:gd name="T61" fmla="*/ 193 h 374"/>
                <a:gd name="T62" fmla="*/ 21 w 561"/>
                <a:gd name="T63" fmla="*/ 164 h 374"/>
                <a:gd name="T64" fmla="*/ 16 w 561"/>
                <a:gd name="T65" fmla="*/ 139 h 374"/>
                <a:gd name="T66" fmla="*/ 59 w 561"/>
                <a:gd name="T67" fmla="*/ 95 h 374"/>
                <a:gd name="T68" fmla="*/ 61 w 561"/>
                <a:gd name="T69" fmla="*/ 74 h 374"/>
                <a:gd name="T70" fmla="*/ 46 w 561"/>
                <a:gd name="T71" fmla="*/ 38 h 374"/>
                <a:gd name="T72" fmla="*/ 74 w 561"/>
                <a:gd name="T73" fmla="*/ 24 h 374"/>
                <a:gd name="T74" fmla="*/ 133 w 561"/>
                <a:gd name="T75" fmla="*/ 26 h 374"/>
                <a:gd name="T76" fmla="*/ 171 w 561"/>
                <a:gd name="T77" fmla="*/ 38 h 374"/>
                <a:gd name="T78" fmla="*/ 189 w 561"/>
                <a:gd name="T79" fmla="*/ 38 h 374"/>
                <a:gd name="T80" fmla="*/ 214 w 561"/>
                <a:gd name="T81" fmla="*/ 40 h 374"/>
                <a:gd name="T82" fmla="*/ 236 w 561"/>
                <a:gd name="T83" fmla="*/ 46 h 374"/>
                <a:gd name="T84" fmla="*/ 265 w 561"/>
                <a:gd name="T85" fmla="*/ 48 h 374"/>
                <a:gd name="T86" fmla="*/ 282 w 561"/>
                <a:gd name="T87" fmla="*/ 15 h 374"/>
                <a:gd name="T88" fmla="*/ 317 w 561"/>
                <a:gd name="T89" fmla="*/ 12 h 374"/>
                <a:gd name="T90" fmla="*/ 358 w 561"/>
                <a:gd name="T91" fmla="*/ 1 h 374"/>
                <a:gd name="T92" fmla="*/ 374 w 561"/>
                <a:gd name="T93" fmla="*/ 36 h 374"/>
                <a:gd name="T94" fmla="*/ 386 w 561"/>
                <a:gd name="T95" fmla="*/ 56 h 374"/>
                <a:gd name="T96" fmla="*/ 410 w 561"/>
                <a:gd name="T97" fmla="*/ 66 h 374"/>
                <a:gd name="T98" fmla="*/ 414 w 561"/>
                <a:gd name="T99" fmla="*/ 87 h 374"/>
                <a:gd name="T100" fmla="*/ 440 w 561"/>
                <a:gd name="T101" fmla="*/ 102 h 374"/>
                <a:gd name="T102" fmla="*/ 472 w 561"/>
                <a:gd name="T103" fmla="*/ 98 h 374"/>
                <a:gd name="T104" fmla="*/ 500 w 561"/>
                <a:gd name="T105" fmla="*/ 119 h 374"/>
                <a:gd name="T106" fmla="*/ 532 w 561"/>
                <a:gd name="T107" fmla="*/ 124 h 374"/>
                <a:gd name="T108" fmla="*/ 560 w 561"/>
                <a:gd name="T109" fmla="*/ 137 h 374"/>
                <a:gd name="T110" fmla="*/ 548 w 561"/>
                <a:gd name="T111" fmla="*/ 164 h 374"/>
                <a:gd name="T112" fmla="*/ 547 w 561"/>
                <a:gd name="T113" fmla="*/ 181 h 374"/>
                <a:gd name="T114" fmla="*/ 556 w 561"/>
                <a:gd name="T115" fmla="*/ 199 h 374"/>
                <a:gd name="T116" fmla="*/ 523 w 561"/>
                <a:gd name="T117" fmla="*/ 218 h 374"/>
                <a:gd name="T118" fmla="*/ 501 w 561"/>
                <a:gd name="T119" fmla="*/ 243 h 374"/>
                <a:gd name="T120" fmla="*/ 308 w 561"/>
                <a:gd name="T121" fmla="*/ 2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1" h="374">
                  <a:moveTo>
                    <a:pt x="502" y="254"/>
                  </a:moveTo>
                  <a:lnTo>
                    <a:pt x="502" y="254"/>
                  </a:lnTo>
                  <a:lnTo>
                    <a:pt x="501" y="254"/>
                  </a:lnTo>
                  <a:lnTo>
                    <a:pt x="490" y="253"/>
                  </a:lnTo>
                  <a:lnTo>
                    <a:pt x="481" y="254"/>
                  </a:lnTo>
                  <a:lnTo>
                    <a:pt x="474" y="262"/>
                  </a:lnTo>
                  <a:lnTo>
                    <a:pt x="471" y="262"/>
                  </a:lnTo>
                  <a:lnTo>
                    <a:pt x="465" y="263"/>
                  </a:lnTo>
                  <a:lnTo>
                    <a:pt x="462" y="266"/>
                  </a:lnTo>
                  <a:lnTo>
                    <a:pt x="457" y="271"/>
                  </a:lnTo>
                  <a:lnTo>
                    <a:pt x="454" y="268"/>
                  </a:lnTo>
                  <a:lnTo>
                    <a:pt x="450" y="268"/>
                  </a:lnTo>
                  <a:lnTo>
                    <a:pt x="446" y="270"/>
                  </a:lnTo>
                  <a:lnTo>
                    <a:pt x="441" y="273"/>
                  </a:lnTo>
                  <a:lnTo>
                    <a:pt x="439" y="274"/>
                  </a:lnTo>
                  <a:lnTo>
                    <a:pt x="434" y="273"/>
                  </a:lnTo>
                  <a:lnTo>
                    <a:pt x="427" y="275"/>
                  </a:lnTo>
                  <a:lnTo>
                    <a:pt x="414" y="286"/>
                  </a:lnTo>
                  <a:lnTo>
                    <a:pt x="410" y="294"/>
                  </a:lnTo>
                  <a:lnTo>
                    <a:pt x="408" y="295"/>
                  </a:lnTo>
                  <a:lnTo>
                    <a:pt x="406" y="297"/>
                  </a:lnTo>
                  <a:lnTo>
                    <a:pt x="403" y="298"/>
                  </a:lnTo>
                  <a:lnTo>
                    <a:pt x="402" y="298"/>
                  </a:lnTo>
                  <a:lnTo>
                    <a:pt x="408" y="292"/>
                  </a:lnTo>
                  <a:lnTo>
                    <a:pt x="410" y="290"/>
                  </a:lnTo>
                  <a:lnTo>
                    <a:pt x="411" y="289"/>
                  </a:lnTo>
                  <a:lnTo>
                    <a:pt x="411" y="286"/>
                  </a:lnTo>
                  <a:lnTo>
                    <a:pt x="409" y="283"/>
                  </a:lnTo>
                  <a:lnTo>
                    <a:pt x="404" y="291"/>
                  </a:lnTo>
                  <a:lnTo>
                    <a:pt x="401" y="292"/>
                  </a:lnTo>
                  <a:lnTo>
                    <a:pt x="397" y="294"/>
                  </a:lnTo>
                  <a:lnTo>
                    <a:pt x="397" y="300"/>
                  </a:lnTo>
                  <a:lnTo>
                    <a:pt x="397" y="303"/>
                  </a:lnTo>
                  <a:lnTo>
                    <a:pt x="399" y="308"/>
                  </a:lnTo>
                  <a:lnTo>
                    <a:pt x="402" y="316"/>
                  </a:lnTo>
                  <a:lnTo>
                    <a:pt x="410" y="328"/>
                  </a:lnTo>
                  <a:lnTo>
                    <a:pt x="413" y="332"/>
                  </a:lnTo>
                  <a:lnTo>
                    <a:pt x="416" y="333"/>
                  </a:lnTo>
                  <a:lnTo>
                    <a:pt x="419" y="333"/>
                  </a:lnTo>
                  <a:lnTo>
                    <a:pt x="425" y="330"/>
                  </a:lnTo>
                  <a:lnTo>
                    <a:pt x="427" y="329"/>
                  </a:lnTo>
                  <a:lnTo>
                    <a:pt x="433" y="331"/>
                  </a:lnTo>
                  <a:lnTo>
                    <a:pt x="435" y="328"/>
                  </a:lnTo>
                  <a:lnTo>
                    <a:pt x="438" y="327"/>
                  </a:lnTo>
                  <a:lnTo>
                    <a:pt x="442" y="327"/>
                  </a:lnTo>
                  <a:lnTo>
                    <a:pt x="446" y="328"/>
                  </a:lnTo>
                  <a:lnTo>
                    <a:pt x="451" y="330"/>
                  </a:lnTo>
                  <a:lnTo>
                    <a:pt x="449" y="334"/>
                  </a:lnTo>
                  <a:lnTo>
                    <a:pt x="447" y="337"/>
                  </a:lnTo>
                  <a:lnTo>
                    <a:pt x="446" y="340"/>
                  </a:lnTo>
                  <a:lnTo>
                    <a:pt x="445" y="344"/>
                  </a:lnTo>
                  <a:lnTo>
                    <a:pt x="440" y="346"/>
                  </a:lnTo>
                  <a:lnTo>
                    <a:pt x="434" y="346"/>
                  </a:lnTo>
                  <a:lnTo>
                    <a:pt x="429" y="347"/>
                  </a:lnTo>
                  <a:lnTo>
                    <a:pt x="427" y="345"/>
                  </a:lnTo>
                  <a:lnTo>
                    <a:pt x="425" y="344"/>
                  </a:lnTo>
                  <a:lnTo>
                    <a:pt x="423" y="343"/>
                  </a:lnTo>
                  <a:lnTo>
                    <a:pt x="419" y="342"/>
                  </a:lnTo>
                  <a:lnTo>
                    <a:pt x="416" y="343"/>
                  </a:lnTo>
                  <a:lnTo>
                    <a:pt x="413" y="348"/>
                  </a:lnTo>
                  <a:lnTo>
                    <a:pt x="406" y="352"/>
                  </a:lnTo>
                  <a:lnTo>
                    <a:pt x="404" y="356"/>
                  </a:lnTo>
                  <a:lnTo>
                    <a:pt x="398" y="355"/>
                  </a:lnTo>
                  <a:lnTo>
                    <a:pt x="393" y="356"/>
                  </a:lnTo>
                  <a:lnTo>
                    <a:pt x="385" y="359"/>
                  </a:lnTo>
                  <a:lnTo>
                    <a:pt x="379" y="367"/>
                  </a:lnTo>
                  <a:lnTo>
                    <a:pt x="373" y="372"/>
                  </a:lnTo>
                  <a:lnTo>
                    <a:pt x="368" y="374"/>
                  </a:lnTo>
                  <a:lnTo>
                    <a:pt x="363" y="373"/>
                  </a:lnTo>
                  <a:lnTo>
                    <a:pt x="360" y="372"/>
                  </a:lnTo>
                  <a:lnTo>
                    <a:pt x="353" y="367"/>
                  </a:lnTo>
                  <a:lnTo>
                    <a:pt x="354" y="365"/>
                  </a:lnTo>
                  <a:lnTo>
                    <a:pt x="354" y="364"/>
                  </a:lnTo>
                  <a:lnTo>
                    <a:pt x="356" y="361"/>
                  </a:lnTo>
                  <a:lnTo>
                    <a:pt x="358" y="351"/>
                  </a:lnTo>
                  <a:lnTo>
                    <a:pt x="358" y="348"/>
                  </a:lnTo>
                  <a:lnTo>
                    <a:pt x="356" y="343"/>
                  </a:lnTo>
                  <a:lnTo>
                    <a:pt x="351" y="339"/>
                  </a:lnTo>
                  <a:lnTo>
                    <a:pt x="347" y="340"/>
                  </a:lnTo>
                  <a:lnTo>
                    <a:pt x="345" y="339"/>
                  </a:lnTo>
                  <a:lnTo>
                    <a:pt x="337" y="332"/>
                  </a:lnTo>
                  <a:lnTo>
                    <a:pt x="332" y="331"/>
                  </a:lnTo>
                  <a:lnTo>
                    <a:pt x="327" y="333"/>
                  </a:lnTo>
                  <a:lnTo>
                    <a:pt x="325" y="332"/>
                  </a:lnTo>
                  <a:lnTo>
                    <a:pt x="324" y="329"/>
                  </a:lnTo>
                  <a:lnTo>
                    <a:pt x="334" y="321"/>
                  </a:lnTo>
                  <a:lnTo>
                    <a:pt x="344" y="314"/>
                  </a:lnTo>
                  <a:lnTo>
                    <a:pt x="348" y="313"/>
                  </a:lnTo>
                  <a:lnTo>
                    <a:pt x="354" y="310"/>
                  </a:lnTo>
                  <a:lnTo>
                    <a:pt x="360" y="305"/>
                  </a:lnTo>
                  <a:lnTo>
                    <a:pt x="359" y="301"/>
                  </a:lnTo>
                  <a:lnTo>
                    <a:pt x="358" y="299"/>
                  </a:lnTo>
                  <a:lnTo>
                    <a:pt x="355" y="299"/>
                  </a:lnTo>
                  <a:lnTo>
                    <a:pt x="353" y="300"/>
                  </a:lnTo>
                  <a:lnTo>
                    <a:pt x="347" y="297"/>
                  </a:lnTo>
                  <a:lnTo>
                    <a:pt x="345" y="295"/>
                  </a:lnTo>
                  <a:lnTo>
                    <a:pt x="337" y="297"/>
                  </a:lnTo>
                  <a:lnTo>
                    <a:pt x="333" y="297"/>
                  </a:lnTo>
                  <a:lnTo>
                    <a:pt x="323" y="299"/>
                  </a:lnTo>
                  <a:lnTo>
                    <a:pt x="318" y="297"/>
                  </a:lnTo>
                  <a:lnTo>
                    <a:pt x="309" y="291"/>
                  </a:lnTo>
                  <a:lnTo>
                    <a:pt x="306" y="290"/>
                  </a:lnTo>
                  <a:lnTo>
                    <a:pt x="303" y="290"/>
                  </a:lnTo>
                  <a:lnTo>
                    <a:pt x="301" y="288"/>
                  </a:lnTo>
                  <a:lnTo>
                    <a:pt x="303" y="287"/>
                  </a:lnTo>
                  <a:lnTo>
                    <a:pt x="305" y="287"/>
                  </a:lnTo>
                  <a:lnTo>
                    <a:pt x="308" y="287"/>
                  </a:lnTo>
                  <a:lnTo>
                    <a:pt x="308" y="286"/>
                  </a:lnTo>
                  <a:lnTo>
                    <a:pt x="308" y="284"/>
                  </a:lnTo>
                  <a:lnTo>
                    <a:pt x="303" y="282"/>
                  </a:lnTo>
                  <a:lnTo>
                    <a:pt x="299" y="282"/>
                  </a:lnTo>
                  <a:lnTo>
                    <a:pt x="296" y="280"/>
                  </a:lnTo>
                  <a:lnTo>
                    <a:pt x="294" y="278"/>
                  </a:lnTo>
                  <a:lnTo>
                    <a:pt x="299" y="278"/>
                  </a:lnTo>
                  <a:lnTo>
                    <a:pt x="304" y="279"/>
                  </a:lnTo>
                  <a:lnTo>
                    <a:pt x="312" y="280"/>
                  </a:lnTo>
                  <a:lnTo>
                    <a:pt x="319" y="282"/>
                  </a:lnTo>
                  <a:lnTo>
                    <a:pt x="321" y="280"/>
                  </a:lnTo>
                  <a:lnTo>
                    <a:pt x="325" y="276"/>
                  </a:lnTo>
                  <a:lnTo>
                    <a:pt x="326" y="275"/>
                  </a:lnTo>
                  <a:lnTo>
                    <a:pt x="319" y="278"/>
                  </a:lnTo>
                  <a:lnTo>
                    <a:pt x="312" y="276"/>
                  </a:lnTo>
                  <a:lnTo>
                    <a:pt x="309" y="274"/>
                  </a:lnTo>
                  <a:lnTo>
                    <a:pt x="307" y="271"/>
                  </a:lnTo>
                  <a:lnTo>
                    <a:pt x="306" y="268"/>
                  </a:lnTo>
                  <a:lnTo>
                    <a:pt x="307" y="264"/>
                  </a:lnTo>
                  <a:lnTo>
                    <a:pt x="306" y="259"/>
                  </a:lnTo>
                  <a:lnTo>
                    <a:pt x="304" y="253"/>
                  </a:lnTo>
                  <a:lnTo>
                    <a:pt x="303" y="251"/>
                  </a:lnTo>
                  <a:lnTo>
                    <a:pt x="300" y="248"/>
                  </a:lnTo>
                  <a:lnTo>
                    <a:pt x="303" y="254"/>
                  </a:lnTo>
                  <a:lnTo>
                    <a:pt x="304" y="258"/>
                  </a:lnTo>
                  <a:lnTo>
                    <a:pt x="305" y="261"/>
                  </a:lnTo>
                  <a:lnTo>
                    <a:pt x="305" y="270"/>
                  </a:lnTo>
                  <a:lnTo>
                    <a:pt x="304" y="274"/>
                  </a:lnTo>
                  <a:lnTo>
                    <a:pt x="301" y="274"/>
                  </a:lnTo>
                  <a:lnTo>
                    <a:pt x="297" y="274"/>
                  </a:lnTo>
                  <a:lnTo>
                    <a:pt x="293" y="273"/>
                  </a:lnTo>
                  <a:lnTo>
                    <a:pt x="294" y="268"/>
                  </a:lnTo>
                  <a:lnTo>
                    <a:pt x="292" y="270"/>
                  </a:lnTo>
                  <a:lnTo>
                    <a:pt x="289" y="275"/>
                  </a:lnTo>
                  <a:lnTo>
                    <a:pt x="287" y="275"/>
                  </a:lnTo>
                  <a:lnTo>
                    <a:pt x="281" y="275"/>
                  </a:lnTo>
                  <a:lnTo>
                    <a:pt x="270" y="278"/>
                  </a:lnTo>
                  <a:lnTo>
                    <a:pt x="270" y="282"/>
                  </a:lnTo>
                  <a:lnTo>
                    <a:pt x="268" y="286"/>
                  </a:lnTo>
                  <a:lnTo>
                    <a:pt x="267" y="289"/>
                  </a:lnTo>
                  <a:lnTo>
                    <a:pt x="266" y="291"/>
                  </a:lnTo>
                  <a:lnTo>
                    <a:pt x="262" y="298"/>
                  </a:lnTo>
                  <a:lnTo>
                    <a:pt x="261" y="299"/>
                  </a:lnTo>
                  <a:lnTo>
                    <a:pt x="252" y="309"/>
                  </a:lnTo>
                  <a:lnTo>
                    <a:pt x="251" y="310"/>
                  </a:lnTo>
                  <a:lnTo>
                    <a:pt x="246" y="312"/>
                  </a:lnTo>
                  <a:lnTo>
                    <a:pt x="242" y="314"/>
                  </a:lnTo>
                  <a:lnTo>
                    <a:pt x="240" y="315"/>
                  </a:lnTo>
                  <a:lnTo>
                    <a:pt x="236" y="314"/>
                  </a:lnTo>
                  <a:lnTo>
                    <a:pt x="234" y="315"/>
                  </a:lnTo>
                  <a:lnTo>
                    <a:pt x="233" y="317"/>
                  </a:lnTo>
                  <a:lnTo>
                    <a:pt x="233" y="321"/>
                  </a:lnTo>
                  <a:lnTo>
                    <a:pt x="235" y="323"/>
                  </a:lnTo>
                  <a:lnTo>
                    <a:pt x="237" y="332"/>
                  </a:lnTo>
                  <a:lnTo>
                    <a:pt x="236" y="336"/>
                  </a:lnTo>
                  <a:lnTo>
                    <a:pt x="235" y="333"/>
                  </a:lnTo>
                  <a:lnTo>
                    <a:pt x="232" y="331"/>
                  </a:lnTo>
                  <a:lnTo>
                    <a:pt x="227" y="329"/>
                  </a:lnTo>
                  <a:lnTo>
                    <a:pt x="221" y="329"/>
                  </a:lnTo>
                  <a:lnTo>
                    <a:pt x="215" y="333"/>
                  </a:lnTo>
                  <a:lnTo>
                    <a:pt x="211" y="334"/>
                  </a:lnTo>
                  <a:lnTo>
                    <a:pt x="209" y="334"/>
                  </a:lnTo>
                  <a:lnTo>
                    <a:pt x="208" y="334"/>
                  </a:lnTo>
                  <a:lnTo>
                    <a:pt x="207" y="335"/>
                  </a:lnTo>
                  <a:lnTo>
                    <a:pt x="207" y="336"/>
                  </a:lnTo>
                  <a:lnTo>
                    <a:pt x="208" y="336"/>
                  </a:lnTo>
                  <a:lnTo>
                    <a:pt x="208" y="337"/>
                  </a:lnTo>
                  <a:lnTo>
                    <a:pt x="207" y="337"/>
                  </a:lnTo>
                  <a:lnTo>
                    <a:pt x="197" y="334"/>
                  </a:lnTo>
                  <a:lnTo>
                    <a:pt x="193" y="332"/>
                  </a:lnTo>
                  <a:lnTo>
                    <a:pt x="190" y="327"/>
                  </a:lnTo>
                  <a:lnTo>
                    <a:pt x="191" y="326"/>
                  </a:lnTo>
                  <a:lnTo>
                    <a:pt x="193" y="325"/>
                  </a:lnTo>
                  <a:lnTo>
                    <a:pt x="198" y="325"/>
                  </a:lnTo>
                  <a:lnTo>
                    <a:pt x="199" y="324"/>
                  </a:lnTo>
                  <a:lnTo>
                    <a:pt x="199" y="323"/>
                  </a:lnTo>
                  <a:lnTo>
                    <a:pt x="199" y="322"/>
                  </a:lnTo>
                  <a:lnTo>
                    <a:pt x="199" y="320"/>
                  </a:lnTo>
                  <a:lnTo>
                    <a:pt x="199" y="318"/>
                  </a:lnTo>
                  <a:lnTo>
                    <a:pt x="201" y="315"/>
                  </a:lnTo>
                  <a:lnTo>
                    <a:pt x="204" y="312"/>
                  </a:lnTo>
                  <a:lnTo>
                    <a:pt x="206" y="310"/>
                  </a:lnTo>
                  <a:lnTo>
                    <a:pt x="206" y="306"/>
                  </a:lnTo>
                  <a:lnTo>
                    <a:pt x="210" y="304"/>
                  </a:lnTo>
                  <a:lnTo>
                    <a:pt x="213" y="301"/>
                  </a:lnTo>
                  <a:lnTo>
                    <a:pt x="214" y="297"/>
                  </a:lnTo>
                  <a:lnTo>
                    <a:pt x="215" y="295"/>
                  </a:lnTo>
                  <a:lnTo>
                    <a:pt x="213" y="290"/>
                  </a:lnTo>
                  <a:lnTo>
                    <a:pt x="212" y="287"/>
                  </a:lnTo>
                  <a:lnTo>
                    <a:pt x="212" y="284"/>
                  </a:lnTo>
                  <a:lnTo>
                    <a:pt x="213" y="282"/>
                  </a:lnTo>
                  <a:lnTo>
                    <a:pt x="216" y="281"/>
                  </a:lnTo>
                  <a:lnTo>
                    <a:pt x="219" y="279"/>
                  </a:lnTo>
                  <a:lnTo>
                    <a:pt x="220" y="279"/>
                  </a:lnTo>
                  <a:lnTo>
                    <a:pt x="221" y="280"/>
                  </a:lnTo>
                  <a:lnTo>
                    <a:pt x="221" y="286"/>
                  </a:lnTo>
                  <a:lnTo>
                    <a:pt x="221" y="286"/>
                  </a:lnTo>
                  <a:lnTo>
                    <a:pt x="222" y="285"/>
                  </a:lnTo>
                  <a:lnTo>
                    <a:pt x="224" y="282"/>
                  </a:lnTo>
                  <a:lnTo>
                    <a:pt x="225" y="283"/>
                  </a:lnTo>
                  <a:lnTo>
                    <a:pt x="227" y="283"/>
                  </a:lnTo>
                  <a:lnTo>
                    <a:pt x="228" y="282"/>
                  </a:lnTo>
                  <a:lnTo>
                    <a:pt x="229" y="283"/>
                  </a:lnTo>
                  <a:lnTo>
                    <a:pt x="230" y="283"/>
                  </a:lnTo>
                  <a:lnTo>
                    <a:pt x="232" y="285"/>
                  </a:lnTo>
                  <a:lnTo>
                    <a:pt x="234" y="285"/>
                  </a:lnTo>
                  <a:lnTo>
                    <a:pt x="235" y="284"/>
                  </a:lnTo>
                  <a:lnTo>
                    <a:pt x="236" y="283"/>
                  </a:lnTo>
                  <a:lnTo>
                    <a:pt x="238" y="283"/>
                  </a:lnTo>
                  <a:lnTo>
                    <a:pt x="240" y="287"/>
                  </a:lnTo>
                  <a:lnTo>
                    <a:pt x="242" y="287"/>
                  </a:lnTo>
                  <a:lnTo>
                    <a:pt x="248" y="286"/>
                  </a:lnTo>
                  <a:lnTo>
                    <a:pt x="249" y="285"/>
                  </a:lnTo>
                  <a:lnTo>
                    <a:pt x="250" y="284"/>
                  </a:lnTo>
                  <a:lnTo>
                    <a:pt x="243" y="279"/>
                  </a:lnTo>
                  <a:lnTo>
                    <a:pt x="244" y="275"/>
                  </a:lnTo>
                  <a:lnTo>
                    <a:pt x="244" y="270"/>
                  </a:lnTo>
                  <a:lnTo>
                    <a:pt x="243" y="268"/>
                  </a:lnTo>
                  <a:lnTo>
                    <a:pt x="242" y="266"/>
                  </a:lnTo>
                  <a:lnTo>
                    <a:pt x="237" y="263"/>
                  </a:lnTo>
                  <a:lnTo>
                    <a:pt x="233" y="261"/>
                  </a:lnTo>
                  <a:lnTo>
                    <a:pt x="232" y="259"/>
                  </a:lnTo>
                  <a:lnTo>
                    <a:pt x="232" y="258"/>
                  </a:lnTo>
                  <a:lnTo>
                    <a:pt x="232" y="256"/>
                  </a:lnTo>
                  <a:lnTo>
                    <a:pt x="230" y="254"/>
                  </a:lnTo>
                  <a:lnTo>
                    <a:pt x="230" y="252"/>
                  </a:lnTo>
                  <a:lnTo>
                    <a:pt x="231" y="249"/>
                  </a:lnTo>
                  <a:lnTo>
                    <a:pt x="231" y="246"/>
                  </a:lnTo>
                  <a:lnTo>
                    <a:pt x="231" y="245"/>
                  </a:lnTo>
                  <a:lnTo>
                    <a:pt x="230" y="244"/>
                  </a:lnTo>
                  <a:lnTo>
                    <a:pt x="229" y="244"/>
                  </a:lnTo>
                  <a:lnTo>
                    <a:pt x="226" y="243"/>
                  </a:lnTo>
                  <a:lnTo>
                    <a:pt x="225" y="241"/>
                  </a:lnTo>
                  <a:lnTo>
                    <a:pt x="221" y="237"/>
                  </a:lnTo>
                  <a:lnTo>
                    <a:pt x="219" y="237"/>
                  </a:lnTo>
                  <a:lnTo>
                    <a:pt x="219" y="235"/>
                  </a:lnTo>
                  <a:lnTo>
                    <a:pt x="218" y="233"/>
                  </a:lnTo>
                  <a:lnTo>
                    <a:pt x="219" y="231"/>
                  </a:lnTo>
                  <a:lnTo>
                    <a:pt x="220" y="228"/>
                  </a:lnTo>
                  <a:lnTo>
                    <a:pt x="221" y="224"/>
                  </a:lnTo>
                  <a:lnTo>
                    <a:pt x="221" y="222"/>
                  </a:lnTo>
                  <a:lnTo>
                    <a:pt x="220" y="217"/>
                  </a:lnTo>
                  <a:lnTo>
                    <a:pt x="218" y="213"/>
                  </a:lnTo>
                  <a:lnTo>
                    <a:pt x="217" y="213"/>
                  </a:lnTo>
                  <a:lnTo>
                    <a:pt x="216" y="214"/>
                  </a:lnTo>
                  <a:lnTo>
                    <a:pt x="214" y="215"/>
                  </a:lnTo>
                  <a:lnTo>
                    <a:pt x="212" y="214"/>
                  </a:lnTo>
                  <a:lnTo>
                    <a:pt x="210" y="212"/>
                  </a:lnTo>
                  <a:lnTo>
                    <a:pt x="207" y="206"/>
                  </a:lnTo>
                  <a:lnTo>
                    <a:pt x="202" y="205"/>
                  </a:lnTo>
                  <a:lnTo>
                    <a:pt x="200" y="205"/>
                  </a:lnTo>
                  <a:lnTo>
                    <a:pt x="198" y="208"/>
                  </a:lnTo>
                  <a:lnTo>
                    <a:pt x="197" y="207"/>
                  </a:lnTo>
                  <a:lnTo>
                    <a:pt x="196" y="205"/>
                  </a:lnTo>
                  <a:lnTo>
                    <a:pt x="195" y="204"/>
                  </a:lnTo>
                  <a:lnTo>
                    <a:pt x="194" y="205"/>
                  </a:lnTo>
                  <a:lnTo>
                    <a:pt x="193" y="204"/>
                  </a:lnTo>
                  <a:lnTo>
                    <a:pt x="194" y="202"/>
                  </a:lnTo>
                  <a:lnTo>
                    <a:pt x="192" y="201"/>
                  </a:lnTo>
                  <a:lnTo>
                    <a:pt x="188" y="201"/>
                  </a:lnTo>
                  <a:lnTo>
                    <a:pt x="186" y="200"/>
                  </a:lnTo>
                  <a:lnTo>
                    <a:pt x="186" y="198"/>
                  </a:lnTo>
                  <a:lnTo>
                    <a:pt x="184" y="197"/>
                  </a:lnTo>
                  <a:lnTo>
                    <a:pt x="182" y="196"/>
                  </a:lnTo>
                  <a:lnTo>
                    <a:pt x="180" y="195"/>
                  </a:lnTo>
                  <a:lnTo>
                    <a:pt x="178" y="192"/>
                  </a:lnTo>
                  <a:lnTo>
                    <a:pt x="174" y="191"/>
                  </a:lnTo>
                  <a:lnTo>
                    <a:pt x="170" y="190"/>
                  </a:lnTo>
                  <a:lnTo>
                    <a:pt x="170" y="190"/>
                  </a:lnTo>
                  <a:lnTo>
                    <a:pt x="169" y="189"/>
                  </a:lnTo>
                  <a:lnTo>
                    <a:pt x="166" y="191"/>
                  </a:lnTo>
                  <a:lnTo>
                    <a:pt x="165" y="192"/>
                  </a:lnTo>
                  <a:lnTo>
                    <a:pt x="163" y="192"/>
                  </a:lnTo>
                  <a:lnTo>
                    <a:pt x="159" y="194"/>
                  </a:lnTo>
                  <a:lnTo>
                    <a:pt x="152" y="195"/>
                  </a:lnTo>
                  <a:lnTo>
                    <a:pt x="149" y="194"/>
                  </a:lnTo>
                  <a:lnTo>
                    <a:pt x="147" y="194"/>
                  </a:lnTo>
                  <a:lnTo>
                    <a:pt x="141" y="198"/>
                  </a:lnTo>
                  <a:lnTo>
                    <a:pt x="140" y="200"/>
                  </a:lnTo>
                  <a:lnTo>
                    <a:pt x="139" y="200"/>
                  </a:lnTo>
                  <a:lnTo>
                    <a:pt x="135" y="201"/>
                  </a:lnTo>
                  <a:lnTo>
                    <a:pt x="130" y="202"/>
                  </a:lnTo>
                  <a:lnTo>
                    <a:pt x="129" y="206"/>
                  </a:lnTo>
                  <a:lnTo>
                    <a:pt x="128" y="209"/>
                  </a:lnTo>
                  <a:lnTo>
                    <a:pt x="126" y="212"/>
                  </a:lnTo>
                  <a:lnTo>
                    <a:pt x="118" y="213"/>
                  </a:lnTo>
                  <a:lnTo>
                    <a:pt x="111" y="215"/>
                  </a:lnTo>
                  <a:lnTo>
                    <a:pt x="104" y="216"/>
                  </a:lnTo>
                  <a:lnTo>
                    <a:pt x="95" y="220"/>
                  </a:lnTo>
                  <a:lnTo>
                    <a:pt x="92" y="224"/>
                  </a:lnTo>
                  <a:lnTo>
                    <a:pt x="89" y="224"/>
                  </a:lnTo>
                  <a:lnTo>
                    <a:pt x="86" y="225"/>
                  </a:lnTo>
                  <a:lnTo>
                    <a:pt x="85" y="223"/>
                  </a:lnTo>
                  <a:lnTo>
                    <a:pt x="79" y="217"/>
                  </a:lnTo>
                  <a:lnTo>
                    <a:pt x="76" y="215"/>
                  </a:lnTo>
                  <a:lnTo>
                    <a:pt x="74" y="214"/>
                  </a:lnTo>
                  <a:lnTo>
                    <a:pt x="70" y="215"/>
                  </a:lnTo>
                  <a:lnTo>
                    <a:pt x="67" y="216"/>
                  </a:lnTo>
                  <a:lnTo>
                    <a:pt x="64" y="216"/>
                  </a:lnTo>
                  <a:lnTo>
                    <a:pt x="60" y="214"/>
                  </a:lnTo>
                  <a:lnTo>
                    <a:pt x="60" y="214"/>
                  </a:lnTo>
                  <a:lnTo>
                    <a:pt x="59" y="215"/>
                  </a:lnTo>
                  <a:lnTo>
                    <a:pt x="49" y="212"/>
                  </a:lnTo>
                  <a:lnTo>
                    <a:pt x="49" y="212"/>
                  </a:lnTo>
                  <a:lnTo>
                    <a:pt x="48" y="212"/>
                  </a:lnTo>
                  <a:lnTo>
                    <a:pt x="47" y="212"/>
                  </a:lnTo>
                  <a:lnTo>
                    <a:pt x="40" y="212"/>
                  </a:lnTo>
                  <a:lnTo>
                    <a:pt x="34" y="208"/>
                  </a:lnTo>
                  <a:lnTo>
                    <a:pt x="32" y="208"/>
                  </a:lnTo>
                  <a:lnTo>
                    <a:pt x="30" y="209"/>
                  </a:lnTo>
                  <a:lnTo>
                    <a:pt x="29" y="211"/>
                  </a:lnTo>
                  <a:lnTo>
                    <a:pt x="25" y="213"/>
                  </a:lnTo>
                  <a:lnTo>
                    <a:pt x="23" y="214"/>
                  </a:lnTo>
                  <a:lnTo>
                    <a:pt x="23" y="214"/>
                  </a:lnTo>
                  <a:lnTo>
                    <a:pt x="22" y="212"/>
                  </a:lnTo>
                  <a:lnTo>
                    <a:pt x="23" y="210"/>
                  </a:lnTo>
                  <a:lnTo>
                    <a:pt x="22" y="209"/>
                  </a:lnTo>
                  <a:lnTo>
                    <a:pt x="20" y="207"/>
                  </a:lnTo>
                  <a:lnTo>
                    <a:pt x="20" y="207"/>
                  </a:lnTo>
                  <a:lnTo>
                    <a:pt x="18" y="207"/>
                  </a:lnTo>
                  <a:lnTo>
                    <a:pt x="17" y="207"/>
                  </a:lnTo>
                  <a:lnTo>
                    <a:pt x="17" y="207"/>
                  </a:lnTo>
                  <a:lnTo>
                    <a:pt x="14" y="205"/>
                  </a:lnTo>
                  <a:lnTo>
                    <a:pt x="12" y="202"/>
                  </a:lnTo>
                  <a:lnTo>
                    <a:pt x="9" y="200"/>
                  </a:lnTo>
                  <a:lnTo>
                    <a:pt x="7" y="200"/>
                  </a:lnTo>
                  <a:lnTo>
                    <a:pt x="6" y="198"/>
                  </a:lnTo>
                  <a:lnTo>
                    <a:pt x="5" y="196"/>
                  </a:lnTo>
                  <a:lnTo>
                    <a:pt x="5" y="195"/>
                  </a:lnTo>
                  <a:lnTo>
                    <a:pt x="4" y="195"/>
                  </a:lnTo>
                  <a:lnTo>
                    <a:pt x="4" y="193"/>
                  </a:lnTo>
                  <a:lnTo>
                    <a:pt x="3" y="192"/>
                  </a:lnTo>
                  <a:lnTo>
                    <a:pt x="3" y="192"/>
                  </a:lnTo>
                  <a:lnTo>
                    <a:pt x="0" y="193"/>
                  </a:lnTo>
                  <a:lnTo>
                    <a:pt x="1" y="185"/>
                  </a:lnTo>
                  <a:lnTo>
                    <a:pt x="5" y="180"/>
                  </a:lnTo>
                  <a:lnTo>
                    <a:pt x="6" y="177"/>
                  </a:lnTo>
                  <a:lnTo>
                    <a:pt x="8" y="171"/>
                  </a:lnTo>
                  <a:lnTo>
                    <a:pt x="10" y="168"/>
                  </a:lnTo>
                  <a:lnTo>
                    <a:pt x="11" y="166"/>
                  </a:lnTo>
                  <a:lnTo>
                    <a:pt x="12" y="163"/>
                  </a:lnTo>
                  <a:lnTo>
                    <a:pt x="13" y="161"/>
                  </a:lnTo>
                  <a:lnTo>
                    <a:pt x="14" y="161"/>
                  </a:lnTo>
                  <a:lnTo>
                    <a:pt x="18" y="163"/>
                  </a:lnTo>
                  <a:lnTo>
                    <a:pt x="21" y="164"/>
                  </a:lnTo>
                  <a:lnTo>
                    <a:pt x="22" y="163"/>
                  </a:lnTo>
                  <a:lnTo>
                    <a:pt x="23" y="162"/>
                  </a:lnTo>
                  <a:lnTo>
                    <a:pt x="22" y="161"/>
                  </a:lnTo>
                  <a:lnTo>
                    <a:pt x="20" y="158"/>
                  </a:lnTo>
                  <a:lnTo>
                    <a:pt x="18" y="157"/>
                  </a:lnTo>
                  <a:lnTo>
                    <a:pt x="18" y="156"/>
                  </a:lnTo>
                  <a:lnTo>
                    <a:pt x="19" y="153"/>
                  </a:lnTo>
                  <a:lnTo>
                    <a:pt x="19" y="151"/>
                  </a:lnTo>
                  <a:lnTo>
                    <a:pt x="19" y="148"/>
                  </a:lnTo>
                  <a:lnTo>
                    <a:pt x="17" y="142"/>
                  </a:lnTo>
                  <a:lnTo>
                    <a:pt x="16" y="139"/>
                  </a:lnTo>
                  <a:lnTo>
                    <a:pt x="18" y="136"/>
                  </a:lnTo>
                  <a:lnTo>
                    <a:pt x="24" y="128"/>
                  </a:lnTo>
                  <a:lnTo>
                    <a:pt x="26" y="125"/>
                  </a:lnTo>
                  <a:lnTo>
                    <a:pt x="28" y="122"/>
                  </a:lnTo>
                  <a:lnTo>
                    <a:pt x="36" y="113"/>
                  </a:lnTo>
                  <a:lnTo>
                    <a:pt x="40" y="108"/>
                  </a:lnTo>
                  <a:lnTo>
                    <a:pt x="43" y="106"/>
                  </a:lnTo>
                  <a:lnTo>
                    <a:pt x="48" y="101"/>
                  </a:lnTo>
                  <a:lnTo>
                    <a:pt x="49" y="99"/>
                  </a:lnTo>
                  <a:lnTo>
                    <a:pt x="58" y="97"/>
                  </a:lnTo>
                  <a:lnTo>
                    <a:pt x="59" y="95"/>
                  </a:lnTo>
                  <a:lnTo>
                    <a:pt x="60" y="92"/>
                  </a:lnTo>
                  <a:lnTo>
                    <a:pt x="61" y="91"/>
                  </a:lnTo>
                  <a:lnTo>
                    <a:pt x="61" y="87"/>
                  </a:lnTo>
                  <a:lnTo>
                    <a:pt x="60" y="82"/>
                  </a:lnTo>
                  <a:lnTo>
                    <a:pt x="59" y="80"/>
                  </a:lnTo>
                  <a:lnTo>
                    <a:pt x="58" y="79"/>
                  </a:lnTo>
                  <a:lnTo>
                    <a:pt x="58" y="77"/>
                  </a:lnTo>
                  <a:lnTo>
                    <a:pt x="59" y="77"/>
                  </a:lnTo>
                  <a:lnTo>
                    <a:pt x="60" y="77"/>
                  </a:lnTo>
                  <a:lnTo>
                    <a:pt x="62" y="76"/>
                  </a:lnTo>
                  <a:lnTo>
                    <a:pt x="61" y="74"/>
                  </a:lnTo>
                  <a:lnTo>
                    <a:pt x="58" y="71"/>
                  </a:lnTo>
                  <a:lnTo>
                    <a:pt x="57" y="68"/>
                  </a:lnTo>
                  <a:lnTo>
                    <a:pt x="54" y="62"/>
                  </a:lnTo>
                  <a:lnTo>
                    <a:pt x="50" y="55"/>
                  </a:lnTo>
                  <a:lnTo>
                    <a:pt x="48" y="53"/>
                  </a:lnTo>
                  <a:lnTo>
                    <a:pt x="48" y="50"/>
                  </a:lnTo>
                  <a:lnTo>
                    <a:pt x="48" y="48"/>
                  </a:lnTo>
                  <a:lnTo>
                    <a:pt x="48" y="46"/>
                  </a:lnTo>
                  <a:lnTo>
                    <a:pt x="46" y="42"/>
                  </a:lnTo>
                  <a:lnTo>
                    <a:pt x="46" y="42"/>
                  </a:lnTo>
                  <a:lnTo>
                    <a:pt x="46" y="38"/>
                  </a:lnTo>
                  <a:lnTo>
                    <a:pt x="47" y="37"/>
                  </a:lnTo>
                  <a:lnTo>
                    <a:pt x="49" y="36"/>
                  </a:lnTo>
                  <a:lnTo>
                    <a:pt x="52" y="36"/>
                  </a:lnTo>
                  <a:lnTo>
                    <a:pt x="54" y="37"/>
                  </a:lnTo>
                  <a:lnTo>
                    <a:pt x="57" y="39"/>
                  </a:lnTo>
                  <a:lnTo>
                    <a:pt x="58" y="39"/>
                  </a:lnTo>
                  <a:lnTo>
                    <a:pt x="62" y="35"/>
                  </a:lnTo>
                  <a:lnTo>
                    <a:pt x="67" y="29"/>
                  </a:lnTo>
                  <a:lnTo>
                    <a:pt x="69" y="26"/>
                  </a:lnTo>
                  <a:lnTo>
                    <a:pt x="70" y="25"/>
                  </a:lnTo>
                  <a:lnTo>
                    <a:pt x="74" y="24"/>
                  </a:lnTo>
                  <a:lnTo>
                    <a:pt x="78" y="24"/>
                  </a:lnTo>
                  <a:lnTo>
                    <a:pt x="80" y="24"/>
                  </a:lnTo>
                  <a:lnTo>
                    <a:pt x="86" y="23"/>
                  </a:lnTo>
                  <a:lnTo>
                    <a:pt x="89" y="23"/>
                  </a:lnTo>
                  <a:lnTo>
                    <a:pt x="92" y="22"/>
                  </a:lnTo>
                  <a:lnTo>
                    <a:pt x="98" y="21"/>
                  </a:lnTo>
                  <a:lnTo>
                    <a:pt x="108" y="22"/>
                  </a:lnTo>
                  <a:lnTo>
                    <a:pt x="114" y="22"/>
                  </a:lnTo>
                  <a:lnTo>
                    <a:pt x="119" y="22"/>
                  </a:lnTo>
                  <a:lnTo>
                    <a:pt x="129" y="25"/>
                  </a:lnTo>
                  <a:lnTo>
                    <a:pt x="133" y="26"/>
                  </a:lnTo>
                  <a:lnTo>
                    <a:pt x="135" y="27"/>
                  </a:lnTo>
                  <a:lnTo>
                    <a:pt x="139" y="28"/>
                  </a:lnTo>
                  <a:lnTo>
                    <a:pt x="145" y="30"/>
                  </a:lnTo>
                  <a:lnTo>
                    <a:pt x="151" y="30"/>
                  </a:lnTo>
                  <a:lnTo>
                    <a:pt x="154" y="30"/>
                  </a:lnTo>
                  <a:lnTo>
                    <a:pt x="156" y="31"/>
                  </a:lnTo>
                  <a:lnTo>
                    <a:pt x="160" y="37"/>
                  </a:lnTo>
                  <a:lnTo>
                    <a:pt x="161" y="38"/>
                  </a:lnTo>
                  <a:lnTo>
                    <a:pt x="163" y="38"/>
                  </a:lnTo>
                  <a:lnTo>
                    <a:pt x="166" y="38"/>
                  </a:lnTo>
                  <a:lnTo>
                    <a:pt x="171" y="38"/>
                  </a:lnTo>
                  <a:lnTo>
                    <a:pt x="174" y="40"/>
                  </a:lnTo>
                  <a:lnTo>
                    <a:pt x="173" y="44"/>
                  </a:lnTo>
                  <a:lnTo>
                    <a:pt x="174" y="44"/>
                  </a:lnTo>
                  <a:lnTo>
                    <a:pt x="175" y="44"/>
                  </a:lnTo>
                  <a:lnTo>
                    <a:pt x="177" y="42"/>
                  </a:lnTo>
                  <a:lnTo>
                    <a:pt x="178" y="39"/>
                  </a:lnTo>
                  <a:lnTo>
                    <a:pt x="179" y="39"/>
                  </a:lnTo>
                  <a:lnTo>
                    <a:pt x="184" y="40"/>
                  </a:lnTo>
                  <a:lnTo>
                    <a:pt x="186" y="40"/>
                  </a:lnTo>
                  <a:lnTo>
                    <a:pt x="188" y="38"/>
                  </a:lnTo>
                  <a:lnTo>
                    <a:pt x="189" y="38"/>
                  </a:lnTo>
                  <a:lnTo>
                    <a:pt x="192" y="39"/>
                  </a:lnTo>
                  <a:lnTo>
                    <a:pt x="196" y="40"/>
                  </a:lnTo>
                  <a:lnTo>
                    <a:pt x="200" y="40"/>
                  </a:lnTo>
                  <a:lnTo>
                    <a:pt x="202" y="41"/>
                  </a:lnTo>
                  <a:lnTo>
                    <a:pt x="203" y="45"/>
                  </a:lnTo>
                  <a:lnTo>
                    <a:pt x="205" y="46"/>
                  </a:lnTo>
                  <a:lnTo>
                    <a:pt x="206" y="46"/>
                  </a:lnTo>
                  <a:lnTo>
                    <a:pt x="208" y="43"/>
                  </a:lnTo>
                  <a:lnTo>
                    <a:pt x="210" y="41"/>
                  </a:lnTo>
                  <a:lnTo>
                    <a:pt x="212" y="40"/>
                  </a:lnTo>
                  <a:lnTo>
                    <a:pt x="214" y="40"/>
                  </a:lnTo>
                  <a:lnTo>
                    <a:pt x="215" y="38"/>
                  </a:lnTo>
                  <a:lnTo>
                    <a:pt x="216" y="37"/>
                  </a:lnTo>
                  <a:lnTo>
                    <a:pt x="218" y="37"/>
                  </a:lnTo>
                  <a:lnTo>
                    <a:pt x="219" y="37"/>
                  </a:lnTo>
                  <a:lnTo>
                    <a:pt x="220" y="39"/>
                  </a:lnTo>
                  <a:lnTo>
                    <a:pt x="222" y="43"/>
                  </a:lnTo>
                  <a:lnTo>
                    <a:pt x="224" y="47"/>
                  </a:lnTo>
                  <a:lnTo>
                    <a:pt x="225" y="49"/>
                  </a:lnTo>
                  <a:lnTo>
                    <a:pt x="229" y="48"/>
                  </a:lnTo>
                  <a:lnTo>
                    <a:pt x="232" y="46"/>
                  </a:lnTo>
                  <a:lnTo>
                    <a:pt x="236" y="46"/>
                  </a:lnTo>
                  <a:lnTo>
                    <a:pt x="243" y="45"/>
                  </a:lnTo>
                  <a:lnTo>
                    <a:pt x="248" y="44"/>
                  </a:lnTo>
                  <a:lnTo>
                    <a:pt x="251" y="44"/>
                  </a:lnTo>
                  <a:lnTo>
                    <a:pt x="252" y="46"/>
                  </a:lnTo>
                  <a:lnTo>
                    <a:pt x="255" y="48"/>
                  </a:lnTo>
                  <a:lnTo>
                    <a:pt x="256" y="52"/>
                  </a:lnTo>
                  <a:lnTo>
                    <a:pt x="260" y="54"/>
                  </a:lnTo>
                  <a:lnTo>
                    <a:pt x="263" y="55"/>
                  </a:lnTo>
                  <a:lnTo>
                    <a:pt x="264" y="52"/>
                  </a:lnTo>
                  <a:lnTo>
                    <a:pt x="265" y="50"/>
                  </a:lnTo>
                  <a:lnTo>
                    <a:pt x="265" y="48"/>
                  </a:lnTo>
                  <a:lnTo>
                    <a:pt x="264" y="45"/>
                  </a:lnTo>
                  <a:lnTo>
                    <a:pt x="263" y="42"/>
                  </a:lnTo>
                  <a:lnTo>
                    <a:pt x="262" y="38"/>
                  </a:lnTo>
                  <a:lnTo>
                    <a:pt x="264" y="34"/>
                  </a:lnTo>
                  <a:lnTo>
                    <a:pt x="266" y="30"/>
                  </a:lnTo>
                  <a:lnTo>
                    <a:pt x="266" y="27"/>
                  </a:lnTo>
                  <a:lnTo>
                    <a:pt x="269" y="23"/>
                  </a:lnTo>
                  <a:lnTo>
                    <a:pt x="272" y="20"/>
                  </a:lnTo>
                  <a:lnTo>
                    <a:pt x="276" y="16"/>
                  </a:lnTo>
                  <a:lnTo>
                    <a:pt x="279" y="14"/>
                  </a:lnTo>
                  <a:lnTo>
                    <a:pt x="282" y="15"/>
                  </a:lnTo>
                  <a:lnTo>
                    <a:pt x="284" y="15"/>
                  </a:lnTo>
                  <a:lnTo>
                    <a:pt x="288" y="13"/>
                  </a:lnTo>
                  <a:lnTo>
                    <a:pt x="295" y="13"/>
                  </a:lnTo>
                  <a:lnTo>
                    <a:pt x="301" y="13"/>
                  </a:lnTo>
                  <a:lnTo>
                    <a:pt x="301" y="13"/>
                  </a:lnTo>
                  <a:lnTo>
                    <a:pt x="304" y="14"/>
                  </a:lnTo>
                  <a:lnTo>
                    <a:pt x="307" y="16"/>
                  </a:lnTo>
                  <a:lnTo>
                    <a:pt x="309" y="16"/>
                  </a:lnTo>
                  <a:lnTo>
                    <a:pt x="312" y="15"/>
                  </a:lnTo>
                  <a:lnTo>
                    <a:pt x="315" y="14"/>
                  </a:lnTo>
                  <a:lnTo>
                    <a:pt x="317" y="12"/>
                  </a:lnTo>
                  <a:lnTo>
                    <a:pt x="319" y="4"/>
                  </a:lnTo>
                  <a:lnTo>
                    <a:pt x="320" y="3"/>
                  </a:lnTo>
                  <a:lnTo>
                    <a:pt x="322" y="2"/>
                  </a:lnTo>
                  <a:lnTo>
                    <a:pt x="324" y="2"/>
                  </a:lnTo>
                  <a:lnTo>
                    <a:pt x="328" y="4"/>
                  </a:lnTo>
                  <a:lnTo>
                    <a:pt x="333" y="5"/>
                  </a:lnTo>
                  <a:lnTo>
                    <a:pt x="336" y="5"/>
                  </a:lnTo>
                  <a:lnTo>
                    <a:pt x="344" y="1"/>
                  </a:lnTo>
                  <a:lnTo>
                    <a:pt x="348" y="0"/>
                  </a:lnTo>
                  <a:lnTo>
                    <a:pt x="353" y="1"/>
                  </a:lnTo>
                  <a:lnTo>
                    <a:pt x="358" y="1"/>
                  </a:lnTo>
                  <a:lnTo>
                    <a:pt x="362" y="0"/>
                  </a:lnTo>
                  <a:lnTo>
                    <a:pt x="365" y="2"/>
                  </a:lnTo>
                  <a:lnTo>
                    <a:pt x="368" y="5"/>
                  </a:lnTo>
                  <a:lnTo>
                    <a:pt x="371" y="10"/>
                  </a:lnTo>
                  <a:lnTo>
                    <a:pt x="374" y="19"/>
                  </a:lnTo>
                  <a:lnTo>
                    <a:pt x="383" y="29"/>
                  </a:lnTo>
                  <a:lnTo>
                    <a:pt x="383" y="31"/>
                  </a:lnTo>
                  <a:lnTo>
                    <a:pt x="382" y="32"/>
                  </a:lnTo>
                  <a:lnTo>
                    <a:pt x="378" y="33"/>
                  </a:lnTo>
                  <a:lnTo>
                    <a:pt x="374" y="34"/>
                  </a:lnTo>
                  <a:lnTo>
                    <a:pt x="374" y="36"/>
                  </a:lnTo>
                  <a:lnTo>
                    <a:pt x="375" y="38"/>
                  </a:lnTo>
                  <a:lnTo>
                    <a:pt x="377" y="40"/>
                  </a:lnTo>
                  <a:lnTo>
                    <a:pt x="377" y="44"/>
                  </a:lnTo>
                  <a:lnTo>
                    <a:pt x="377" y="47"/>
                  </a:lnTo>
                  <a:lnTo>
                    <a:pt x="377" y="50"/>
                  </a:lnTo>
                  <a:lnTo>
                    <a:pt x="379" y="51"/>
                  </a:lnTo>
                  <a:lnTo>
                    <a:pt x="379" y="52"/>
                  </a:lnTo>
                  <a:lnTo>
                    <a:pt x="377" y="54"/>
                  </a:lnTo>
                  <a:lnTo>
                    <a:pt x="377" y="55"/>
                  </a:lnTo>
                  <a:lnTo>
                    <a:pt x="378" y="56"/>
                  </a:lnTo>
                  <a:lnTo>
                    <a:pt x="386" y="56"/>
                  </a:lnTo>
                  <a:lnTo>
                    <a:pt x="390" y="58"/>
                  </a:lnTo>
                  <a:lnTo>
                    <a:pt x="393" y="59"/>
                  </a:lnTo>
                  <a:lnTo>
                    <a:pt x="394" y="60"/>
                  </a:lnTo>
                  <a:lnTo>
                    <a:pt x="397" y="59"/>
                  </a:lnTo>
                  <a:lnTo>
                    <a:pt x="401" y="58"/>
                  </a:lnTo>
                  <a:lnTo>
                    <a:pt x="404" y="58"/>
                  </a:lnTo>
                  <a:lnTo>
                    <a:pt x="404" y="59"/>
                  </a:lnTo>
                  <a:lnTo>
                    <a:pt x="405" y="62"/>
                  </a:lnTo>
                  <a:lnTo>
                    <a:pt x="406" y="65"/>
                  </a:lnTo>
                  <a:lnTo>
                    <a:pt x="408" y="66"/>
                  </a:lnTo>
                  <a:lnTo>
                    <a:pt x="410" y="66"/>
                  </a:lnTo>
                  <a:lnTo>
                    <a:pt x="411" y="66"/>
                  </a:lnTo>
                  <a:lnTo>
                    <a:pt x="412" y="67"/>
                  </a:lnTo>
                  <a:lnTo>
                    <a:pt x="411" y="69"/>
                  </a:lnTo>
                  <a:lnTo>
                    <a:pt x="411" y="70"/>
                  </a:lnTo>
                  <a:lnTo>
                    <a:pt x="412" y="73"/>
                  </a:lnTo>
                  <a:lnTo>
                    <a:pt x="413" y="78"/>
                  </a:lnTo>
                  <a:lnTo>
                    <a:pt x="415" y="79"/>
                  </a:lnTo>
                  <a:lnTo>
                    <a:pt x="415" y="81"/>
                  </a:lnTo>
                  <a:lnTo>
                    <a:pt x="415" y="84"/>
                  </a:lnTo>
                  <a:lnTo>
                    <a:pt x="414" y="86"/>
                  </a:lnTo>
                  <a:lnTo>
                    <a:pt x="414" y="87"/>
                  </a:lnTo>
                  <a:lnTo>
                    <a:pt x="414" y="91"/>
                  </a:lnTo>
                  <a:lnTo>
                    <a:pt x="417" y="94"/>
                  </a:lnTo>
                  <a:lnTo>
                    <a:pt x="419" y="95"/>
                  </a:lnTo>
                  <a:lnTo>
                    <a:pt x="420" y="99"/>
                  </a:lnTo>
                  <a:lnTo>
                    <a:pt x="423" y="100"/>
                  </a:lnTo>
                  <a:lnTo>
                    <a:pt x="426" y="97"/>
                  </a:lnTo>
                  <a:lnTo>
                    <a:pt x="429" y="96"/>
                  </a:lnTo>
                  <a:lnTo>
                    <a:pt x="433" y="96"/>
                  </a:lnTo>
                  <a:lnTo>
                    <a:pt x="436" y="97"/>
                  </a:lnTo>
                  <a:lnTo>
                    <a:pt x="439" y="99"/>
                  </a:lnTo>
                  <a:lnTo>
                    <a:pt x="440" y="102"/>
                  </a:lnTo>
                  <a:lnTo>
                    <a:pt x="442" y="103"/>
                  </a:lnTo>
                  <a:lnTo>
                    <a:pt x="444" y="102"/>
                  </a:lnTo>
                  <a:lnTo>
                    <a:pt x="448" y="103"/>
                  </a:lnTo>
                  <a:lnTo>
                    <a:pt x="450" y="105"/>
                  </a:lnTo>
                  <a:lnTo>
                    <a:pt x="452" y="107"/>
                  </a:lnTo>
                  <a:lnTo>
                    <a:pt x="454" y="105"/>
                  </a:lnTo>
                  <a:lnTo>
                    <a:pt x="456" y="103"/>
                  </a:lnTo>
                  <a:lnTo>
                    <a:pt x="464" y="100"/>
                  </a:lnTo>
                  <a:lnTo>
                    <a:pt x="468" y="100"/>
                  </a:lnTo>
                  <a:lnTo>
                    <a:pt x="469" y="99"/>
                  </a:lnTo>
                  <a:lnTo>
                    <a:pt x="472" y="98"/>
                  </a:lnTo>
                  <a:lnTo>
                    <a:pt x="475" y="97"/>
                  </a:lnTo>
                  <a:lnTo>
                    <a:pt x="477" y="97"/>
                  </a:lnTo>
                  <a:lnTo>
                    <a:pt x="480" y="100"/>
                  </a:lnTo>
                  <a:lnTo>
                    <a:pt x="482" y="103"/>
                  </a:lnTo>
                  <a:lnTo>
                    <a:pt x="483" y="106"/>
                  </a:lnTo>
                  <a:lnTo>
                    <a:pt x="486" y="112"/>
                  </a:lnTo>
                  <a:lnTo>
                    <a:pt x="494" y="119"/>
                  </a:lnTo>
                  <a:lnTo>
                    <a:pt x="497" y="121"/>
                  </a:lnTo>
                  <a:lnTo>
                    <a:pt x="499" y="120"/>
                  </a:lnTo>
                  <a:lnTo>
                    <a:pt x="500" y="120"/>
                  </a:lnTo>
                  <a:lnTo>
                    <a:pt x="500" y="119"/>
                  </a:lnTo>
                  <a:lnTo>
                    <a:pt x="501" y="116"/>
                  </a:lnTo>
                  <a:lnTo>
                    <a:pt x="502" y="114"/>
                  </a:lnTo>
                  <a:lnTo>
                    <a:pt x="503" y="114"/>
                  </a:lnTo>
                  <a:lnTo>
                    <a:pt x="509" y="119"/>
                  </a:lnTo>
                  <a:lnTo>
                    <a:pt x="512" y="119"/>
                  </a:lnTo>
                  <a:lnTo>
                    <a:pt x="515" y="119"/>
                  </a:lnTo>
                  <a:lnTo>
                    <a:pt x="519" y="122"/>
                  </a:lnTo>
                  <a:lnTo>
                    <a:pt x="524" y="125"/>
                  </a:lnTo>
                  <a:lnTo>
                    <a:pt x="527" y="126"/>
                  </a:lnTo>
                  <a:lnTo>
                    <a:pt x="530" y="124"/>
                  </a:lnTo>
                  <a:lnTo>
                    <a:pt x="532" y="124"/>
                  </a:lnTo>
                  <a:lnTo>
                    <a:pt x="533" y="125"/>
                  </a:lnTo>
                  <a:lnTo>
                    <a:pt x="534" y="127"/>
                  </a:lnTo>
                  <a:lnTo>
                    <a:pt x="536" y="129"/>
                  </a:lnTo>
                  <a:lnTo>
                    <a:pt x="538" y="130"/>
                  </a:lnTo>
                  <a:lnTo>
                    <a:pt x="541" y="130"/>
                  </a:lnTo>
                  <a:lnTo>
                    <a:pt x="546" y="134"/>
                  </a:lnTo>
                  <a:lnTo>
                    <a:pt x="551" y="137"/>
                  </a:lnTo>
                  <a:lnTo>
                    <a:pt x="554" y="138"/>
                  </a:lnTo>
                  <a:lnTo>
                    <a:pt x="556" y="137"/>
                  </a:lnTo>
                  <a:lnTo>
                    <a:pt x="558" y="136"/>
                  </a:lnTo>
                  <a:lnTo>
                    <a:pt x="560" y="137"/>
                  </a:lnTo>
                  <a:lnTo>
                    <a:pt x="560" y="139"/>
                  </a:lnTo>
                  <a:lnTo>
                    <a:pt x="559" y="141"/>
                  </a:lnTo>
                  <a:lnTo>
                    <a:pt x="559" y="144"/>
                  </a:lnTo>
                  <a:lnTo>
                    <a:pt x="561" y="147"/>
                  </a:lnTo>
                  <a:lnTo>
                    <a:pt x="561" y="150"/>
                  </a:lnTo>
                  <a:lnTo>
                    <a:pt x="561" y="153"/>
                  </a:lnTo>
                  <a:lnTo>
                    <a:pt x="560" y="155"/>
                  </a:lnTo>
                  <a:lnTo>
                    <a:pt x="557" y="159"/>
                  </a:lnTo>
                  <a:lnTo>
                    <a:pt x="554" y="162"/>
                  </a:lnTo>
                  <a:lnTo>
                    <a:pt x="550" y="163"/>
                  </a:lnTo>
                  <a:lnTo>
                    <a:pt x="548" y="164"/>
                  </a:lnTo>
                  <a:lnTo>
                    <a:pt x="548" y="167"/>
                  </a:lnTo>
                  <a:lnTo>
                    <a:pt x="550" y="169"/>
                  </a:lnTo>
                  <a:lnTo>
                    <a:pt x="553" y="170"/>
                  </a:lnTo>
                  <a:lnTo>
                    <a:pt x="557" y="172"/>
                  </a:lnTo>
                  <a:lnTo>
                    <a:pt x="558" y="173"/>
                  </a:lnTo>
                  <a:lnTo>
                    <a:pt x="557" y="174"/>
                  </a:lnTo>
                  <a:lnTo>
                    <a:pt x="554" y="174"/>
                  </a:lnTo>
                  <a:lnTo>
                    <a:pt x="551" y="174"/>
                  </a:lnTo>
                  <a:lnTo>
                    <a:pt x="550" y="175"/>
                  </a:lnTo>
                  <a:lnTo>
                    <a:pt x="548" y="177"/>
                  </a:lnTo>
                  <a:lnTo>
                    <a:pt x="547" y="181"/>
                  </a:lnTo>
                  <a:lnTo>
                    <a:pt x="546" y="184"/>
                  </a:lnTo>
                  <a:lnTo>
                    <a:pt x="550" y="185"/>
                  </a:lnTo>
                  <a:lnTo>
                    <a:pt x="552" y="186"/>
                  </a:lnTo>
                  <a:lnTo>
                    <a:pt x="553" y="189"/>
                  </a:lnTo>
                  <a:lnTo>
                    <a:pt x="554" y="192"/>
                  </a:lnTo>
                  <a:lnTo>
                    <a:pt x="554" y="195"/>
                  </a:lnTo>
                  <a:lnTo>
                    <a:pt x="553" y="196"/>
                  </a:lnTo>
                  <a:lnTo>
                    <a:pt x="553" y="198"/>
                  </a:lnTo>
                  <a:lnTo>
                    <a:pt x="553" y="198"/>
                  </a:lnTo>
                  <a:lnTo>
                    <a:pt x="555" y="199"/>
                  </a:lnTo>
                  <a:lnTo>
                    <a:pt x="556" y="199"/>
                  </a:lnTo>
                  <a:lnTo>
                    <a:pt x="556" y="201"/>
                  </a:lnTo>
                  <a:lnTo>
                    <a:pt x="554" y="204"/>
                  </a:lnTo>
                  <a:lnTo>
                    <a:pt x="552" y="210"/>
                  </a:lnTo>
                  <a:lnTo>
                    <a:pt x="550" y="213"/>
                  </a:lnTo>
                  <a:lnTo>
                    <a:pt x="551" y="217"/>
                  </a:lnTo>
                  <a:lnTo>
                    <a:pt x="549" y="219"/>
                  </a:lnTo>
                  <a:lnTo>
                    <a:pt x="547" y="219"/>
                  </a:lnTo>
                  <a:lnTo>
                    <a:pt x="538" y="219"/>
                  </a:lnTo>
                  <a:lnTo>
                    <a:pt x="531" y="219"/>
                  </a:lnTo>
                  <a:lnTo>
                    <a:pt x="528" y="219"/>
                  </a:lnTo>
                  <a:lnTo>
                    <a:pt x="523" y="218"/>
                  </a:lnTo>
                  <a:lnTo>
                    <a:pt x="521" y="219"/>
                  </a:lnTo>
                  <a:lnTo>
                    <a:pt x="518" y="225"/>
                  </a:lnTo>
                  <a:lnTo>
                    <a:pt x="515" y="227"/>
                  </a:lnTo>
                  <a:lnTo>
                    <a:pt x="511" y="229"/>
                  </a:lnTo>
                  <a:lnTo>
                    <a:pt x="507" y="230"/>
                  </a:lnTo>
                  <a:lnTo>
                    <a:pt x="504" y="232"/>
                  </a:lnTo>
                  <a:lnTo>
                    <a:pt x="503" y="236"/>
                  </a:lnTo>
                  <a:lnTo>
                    <a:pt x="503" y="239"/>
                  </a:lnTo>
                  <a:lnTo>
                    <a:pt x="503" y="241"/>
                  </a:lnTo>
                  <a:lnTo>
                    <a:pt x="502" y="242"/>
                  </a:lnTo>
                  <a:lnTo>
                    <a:pt x="501" y="243"/>
                  </a:lnTo>
                  <a:lnTo>
                    <a:pt x="502" y="244"/>
                  </a:lnTo>
                  <a:lnTo>
                    <a:pt x="503" y="245"/>
                  </a:lnTo>
                  <a:lnTo>
                    <a:pt x="504" y="245"/>
                  </a:lnTo>
                  <a:lnTo>
                    <a:pt x="504" y="246"/>
                  </a:lnTo>
                  <a:lnTo>
                    <a:pt x="503" y="247"/>
                  </a:lnTo>
                  <a:lnTo>
                    <a:pt x="502" y="248"/>
                  </a:lnTo>
                  <a:lnTo>
                    <a:pt x="501" y="250"/>
                  </a:lnTo>
                  <a:lnTo>
                    <a:pt x="501" y="252"/>
                  </a:lnTo>
                  <a:lnTo>
                    <a:pt x="502" y="254"/>
                  </a:lnTo>
                  <a:close/>
                  <a:moveTo>
                    <a:pt x="308" y="294"/>
                  </a:moveTo>
                  <a:lnTo>
                    <a:pt x="308" y="294"/>
                  </a:lnTo>
                  <a:lnTo>
                    <a:pt x="313" y="296"/>
                  </a:lnTo>
                  <a:lnTo>
                    <a:pt x="308" y="295"/>
                  </a:lnTo>
                  <a:lnTo>
                    <a:pt x="299" y="293"/>
                  </a:lnTo>
                  <a:lnTo>
                    <a:pt x="294" y="291"/>
                  </a:lnTo>
                  <a:lnTo>
                    <a:pt x="293" y="289"/>
                  </a:lnTo>
                  <a:lnTo>
                    <a:pt x="293" y="286"/>
                  </a:lnTo>
                  <a:lnTo>
                    <a:pt x="295" y="289"/>
                  </a:lnTo>
                  <a:lnTo>
                    <a:pt x="297" y="291"/>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2" name="Andorra">
              <a:extLst>
                <a:ext uri="{FF2B5EF4-FFF2-40B4-BE49-F238E27FC236}">
                  <a16:creationId xmlns:a16="http://schemas.microsoft.com/office/drawing/2014/main" id="{C65AB30C-C9F0-4325-9965-C81735927DEF}"/>
                </a:ext>
              </a:extLst>
            </p:cNvPr>
            <p:cNvSpPr>
              <a:spLocks/>
            </p:cNvSpPr>
            <p:nvPr/>
          </p:nvSpPr>
          <p:spPr bwMode="auto">
            <a:xfrm>
              <a:off x="6426402" y="5553669"/>
              <a:ext cx="56075" cy="39426"/>
            </a:xfrm>
            <a:custGeom>
              <a:avLst/>
              <a:gdLst>
                <a:gd name="T0" fmla="*/ 9 w 10"/>
                <a:gd name="T1" fmla="*/ 6 h 9"/>
                <a:gd name="T2" fmla="*/ 9 w 10"/>
                <a:gd name="T3" fmla="*/ 6 h 9"/>
                <a:gd name="T4" fmla="*/ 8 w 10"/>
                <a:gd name="T5" fmla="*/ 6 h 9"/>
                <a:gd name="T6" fmla="*/ 6 w 10"/>
                <a:gd name="T7" fmla="*/ 8 h 9"/>
                <a:gd name="T8" fmla="*/ 4 w 10"/>
                <a:gd name="T9" fmla="*/ 8 h 9"/>
                <a:gd name="T10" fmla="*/ 2 w 10"/>
                <a:gd name="T11" fmla="*/ 9 h 9"/>
                <a:gd name="T12" fmla="*/ 1 w 10"/>
                <a:gd name="T13" fmla="*/ 8 h 9"/>
                <a:gd name="T14" fmla="*/ 1 w 10"/>
                <a:gd name="T15" fmla="*/ 7 h 9"/>
                <a:gd name="T16" fmla="*/ 1 w 10"/>
                <a:gd name="T17" fmla="*/ 6 h 9"/>
                <a:gd name="T18" fmla="*/ 0 w 10"/>
                <a:gd name="T19" fmla="*/ 4 h 9"/>
                <a:gd name="T20" fmla="*/ 0 w 10"/>
                <a:gd name="T21" fmla="*/ 4 h 9"/>
                <a:gd name="T22" fmla="*/ 1 w 10"/>
                <a:gd name="T23" fmla="*/ 2 h 9"/>
                <a:gd name="T24" fmla="*/ 2 w 10"/>
                <a:gd name="T25" fmla="*/ 1 h 9"/>
                <a:gd name="T26" fmla="*/ 3 w 10"/>
                <a:gd name="T27" fmla="*/ 0 h 9"/>
                <a:gd name="T28" fmla="*/ 5 w 10"/>
                <a:gd name="T29" fmla="*/ 0 h 9"/>
                <a:gd name="T30" fmla="*/ 9 w 10"/>
                <a:gd name="T31" fmla="*/ 1 h 9"/>
                <a:gd name="T32" fmla="*/ 10 w 10"/>
                <a:gd name="T33" fmla="*/ 3 h 9"/>
                <a:gd name="T34" fmla="*/ 10 w 10"/>
                <a:gd name="T35" fmla="*/ 3 h 9"/>
                <a:gd name="T36" fmla="*/ 10 w 10"/>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9" y="6"/>
                  </a:moveTo>
                  <a:lnTo>
                    <a:pt x="9" y="6"/>
                  </a:lnTo>
                  <a:lnTo>
                    <a:pt x="8" y="6"/>
                  </a:lnTo>
                  <a:lnTo>
                    <a:pt x="6" y="8"/>
                  </a:lnTo>
                  <a:lnTo>
                    <a:pt x="4" y="8"/>
                  </a:lnTo>
                  <a:lnTo>
                    <a:pt x="2" y="9"/>
                  </a:lnTo>
                  <a:lnTo>
                    <a:pt x="1" y="8"/>
                  </a:lnTo>
                  <a:lnTo>
                    <a:pt x="1" y="7"/>
                  </a:lnTo>
                  <a:lnTo>
                    <a:pt x="1" y="6"/>
                  </a:lnTo>
                  <a:lnTo>
                    <a:pt x="0" y="4"/>
                  </a:lnTo>
                  <a:lnTo>
                    <a:pt x="0" y="4"/>
                  </a:lnTo>
                  <a:lnTo>
                    <a:pt x="1" y="2"/>
                  </a:lnTo>
                  <a:lnTo>
                    <a:pt x="2" y="1"/>
                  </a:lnTo>
                  <a:lnTo>
                    <a:pt x="3" y="0"/>
                  </a:lnTo>
                  <a:lnTo>
                    <a:pt x="5" y="0"/>
                  </a:lnTo>
                  <a:lnTo>
                    <a:pt x="9" y="1"/>
                  </a:lnTo>
                  <a:lnTo>
                    <a:pt x="10" y="3"/>
                  </a:lnTo>
                  <a:lnTo>
                    <a:pt x="10" y="3"/>
                  </a:lnTo>
                  <a:lnTo>
                    <a:pt x="10" y="5"/>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3" name="Switzerland">
              <a:extLst>
                <a:ext uri="{FF2B5EF4-FFF2-40B4-BE49-F238E27FC236}">
                  <a16:creationId xmlns:a16="http://schemas.microsoft.com/office/drawing/2014/main" id="{EFE5F570-6604-48C7-98ED-BA941B097CBB}"/>
                </a:ext>
              </a:extLst>
            </p:cNvPr>
            <p:cNvSpPr>
              <a:spLocks/>
            </p:cNvSpPr>
            <p:nvPr/>
          </p:nvSpPr>
          <p:spPr bwMode="auto">
            <a:xfrm>
              <a:off x="7121756" y="4587723"/>
              <a:ext cx="672915" cy="374554"/>
            </a:xfrm>
            <a:custGeom>
              <a:avLst/>
              <a:gdLst>
                <a:gd name="T0" fmla="*/ 112 w 140"/>
                <a:gd name="T1" fmla="*/ 12 h 88"/>
                <a:gd name="T2" fmla="*/ 111 w 140"/>
                <a:gd name="T3" fmla="*/ 23 h 88"/>
                <a:gd name="T4" fmla="*/ 110 w 140"/>
                <a:gd name="T5" fmla="*/ 33 h 88"/>
                <a:gd name="T6" fmla="*/ 114 w 140"/>
                <a:gd name="T7" fmla="*/ 33 h 88"/>
                <a:gd name="T8" fmla="*/ 122 w 140"/>
                <a:gd name="T9" fmla="*/ 37 h 88"/>
                <a:gd name="T10" fmla="*/ 130 w 140"/>
                <a:gd name="T11" fmla="*/ 42 h 88"/>
                <a:gd name="T12" fmla="*/ 139 w 140"/>
                <a:gd name="T13" fmla="*/ 37 h 88"/>
                <a:gd name="T14" fmla="*/ 139 w 140"/>
                <a:gd name="T15" fmla="*/ 48 h 88"/>
                <a:gd name="T16" fmla="*/ 140 w 140"/>
                <a:gd name="T17" fmla="*/ 55 h 88"/>
                <a:gd name="T18" fmla="*/ 134 w 140"/>
                <a:gd name="T19" fmla="*/ 56 h 88"/>
                <a:gd name="T20" fmla="*/ 129 w 140"/>
                <a:gd name="T21" fmla="*/ 54 h 88"/>
                <a:gd name="T22" fmla="*/ 127 w 140"/>
                <a:gd name="T23" fmla="*/ 61 h 88"/>
                <a:gd name="T24" fmla="*/ 130 w 140"/>
                <a:gd name="T25" fmla="*/ 68 h 88"/>
                <a:gd name="T26" fmla="*/ 128 w 140"/>
                <a:gd name="T27" fmla="*/ 71 h 88"/>
                <a:gd name="T28" fmla="*/ 124 w 140"/>
                <a:gd name="T29" fmla="*/ 65 h 88"/>
                <a:gd name="T30" fmla="*/ 115 w 140"/>
                <a:gd name="T31" fmla="*/ 68 h 88"/>
                <a:gd name="T32" fmla="*/ 110 w 140"/>
                <a:gd name="T33" fmla="*/ 65 h 88"/>
                <a:gd name="T34" fmla="*/ 107 w 140"/>
                <a:gd name="T35" fmla="*/ 59 h 88"/>
                <a:gd name="T36" fmla="*/ 103 w 140"/>
                <a:gd name="T37" fmla="*/ 63 h 88"/>
                <a:gd name="T38" fmla="*/ 97 w 140"/>
                <a:gd name="T39" fmla="*/ 76 h 88"/>
                <a:gd name="T40" fmla="*/ 95 w 140"/>
                <a:gd name="T41" fmla="*/ 82 h 88"/>
                <a:gd name="T42" fmla="*/ 96 w 140"/>
                <a:gd name="T43" fmla="*/ 88 h 88"/>
                <a:gd name="T44" fmla="*/ 91 w 140"/>
                <a:gd name="T45" fmla="*/ 85 h 88"/>
                <a:gd name="T46" fmla="*/ 89 w 140"/>
                <a:gd name="T47" fmla="*/ 77 h 88"/>
                <a:gd name="T48" fmla="*/ 78 w 140"/>
                <a:gd name="T49" fmla="*/ 70 h 88"/>
                <a:gd name="T50" fmla="*/ 77 w 140"/>
                <a:gd name="T51" fmla="*/ 61 h 88"/>
                <a:gd name="T52" fmla="*/ 73 w 140"/>
                <a:gd name="T53" fmla="*/ 63 h 88"/>
                <a:gd name="T54" fmla="*/ 66 w 140"/>
                <a:gd name="T55" fmla="*/ 69 h 88"/>
                <a:gd name="T56" fmla="*/ 64 w 140"/>
                <a:gd name="T57" fmla="*/ 79 h 88"/>
                <a:gd name="T58" fmla="*/ 57 w 140"/>
                <a:gd name="T59" fmla="*/ 84 h 88"/>
                <a:gd name="T60" fmla="*/ 46 w 140"/>
                <a:gd name="T61" fmla="*/ 83 h 88"/>
                <a:gd name="T62" fmla="*/ 34 w 140"/>
                <a:gd name="T63" fmla="*/ 85 h 88"/>
                <a:gd name="T64" fmla="*/ 31 w 140"/>
                <a:gd name="T65" fmla="*/ 80 h 88"/>
                <a:gd name="T66" fmla="*/ 26 w 140"/>
                <a:gd name="T67" fmla="*/ 75 h 88"/>
                <a:gd name="T68" fmla="*/ 26 w 140"/>
                <a:gd name="T69" fmla="*/ 67 h 88"/>
                <a:gd name="T70" fmla="*/ 25 w 140"/>
                <a:gd name="T71" fmla="*/ 62 h 88"/>
                <a:gd name="T72" fmla="*/ 11 w 140"/>
                <a:gd name="T73" fmla="*/ 63 h 88"/>
                <a:gd name="T74" fmla="*/ 8 w 140"/>
                <a:gd name="T75" fmla="*/ 67 h 88"/>
                <a:gd name="T76" fmla="*/ 4 w 140"/>
                <a:gd name="T77" fmla="*/ 74 h 88"/>
                <a:gd name="T78" fmla="*/ 0 w 140"/>
                <a:gd name="T79" fmla="*/ 71 h 88"/>
                <a:gd name="T80" fmla="*/ 5 w 140"/>
                <a:gd name="T81" fmla="*/ 66 h 88"/>
                <a:gd name="T82" fmla="*/ 3 w 140"/>
                <a:gd name="T83" fmla="*/ 60 h 88"/>
                <a:gd name="T84" fmla="*/ 6 w 140"/>
                <a:gd name="T85" fmla="*/ 53 h 88"/>
                <a:gd name="T86" fmla="*/ 15 w 140"/>
                <a:gd name="T87" fmla="*/ 43 h 88"/>
                <a:gd name="T88" fmla="*/ 21 w 140"/>
                <a:gd name="T89" fmla="*/ 36 h 88"/>
                <a:gd name="T90" fmla="*/ 27 w 140"/>
                <a:gd name="T91" fmla="*/ 28 h 88"/>
                <a:gd name="T92" fmla="*/ 32 w 140"/>
                <a:gd name="T93" fmla="*/ 21 h 88"/>
                <a:gd name="T94" fmla="*/ 30 w 140"/>
                <a:gd name="T95" fmla="*/ 19 h 88"/>
                <a:gd name="T96" fmla="*/ 34 w 140"/>
                <a:gd name="T97" fmla="*/ 13 h 88"/>
                <a:gd name="T98" fmla="*/ 38 w 140"/>
                <a:gd name="T99" fmla="*/ 15 h 88"/>
                <a:gd name="T100" fmla="*/ 43 w 140"/>
                <a:gd name="T101" fmla="*/ 16 h 88"/>
                <a:gd name="T102" fmla="*/ 48 w 140"/>
                <a:gd name="T103" fmla="*/ 11 h 88"/>
                <a:gd name="T104" fmla="*/ 61 w 140"/>
                <a:gd name="T105" fmla="*/ 10 h 88"/>
                <a:gd name="T106" fmla="*/ 74 w 140"/>
                <a:gd name="T107" fmla="*/ 8 h 88"/>
                <a:gd name="T108" fmla="*/ 78 w 140"/>
                <a:gd name="T109" fmla="*/ 8 h 88"/>
                <a:gd name="T110" fmla="*/ 81 w 140"/>
                <a:gd name="T111" fmla="*/ 6 h 88"/>
                <a:gd name="T112" fmla="*/ 78 w 140"/>
                <a:gd name="T113" fmla="*/ 6 h 88"/>
                <a:gd name="T114" fmla="*/ 77 w 140"/>
                <a:gd name="T115" fmla="*/ 2 h 88"/>
                <a:gd name="T116" fmla="*/ 83 w 140"/>
                <a:gd name="T117" fmla="*/ 1 h 88"/>
                <a:gd name="T118" fmla="*/ 88 w 140"/>
                <a:gd name="T119" fmla="*/ 3 h 88"/>
                <a:gd name="T120" fmla="*/ 91 w 140"/>
                <a:gd name="T121" fmla="*/ 5 h 88"/>
                <a:gd name="T122" fmla="*/ 100 w 140"/>
                <a:gd name="T123"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88">
                  <a:moveTo>
                    <a:pt x="111" y="12"/>
                  </a:moveTo>
                  <a:lnTo>
                    <a:pt x="111" y="12"/>
                  </a:lnTo>
                  <a:lnTo>
                    <a:pt x="112" y="12"/>
                  </a:lnTo>
                  <a:lnTo>
                    <a:pt x="114" y="14"/>
                  </a:lnTo>
                  <a:lnTo>
                    <a:pt x="114" y="18"/>
                  </a:lnTo>
                  <a:lnTo>
                    <a:pt x="111" y="23"/>
                  </a:lnTo>
                  <a:lnTo>
                    <a:pt x="110" y="28"/>
                  </a:lnTo>
                  <a:lnTo>
                    <a:pt x="110" y="31"/>
                  </a:lnTo>
                  <a:lnTo>
                    <a:pt x="110" y="33"/>
                  </a:lnTo>
                  <a:lnTo>
                    <a:pt x="110" y="33"/>
                  </a:lnTo>
                  <a:lnTo>
                    <a:pt x="113" y="33"/>
                  </a:lnTo>
                  <a:lnTo>
                    <a:pt x="114" y="33"/>
                  </a:lnTo>
                  <a:lnTo>
                    <a:pt x="118" y="34"/>
                  </a:lnTo>
                  <a:lnTo>
                    <a:pt x="121" y="35"/>
                  </a:lnTo>
                  <a:lnTo>
                    <a:pt x="122" y="37"/>
                  </a:lnTo>
                  <a:lnTo>
                    <a:pt x="122" y="39"/>
                  </a:lnTo>
                  <a:lnTo>
                    <a:pt x="126" y="41"/>
                  </a:lnTo>
                  <a:lnTo>
                    <a:pt x="130" y="42"/>
                  </a:lnTo>
                  <a:lnTo>
                    <a:pt x="132" y="42"/>
                  </a:lnTo>
                  <a:lnTo>
                    <a:pt x="137" y="36"/>
                  </a:lnTo>
                  <a:lnTo>
                    <a:pt x="139" y="37"/>
                  </a:lnTo>
                  <a:lnTo>
                    <a:pt x="140" y="40"/>
                  </a:lnTo>
                  <a:lnTo>
                    <a:pt x="140" y="42"/>
                  </a:lnTo>
                  <a:lnTo>
                    <a:pt x="139" y="48"/>
                  </a:lnTo>
                  <a:lnTo>
                    <a:pt x="138" y="51"/>
                  </a:lnTo>
                  <a:lnTo>
                    <a:pt x="140" y="53"/>
                  </a:lnTo>
                  <a:lnTo>
                    <a:pt x="140" y="55"/>
                  </a:lnTo>
                  <a:lnTo>
                    <a:pt x="139" y="56"/>
                  </a:lnTo>
                  <a:lnTo>
                    <a:pt x="137" y="56"/>
                  </a:lnTo>
                  <a:lnTo>
                    <a:pt x="134" y="56"/>
                  </a:lnTo>
                  <a:lnTo>
                    <a:pt x="132" y="53"/>
                  </a:lnTo>
                  <a:lnTo>
                    <a:pt x="130" y="53"/>
                  </a:lnTo>
                  <a:lnTo>
                    <a:pt x="129" y="54"/>
                  </a:lnTo>
                  <a:lnTo>
                    <a:pt x="128" y="56"/>
                  </a:lnTo>
                  <a:lnTo>
                    <a:pt x="127" y="59"/>
                  </a:lnTo>
                  <a:lnTo>
                    <a:pt x="127" y="61"/>
                  </a:lnTo>
                  <a:lnTo>
                    <a:pt x="128" y="62"/>
                  </a:lnTo>
                  <a:lnTo>
                    <a:pt x="129" y="65"/>
                  </a:lnTo>
                  <a:lnTo>
                    <a:pt x="130" y="68"/>
                  </a:lnTo>
                  <a:lnTo>
                    <a:pt x="130" y="69"/>
                  </a:lnTo>
                  <a:lnTo>
                    <a:pt x="130" y="70"/>
                  </a:lnTo>
                  <a:lnTo>
                    <a:pt x="128" y="71"/>
                  </a:lnTo>
                  <a:lnTo>
                    <a:pt x="127" y="70"/>
                  </a:lnTo>
                  <a:lnTo>
                    <a:pt x="125" y="66"/>
                  </a:lnTo>
                  <a:lnTo>
                    <a:pt x="124" y="65"/>
                  </a:lnTo>
                  <a:lnTo>
                    <a:pt x="122" y="64"/>
                  </a:lnTo>
                  <a:lnTo>
                    <a:pt x="119" y="65"/>
                  </a:lnTo>
                  <a:lnTo>
                    <a:pt x="115" y="68"/>
                  </a:lnTo>
                  <a:lnTo>
                    <a:pt x="113" y="68"/>
                  </a:lnTo>
                  <a:lnTo>
                    <a:pt x="111" y="67"/>
                  </a:lnTo>
                  <a:lnTo>
                    <a:pt x="110" y="65"/>
                  </a:lnTo>
                  <a:lnTo>
                    <a:pt x="109" y="62"/>
                  </a:lnTo>
                  <a:lnTo>
                    <a:pt x="108" y="59"/>
                  </a:lnTo>
                  <a:lnTo>
                    <a:pt x="107" y="59"/>
                  </a:lnTo>
                  <a:lnTo>
                    <a:pt x="104" y="59"/>
                  </a:lnTo>
                  <a:lnTo>
                    <a:pt x="103" y="60"/>
                  </a:lnTo>
                  <a:lnTo>
                    <a:pt x="103" y="63"/>
                  </a:lnTo>
                  <a:lnTo>
                    <a:pt x="103" y="68"/>
                  </a:lnTo>
                  <a:lnTo>
                    <a:pt x="101" y="71"/>
                  </a:lnTo>
                  <a:lnTo>
                    <a:pt x="97" y="76"/>
                  </a:lnTo>
                  <a:lnTo>
                    <a:pt x="95" y="79"/>
                  </a:lnTo>
                  <a:lnTo>
                    <a:pt x="95" y="80"/>
                  </a:lnTo>
                  <a:lnTo>
                    <a:pt x="95" y="82"/>
                  </a:lnTo>
                  <a:lnTo>
                    <a:pt x="95" y="84"/>
                  </a:lnTo>
                  <a:lnTo>
                    <a:pt x="96" y="86"/>
                  </a:lnTo>
                  <a:lnTo>
                    <a:pt x="96" y="88"/>
                  </a:lnTo>
                  <a:lnTo>
                    <a:pt x="93" y="88"/>
                  </a:lnTo>
                  <a:lnTo>
                    <a:pt x="92" y="87"/>
                  </a:lnTo>
                  <a:lnTo>
                    <a:pt x="91" y="85"/>
                  </a:lnTo>
                  <a:lnTo>
                    <a:pt x="88" y="81"/>
                  </a:lnTo>
                  <a:lnTo>
                    <a:pt x="89" y="78"/>
                  </a:lnTo>
                  <a:lnTo>
                    <a:pt x="89" y="77"/>
                  </a:lnTo>
                  <a:lnTo>
                    <a:pt x="84" y="76"/>
                  </a:lnTo>
                  <a:lnTo>
                    <a:pt x="81" y="74"/>
                  </a:lnTo>
                  <a:lnTo>
                    <a:pt x="78" y="70"/>
                  </a:lnTo>
                  <a:lnTo>
                    <a:pt x="77" y="68"/>
                  </a:lnTo>
                  <a:lnTo>
                    <a:pt x="77" y="63"/>
                  </a:lnTo>
                  <a:lnTo>
                    <a:pt x="77" y="61"/>
                  </a:lnTo>
                  <a:lnTo>
                    <a:pt x="77" y="61"/>
                  </a:lnTo>
                  <a:lnTo>
                    <a:pt x="75" y="61"/>
                  </a:lnTo>
                  <a:lnTo>
                    <a:pt x="73" y="63"/>
                  </a:lnTo>
                  <a:lnTo>
                    <a:pt x="71" y="66"/>
                  </a:lnTo>
                  <a:lnTo>
                    <a:pt x="67" y="69"/>
                  </a:lnTo>
                  <a:lnTo>
                    <a:pt x="66" y="69"/>
                  </a:lnTo>
                  <a:lnTo>
                    <a:pt x="68" y="72"/>
                  </a:lnTo>
                  <a:lnTo>
                    <a:pt x="68" y="74"/>
                  </a:lnTo>
                  <a:lnTo>
                    <a:pt x="64" y="79"/>
                  </a:lnTo>
                  <a:lnTo>
                    <a:pt x="63" y="80"/>
                  </a:lnTo>
                  <a:lnTo>
                    <a:pt x="59" y="83"/>
                  </a:lnTo>
                  <a:lnTo>
                    <a:pt x="57" y="84"/>
                  </a:lnTo>
                  <a:lnTo>
                    <a:pt x="51" y="82"/>
                  </a:lnTo>
                  <a:lnTo>
                    <a:pt x="49" y="82"/>
                  </a:lnTo>
                  <a:lnTo>
                    <a:pt x="46" y="83"/>
                  </a:lnTo>
                  <a:lnTo>
                    <a:pt x="43" y="85"/>
                  </a:lnTo>
                  <a:lnTo>
                    <a:pt x="36" y="86"/>
                  </a:lnTo>
                  <a:lnTo>
                    <a:pt x="34" y="85"/>
                  </a:lnTo>
                  <a:lnTo>
                    <a:pt x="33" y="84"/>
                  </a:lnTo>
                  <a:lnTo>
                    <a:pt x="33" y="83"/>
                  </a:lnTo>
                  <a:lnTo>
                    <a:pt x="31" y="80"/>
                  </a:lnTo>
                  <a:lnTo>
                    <a:pt x="29" y="79"/>
                  </a:lnTo>
                  <a:lnTo>
                    <a:pt x="28" y="77"/>
                  </a:lnTo>
                  <a:lnTo>
                    <a:pt x="26" y="75"/>
                  </a:lnTo>
                  <a:lnTo>
                    <a:pt x="25" y="74"/>
                  </a:lnTo>
                  <a:lnTo>
                    <a:pt x="27" y="69"/>
                  </a:lnTo>
                  <a:lnTo>
                    <a:pt x="26" y="67"/>
                  </a:lnTo>
                  <a:lnTo>
                    <a:pt x="25" y="64"/>
                  </a:lnTo>
                  <a:lnTo>
                    <a:pt x="25" y="63"/>
                  </a:lnTo>
                  <a:lnTo>
                    <a:pt x="25" y="62"/>
                  </a:lnTo>
                  <a:lnTo>
                    <a:pt x="19" y="61"/>
                  </a:lnTo>
                  <a:lnTo>
                    <a:pt x="15" y="62"/>
                  </a:lnTo>
                  <a:lnTo>
                    <a:pt x="11" y="63"/>
                  </a:lnTo>
                  <a:lnTo>
                    <a:pt x="9" y="66"/>
                  </a:lnTo>
                  <a:lnTo>
                    <a:pt x="8" y="67"/>
                  </a:lnTo>
                  <a:lnTo>
                    <a:pt x="8" y="67"/>
                  </a:lnTo>
                  <a:lnTo>
                    <a:pt x="10" y="70"/>
                  </a:lnTo>
                  <a:lnTo>
                    <a:pt x="7" y="72"/>
                  </a:lnTo>
                  <a:lnTo>
                    <a:pt x="4" y="74"/>
                  </a:lnTo>
                  <a:lnTo>
                    <a:pt x="1" y="74"/>
                  </a:lnTo>
                  <a:lnTo>
                    <a:pt x="0" y="74"/>
                  </a:lnTo>
                  <a:lnTo>
                    <a:pt x="0" y="71"/>
                  </a:lnTo>
                  <a:lnTo>
                    <a:pt x="2" y="70"/>
                  </a:lnTo>
                  <a:lnTo>
                    <a:pt x="4" y="68"/>
                  </a:lnTo>
                  <a:lnTo>
                    <a:pt x="5" y="66"/>
                  </a:lnTo>
                  <a:lnTo>
                    <a:pt x="5" y="64"/>
                  </a:lnTo>
                  <a:lnTo>
                    <a:pt x="3" y="62"/>
                  </a:lnTo>
                  <a:lnTo>
                    <a:pt x="3" y="60"/>
                  </a:lnTo>
                  <a:lnTo>
                    <a:pt x="5" y="58"/>
                  </a:lnTo>
                  <a:lnTo>
                    <a:pt x="5" y="55"/>
                  </a:lnTo>
                  <a:lnTo>
                    <a:pt x="6" y="53"/>
                  </a:lnTo>
                  <a:lnTo>
                    <a:pt x="10" y="50"/>
                  </a:lnTo>
                  <a:lnTo>
                    <a:pt x="14" y="47"/>
                  </a:lnTo>
                  <a:lnTo>
                    <a:pt x="15" y="43"/>
                  </a:lnTo>
                  <a:lnTo>
                    <a:pt x="15" y="39"/>
                  </a:lnTo>
                  <a:lnTo>
                    <a:pt x="15" y="38"/>
                  </a:lnTo>
                  <a:lnTo>
                    <a:pt x="21" y="36"/>
                  </a:lnTo>
                  <a:lnTo>
                    <a:pt x="22" y="34"/>
                  </a:lnTo>
                  <a:lnTo>
                    <a:pt x="23" y="33"/>
                  </a:lnTo>
                  <a:lnTo>
                    <a:pt x="27" y="28"/>
                  </a:lnTo>
                  <a:lnTo>
                    <a:pt x="31" y="24"/>
                  </a:lnTo>
                  <a:lnTo>
                    <a:pt x="32" y="22"/>
                  </a:lnTo>
                  <a:lnTo>
                    <a:pt x="32" y="21"/>
                  </a:lnTo>
                  <a:lnTo>
                    <a:pt x="32" y="20"/>
                  </a:lnTo>
                  <a:lnTo>
                    <a:pt x="32" y="20"/>
                  </a:lnTo>
                  <a:lnTo>
                    <a:pt x="30" y="19"/>
                  </a:lnTo>
                  <a:lnTo>
                    <a:pt x="29" y="18"/>
                  </a:lnTo>
                  <a:lnTo>
                    <a:pt x="31" y="15"/>
                  </a:lnTo>
                  <a:lnTo>
                    <a:pt x="34" y="13"/>
                  </a:lnTo>
                  <a:lnTo>
                    <a:pt x="37" y="13"/>
                  </a:lnTo>
                  <a:lnTo>
                    <a:pt x="38" y="14"/>
                  </a:lnTo>
                  <a:lnTo>
                    <a:pt x="38" y="15"/>
                  </a:lnTo>
                  <a:lnTo>
                    <a:pt x="39" y="16"/>
                  </a:lnTo>
                  <a:lnTo>
                    <a:pt x="41" y="16"/>
                  </a:lnTo>
                  <a:lnTo>
                    <a:pt x="43" y="16"/>
                  </a:lnTo>
                  <a:lnTo>
                    <a:pt x="45" y="15"/>
                  </a:lnTo>
                  <a:lnTo>
                    <a:pt x="47" y="12"/>
                  </a:lnTo>
                  <a:lnTo>
                    <a:pt x="48" y="11"/>
                  </a:lnTo>
                  <a:lnTo>
                    <a:pt x="52" y="9"/>
                  </a:lnTo>
                  <a:lnTo>
                    <a:pt x="54" y="10"/>
                  </a:lnTo>
                  <a:lnTo>
                    <a:pt x="61" y="10"/>
                  </a:lnTo>
                  <a:lnTo>
                    <a:pt x="67" y="9"/>
                  </a:lnTo>
                  <a:lnTo>
                    <a:pt x="70" y="8"/>
                  </a:lnTo>
                  <a:lnTo>
                    <a:pt x="74" y="8"/>
                  </a:lnTo>
                  <a:lnTo>
                    <a:pt x="77" y="9"/>
                  </a:lnTo>
                  <a:lnTo>
                    <a:pt x="77" y="9"/>
                  </a:lnTo>
                  <a:lnTo>
                    <a:pt x="78" y="8"/>
                  </a:lnTo>
                  <a:lnTo>
                    <a:pt x="78" y="8"/>
                  </a:lnTo>
                  <a:lnTo>
                    <a:pt x="81" y="7"/>
                  </a:lnTo>
                  <a:lnTo>
                    <a:pt x="81" y="6"/>
                  </a:lnTo>
                  <a:lnTo>
                    <a:pt x="81" y="6"/>
                  </a:lnTo>
                  <a:lnTo>
                    <a:pt x="81" y="5"/>
                  </a:lnTo>
                  <a:lnTo>
                    <a:pt x="78" y="6"/>
                  </a:lnTo>
                  <a:lnTo>
                    <a:pt x="76" y="5"/>
                  </a:lnTo>
                  <a:lnTo>
                    <a:pt x="76" y="4"/>
                  </a:lnTo>
                  <a:lnTo>
                    <a:pt x="77" y="2"/>
                  </a:lnTo>
                  <a:lnTo>
                    <a:pt x="79" y="0"/>
                  </a:lnTo>
                  <a:lnTo>
                    <a:pt x="81" y="0"/>
                  </a:lnTo>
                  <a:lnTo>
                    <a:pt x="83" y="1"/>
                  </a:lnTo>
                  <a:lnTo>
                    <a:pt x="86" y="4"/>
                  </a:lnTo>
                  <a:lnTo>
                    <a:pt x="87" y="4"/>
                  </a:lnTo>
                  <a:lnTo>
                    <a:pt x="88" y="3"/>
                  </a:lnTo>
                  <a:lnTo>
                    <a:pt x="88" y="3"/>
                  </a:lnTo>
                  <a:lnTo>
                    <a:pt x="89" y="3"/>
                  </a:lnTo>
                  <a:lnTo>
                    <a:pt x="91" y="5"/>
                  </a:lnTo>
                  <a:lnTo>
                    <a:pt x="91" y="6"/>
                  </a:lnTo>
                  <a:lnTo>
                    <a:pt x="99" y="5"/>
                  </a:lnTo>
                  <a:lnTo>
                    <a:pt x="100" y="5"/>
                  </a:lnTo>
                  <a:lnTo>
                    <a:pt x="106" y="8"/>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4" name="France">
              <a:extLst>
                <a:ext uri="{FF2B5EF4-FFF2-40B4-BE49-F238E27FC236}">
                  <a16:creationId xmlns:a16="http://schemas.microsoft.com/office/drawing/2014/main" id="{1AE8DF48-C80F-4298-8120-1477152420DD}"/>
                </a:ext>
              </a:extLst>
            </p:cNvPr>
            <p:cNvSpPr>
              <a:spLocks noEditPoints="1"/>
            </p:cNvSpPr>
            <p:nvPr/>
          </p:nvSpPr>
          <p:spPr bwMode="auto">
            <a:xfrm>
              <a:off x="5495538" y="3917468"/>
              <a:ext cx="2164554" cy="1862899"/>
            </a:xfrm>
            <a:custGeom>
              <a:avLst/>
              <a:gdLst>
                <a:gd name="T0" fmla="*/ 250 w 446"/>
                <a:gd name="T1" fmla="*/ 28 h 438"/>
                <a:gd name="T2" fmla="*/ 268 w 446"/>
                <a:gd name="T3" fmla="*/ 37 h 438"/>
                <a:gd name="T4" fmla="*/ 278 w 446"/>
                <a:gd name="T5" fmla="*/ 53 h 438"/>
                <a:gd name="T6" fmla="*/ 297 w 446"/>
                <a:gd name="T7" fmla="*/ 47 h 438"/>
                <a:gd name="T8" fmla="*/ 308 w 446"/>
                <a:gd name="T9" fmla="*/ 67 h 438"/>
                <a:gd name="T10" fmla="*/ 329 w 446"/>
                <a:gd name="T11" fmla="*/ 76 h 438"/>
                <a:gd name="T12" fmla="*/ 344 w 446"/>
                <a:gd name="T13" fmla="*/ 79 h 438"/>
                <a:gd name="T14" fmla="*/ 361 w 446"/>
                <a:gd name="T15" fmla="*/ 94 h 438"/>
                <a:gd name="T16" fmla="*/ 376 w 446"/>
                <a:gd name="T17" fmla="*/ 96 h 438"/>
                <a:gd name="T18" fmla="*/ 401 w 446"/>
                <a:gd name="T19" fmla="*/ 108 h 438"/>
                <a:gd name="T20" fmla="*/ 383 w 446"/>
                <a:gd name="T21" fmla="*/ 159 h 438"/>
                <a:gd name="T22" fmla="*/ 372 w 446"/>
                <a:gd name="T23" fmla="*/ 174 h 438"/>
                <a:gd name="T24" fmla="*/ 366 w 446"/>
                <a:gd name="T25" fmla="*/ 181 h 438"/>
                <a:gd name="T26" fmla="*/ 340 w 446"/>
                <a:gd name="T27" fmla="*/ 212 h 438"/>
                <a:gd name="T28" fmla="*/ 334 w 446"/>
                <a:gd name="T29" fmla="*/ 233 h 438"/>
                <a:gd name="T30" fmla="*/ 353 w 446"/>
                <a:gd name="T31" fmla="*/ 220 h 438"/>
                <a:gd name="T32" fmla="*/ 365 w 446"/>
                <a:gd name="T33" fmla="*/ 239 h 438"/>
                <a:gd name="T34" fmla="*/ 367 w 446"/>
                <a:gd name="T35" fmla="*/ 262 h 438"/>
                <a:gd name="T36" fmla="*/ 357 w 446"/>
                <a:gd name="T37" fmla="*/ 278 h 438"/>
                <a:gd name="T38" fmla="*/ 366 w 446"/>
                <a:gd name="T39" fmla="*/ 292 h 438"/>
                <a:gd name="T40" fmla="*/ 363 w 446"/>
                <a:gd name="T41" fmla="*/ 313 h 438"/>
                <a:gd name="T42" fmla="*/ 385 w 446"/>
                <a:gd name="T43" fmla="*/ 329 h 438"/>
                <a:gd name="T44" fmla="*/ 378 w 446"/>
                <a:gd name="T45" fmla="*/ 339 h 438"/>
                <a:gd name="T46" fmla="*/ 339 w 446"/>
                <a:gd name="T47" fmla="*/ 368 h 438"/>
                <a:gd name="T48" fmla="*/ 306 w 446"/>
                <a:gd name="T49" fmla="*/ 352 h 438"/>
                <a:gd name="T50" fmla="*/ 286 w 446"/>
                <a:gd name="T51" fmla="*/ 352 h 438"/>
                <a:gd name="T52" fmla="*/ 250 w 446"/>
                <a:gd name="T53" fmla="*/ 362 h 438"/>
                <a:gd name="T54" fmla="*/ 238 w 446"/>
                <a:gd name="T55" fmla="*/ 394 h 438"/>
                <a:gd name="T56" fmla="*/ 214 w 446"/>
                <a:gd name="T57" fmla="*/ 397 h 438"/>
                <a:gd name="T58" fmla="*/ 201 w 446"/>
                <a:gd name="T59" fmla="*/ 387 h 438"/>
                <a:gd name="T60" fmla="*/ 172 w 446"/>
                <a:gd name="T61" fmla="*/ 378 h 438"/>
                <a:gd name="T62" fmla="*/ 154 w 446"/>
                <a:gd name="T63" fmla="*/ 383 h 438"/>
                <a:gd name="T64" fmla="*/ 131 w 446"/>
                <a:gd name="T65" fmla="*/ 379 h 438"/>
                <a:gd name="T66" fmla="*/ 107 w 446"/>
                <a:gd name="T67" fmla="*/ 367 h 438"/>
                <a:gd name="T68" fmla="*/ 104 w 446"/>
                <a:gd name="T69" fmla="*/ 360 h 438"/>
                <a:gd name="T70" fmla="*/ 106 w 446"/>
                <a:gd name="T71" fmla="*/ 327 h 438"/>
                <a:gd name="T72" fmla="*/ 114 w 446"/>
                <a:gd name="T73" fmla="*/ 261 h 438"/>
                <a:gd name="T74" fmla="*/ 123 w 446"/>
                <a:gd name="T75" fmla="*/ 264 h 438"/>
                <a:gd name="T76" fmla="*/ 113 w 446"/>
                <a:gd name="T77" fmla="*/ 231 h 438"/>
                <a:gd name="T78" fmla="*/ 83 w 446"/>
                <a:gd name="T79" fmla="*/ 198 h 438"/>
                <a:gd name="T80" fmla="*/ 94 w 446"/>
                <a:gd name="T81" fmla="*/ 185 h 438"/>
                <a:gd name="T82" fmla="*/ 65 w 446"/>
                <a:gd name="T83" fmla="*/ 171 h 438"/>
                <a:gd name="T84" fmla="*/ 46 w 446"/>
                <a:gd name="T85" fmla="*/ 163 h 438"/>
                <a:gd name="T86" fmla="*/ 10 w 446"/>
                <a:gd name="T87" fmla="*/ 150 h 438"/>
                <a:gd name="T88" fmla="*/ 7 w 446"/>
                <a:gd name="T89" fmla="*/ 134 h 438"/>
                <a:gd name="T90" fmla="*/ 0 w 446"/>
                <a:gd name="T91" fmla="*/ 130 h 438"/>
                <a:gd name="T92" fmla="*/ 54 w 446"/>
                <a:gd name="T93" fmla="*/ 112 h 438"/>
                <a:gd name="T94" fmla="*/ 103 w 446"/>
                <a:gd name="T95" fmla="*/ 119 h 438"/>
                <a:gd name="T96" fmla="*/ 95 w 446"/>
                <a:gd name="T97" fmla="*/ 69 h 438"/>
                <a:gd name="T98" fmla="*/ 132 w 446"/>
                <a:gd name="T99" fmla="*/ 85 h 438"/>
                <a:gd name="T100" fmla="*/ 154 w 446"/>
                <a:gd name="T101" fmla="*/ 68 h 438"/>
                <a:gd name="T102" fmla="*/ 198 w 446"/>
                <a:gd name="T103" fmla="*/ 14 h 438"/>
                <a:gd name="T104" fmla="*/ 229 w 446"/>
                <a:gd name="T105" fmla="*/ 11 h 438"/>
                <a:gd name="T106" fmla="*/ 105 w 446"/>
                <a:gd name="T107" fmla="*/ 238 h 438"/>
                <a:gd name="T108" fmla="*/ 446 w 446"/>
                <a:gd name="T109" fmla="*/ 406 h 438"/>
                <a:gd name="T110" fmla="*/ 425 w 446"/>
                <a:gd name="T111" fmla="*/ 433 h 438"/>
                <a:gd name="T112" fmla="*/ 419 w 446"/>
                <a:gd name="T113" fmla="*/ 416 h 438"/>
                <a:gd name="T114" fmla="*/ 419 w 446"/>
                <a:gd name="T115" fmla="*/ 401 h 438"/>
                <a:gd name="T116" fmla="*/ 432 w 446"/>
                <a:gd name="T117" fmla="*/ 383 h 438"/>
                <a:gd name="T118" fmla="*/ 442 w 446"/>
                <a:gd name="T119"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6" h="438">
                  <a:moveTo>
                    <a:pt x="237" y="19"/>
                  </a:moveTo>
                  <a:lnTo>
                    <a:pt x="237" y="19"/>
                  </a:lnTo>
                  <a:lnTo>
                    <a:pt x="239" y="18"/>
                  </a:lnTo>
                  <a:lnTo>
                    <a:pt x="242" y="16"/>
                  </a:lnTo>
                  <a:lnTo>
                    <a:pt x="245" y="16"/>
                  </a:lnTo>
                  <a:lnTo>
                    <a:pt x="247" y="17"/>
                  </a:lnTo>
                  <a:lnTo>
                    <a:pt x="247" y="18"/>
                  </a:lnTo>
                  <a:lnTo>
                    <a:pt x="249" y="22"/>
                  </a:lnTo>
                  <a:lnTo>
                    <a:pt x="249" y="25"/>
                  </a:lnTo>
                  <a:lnTo>
                    <a:pt x="250" y="28"/>
                  </a:lnTo>
                  <a:lnTo>
                    <a:pt x="252" y="29"/>
                  </a:lnTo>
                  <a:lnTo>
                    <a:pt x="257" y="30"/>
                  </a:lnTo>
                  <a:lnTo>
                    <a:pt x="260" y="31"/>
                  </a:lnTo>
                  <a:lnTo>
                    <a:pt x="261" y="32"/>
                  </a:lnTo>
                  <a:lnTo>
                    <a:pt x="262" y="38"/>
                  </a:lnTo>
                  <a:lnTo>
                    <a:pt x="263" y="39"/>
                  </a:lnTo>
                  <a:lnTo>
                    <a:pt x="264" y="38"/>
                  </a:lnTo>
                  <a:lnTo>
                    <a:pt x="265" y="37"/>
                  </a:lnTo>
                  <a:lnTo>
                    <a:pt x="266" y="37"/>
                  </a:lnTo>
                  <a:lnTo>
                    <a:pt x="268" y="37"/>
                  </a:lnTo>
                  <a:lnTo>
                    <a:pt x="271" y="38"/>
                  </a:lnTo>
                  <a:lnTo>
                    <a:pt x="274" y="38"/>
                  </a:lnTo>
                  <a:lnTo>
                    <a:pt x="278" y="42"/>
                  </a:lnTo>
                  <a:lnTo>
                    <a:pt x="278" y="43"/>
                  </a:lnTo>
                  <a:lnTo>
                    <a:pt x="277" y="45"/>
                  </a:lnTo>
                  <a:lnTo>
                    <a:pt x="277" y="47"/>
                  </a:lnTo>
                  <a:lnTo>
                    <a:pt x="278" y="48"/>
                  </a:lnTo>
                  <a:lnTo>
                    <a:pt x="279" y="49"/>
                  </a:lnTo>
                  <a:lnTo>
                    <a:pt x="279" y="51"/>
                  </a:lnTo>
                  <a:lnTo>
                    <a:pt x="278" y="53"/>
                  </a:lnTo>
                  <a:lnTo>
                    <a:pt x="277" y="54"/>
                  </a:lnTo>
                  <a:lnTo>
                    <a:pt x="277" y="55"/>
                  </a:lnTo>
                  <a:lnTo>
                    <a:pt x="278" y="55"/>
                  </a:lnTo>
                  <a:lnTo>
                    <a:pt x="278" y="56"/>
                  </a:lnTo>
                  <a:lnTo>
                    <a:pt x="284" y="57"/>
                  </a:lnTo>
                  <a:lnTo>
                    <a:pt x="290" y="56"/>
                  </a:lnTo>
                  <a:lnTo>
                    <a:pt x="293" y="54"/>
                  </a:lnTo>
                  <a:lnTo>
                    <a:pt x="294" y="52"/>
                  </a:lnTo>
                  <a:lnTo>
                    <a:pt x="295" y="49"/>
                  </a:lnTo>
                  <a:lnTo>
                    <a:pt x="297" y="47"/>
                  </a:lnTo>
                  <a:lnTo>
                    <a:pt x="298" y="46"/>
                  </a:lnTo>
                  <a:lnTo>
                    <a:pt x="300" y="47"/>
                  </a:lnTo>
                  <a:lnTo>
                    <a:pt x="298" y="56"/>
                  </a:lnTo>
                  <a:lnTo>
                    <a:pt x="299" y="58"/>
                  </a:lnTo>
                  <a:lnTo>
                    <a:pt x="299" y="61"/>
                  </a:lnTo>
                  <a:lnTo>
                    <a:pt x="300" y="64"/>
                  </a:lnTo>
                  <a:lnTo>
                    <a:pt x="302" y="64"/>
                  </a:lnTo>
                  <a:lnTo>
                    <a:pt x="304" y="65"/>
                  </a:lnTo>
                  <a:lnTo>
                    <a:pt x="306" y="66"/>
                  </a:lnTo>
                  <a:lnTo>
                    <a:pt x="308" y="67"/>
                  </a:lnTo>
                  <a:lnTo>
                    <a:pt x="311" y="69"/>
                  </a:lnTo>
                  <a:lnTo>
                    <a:pt x="313" y="69"/>
                  </a:lnTo>
                  <a:lnTo>
                    <a:pt x="313" y="71"/>
                  </a:lnTo>
                  <a:lnTo>
                    <a:pt x="315" y="72"/>
                  </a:lnTo>
                  <a:lnTo>
                    <a:pt x="318" y="75"/>
                  </a:lnTo>
                  <a:lnTo>
                    <a:pt x="320" y="77"/>
                  </a:lnTo>
                  <a:lnTo>
                    <a:pt x="321" y="77"/>
                  </a:lnTo>
                  <a:lnTo>
                    <a:pt x="323" y="77"/>
                  </a:lnTo>
                  <a:lnTo>
                    <a:pt x="326" y="76"/>
                  </a:lnTo>
                  <a:lnTo>
                    <a:pt x="329" y="76"/>
                  </a:lnTo>
                  <a:lnTo>
                    <a:pt x="330" y="78"/>
                  </a:lnTo>
                  <a:lnTo>
                    <a:pt x="332" y="78"/>
                  </a:lnTo>
                  <a:lnTo>
                    <a:pt x="333" y="79"/>
                  </a:lnTo>
                  <a:lnTo>
                    <a:pt x="334" y="80"/>
                  </a:lnTo>
                  <a:lnTo>
                    <a:pt x="336" y="81"/>
                  </a:lnTo>
                  <a:lnTo>
                    <a:pt x="338" y="80"/>
                  </a:lnTo>
                  <a:lnTo>
                    <a:pt x="339" y="79"/>
                  </a:lnTo>
                  <a:lnTo>
                    <a:pt x="341" y="78"/>
                  </a:lnTo>
                  <a:lnTo>
                    <a:pt x="343" y="78"/>
                  </a:lnTo>
                  <a:lnTo>
                    <a:pt x="344" y="79"/>
                  </a:lnTo>
                  <a:lnTo>
                    <a:pt x="346" y="80"/>
                  </a:lnTo>
                  <a:lnTo>
                    <a:pt x="347" y="80"/>
                  </a:lnTo>
                  <a:lnTo>
                    <a:pt x="350" y="81"/>
                  </a:lnTo>
                  <a:lnTo>
                    <a:pt x="352" y="83"/>
                  </a:lnTo>
                  <a:lnTo>
                    <a:pt x="353" y="85"/>
                  </a:lnTo>
                  <a:lnTo>
                    <a:pt x="353" y="87"/>
                  </a:lnTo>
                  <a:lnTo>
                    <a:pt x="354" y="88"/>
                  </a:lnTo>
                  <a:lnTo>
                    <a:pt x="358" y="94"/>
                  </a:lnTo>
                  <a:lnTo>
                    <a:pt x="359" y="94"/>
                  </a:lnTo>
                  <a:lnTo>
                    <a:pt x="361" y="94"/>
                  </a:lnTo>
                  <a:lnTo>
                    <a:pt x="362" y="92"/>
                  </a:lnTo>
                  <a:lnTo>
                    <a:pt x="363" y="92"/>
                  </a:lnTo>
                  <a:lnTo>
                    <a:pt x="365" y="93"/>
                  </a:lnTo>
                  <a:lnTo>
                    <a:pt x="366" y="93"/>
                  </a:lnTo>
                  <a:lnTo>
                    <a:pt x="367" y="96"/>
                  </a:lnTo>
                  <a:lnTo>
                    <a:pt x="368" y="96"/>
                  </a:lnTo>
                  <a:lnTo>
                    <a:pt x="368" y="96"/>
                  </a:lnTo>
                  <a:lnTo>
                    <a:pt x="370" y="96"/>
                  </a:lnTo>
                  <a:lnTo>
                    <a:pt x="373" y="96"/>
                  </a:lnTo>
                  <a:lnTo>
                    <a:pt x="376" y="96"/>
                  </a:lnTo>
                  <a:lnTo>
                    <a:pt x="379" y="94"/>
                  </a:lnTo>
                  <a:lnTo>
                    <a:pt x="380" y="95"/>
                  </a:lnTo>
                  <a:lnTo>
                    <a:pt x="383" y="98"/>
                  </a:lnTo>
                  <a:lnTo>
                    <a:pt x="385" y="99"/>
                  </a:lnTo>
                  <a:lnTo>
                    <a:pt x="391" y="100"/>
                  </a:lnTo>
                  <a:lnTo>
                    <a:pt x="398" y="101"/>
                  </a:lnTo>
                  <a:lnTo>
                    <a:pt x="400" y="102"/>
                  </a:lnTo>
                  <a:lnTo>
                    <a:pt x="402" y="103"/>
                  </a:lnTo>
                  <a:lnTo>
                    <a:pt x="402" y="107"/>
                  </a:lnTo>
                  <a:lnTo>
                    <a:pt x="401" y="108"/>
                  </a:lnTo>
                  <a:lnTo>
                    <a:pt x="395" y="116"/>
                  </a:lnTo>
                  <a:lnTo>
                    <a:pt x="393" y="119"/>
                  </a:lnTo>
                  <a:lnTo>
                    <a:pt x="391" y="123"/>
                  </a:lnTo>
                  <a:lnTo>
                    <a:pt x="390" y="130"/>
                  </a:lnTo>
                  <a:lnTo>
                    <a:pt x="388" y="136"/>
                  </a:lnTo>
                  <a:lnTo>
                    <a:pt x="386" y="141"/>
                  </a:lnTo>
                  <a:lnTo>
                    <a:pt x="385" y="146"/>
                  </a:lnTo>
                  <a:lnTo>
                    <a:pt x="385" y="149"/>
                  </a:lnTo>
                  <a:lnTo>
                    <a:pt x="385" y="153"/>
                  </a:lnTo>
                  <a:lnTo>
                    <a:pt x="383" y="159"/>
                  </a:lnTo>
                  <a:lnTo>
                    <a:pt x="383" y="164"/>
                  </a:lnTo>
                  <a:lnTo>
                    <a:pt x="384" y="167"/>
                  </a:lnTo>
                  <a:lnTo>
                    <a:pt x="386" y="168"/>
                  </a:lnTo>
                  <a:lnTo>
                    <a:pt x="382" y="170"/>
                  </a:lnTo>
                  <a:lnTo>
                    <a:pt x="381" y="171"/>
                  </a:lnTo>
                  <a:lnTo>
                    <a:pt x="380" y="174"/>
                  </a:lnTo>
                  <a:lnTo>
                    <a:pt x="377" y="175"/>
                  </a:lnTo>
                  <a:lnTo>
                    <a:pt x="375" y="175"/>
                  </a:lnTo>
                  <a:lnTo>
                    <a:pt x="373" y="175"/>
                  </a:lnTo>
                  <a:lnTo>
                    <a:pt x="372" y="174"/>
                  </a:lnTo>
                  <a:lnTo>
                    <a:pt x="372" y="173"/>
                  </a:lnTo>
                  <a:lnTo>
                    <a:pt x="371" y="172"/>
                  </a:lnTo>
                  <a:lnTo>
                    <a:pt x="368" y="172"/>
                  </a:lnTo>
                  <a:lnTo>
                    <a:pt x="365" y="174"/>
                  </a:lnTo>
                  <a:lnTo>
                    <a:pt x="363" y="177"/>
                  </a:lnTo>
                  <a:lnTo>
                    <a:pt x="364" y="178"/>
                  </a:lnTo>
                  <a:lnTo>
                    <a:pt x="366" y="179"/>
                  </a:lnTo>
                  <a:lnTo>
                    <a:pt x="366" y="179"/>
                  </a:lnTo>
                  <a:lnTo>
                    <a:pt x="366" y="180"/>
                  </a:lnTo>
                  <a:lnTo>
                    <a:pt x="366" y="181"/>
                  </a:lnTo>
                  <a:lnTo>
                    <a:pt x="365" y="182"/>
                  </a:lnTo>
                  <a:lnTo>
                    <a:pt x="357" y="192"/>
                  </a:lnTo>
                  <a:lnTo>
                    <a:pt x="356" y="193"/>
                  </a:lnTo>
                  <a:lnTo>
                    <a:pt x="355" y="195"/>
                  </a:lnTo>
                  <a:lnTo>
                    <a:pt x="349" y="197"/>
                  </a:lnTo>
                  <a:lnTo>
                    <a:pt x="349" y="198"/>
                  </a:lnTo>
                  <a:lnTo>
                    <a:pt x="349" y="202"/>
                  </a:lnTo>
                  <a:lnTo>
                    <a:pt x="348" y="206"/>
                  </a:lnTo>
                  <a:lnTo>
                    <a:pt x="344" y="209"/>
                  </a:lnTo>
                  <a:lnTo>
                    <a:pt x="340" y="212"/>
                  </a:lnTo>
                  <a:lnTo>
                    <a:pt x="339" y="214"/>
                  </a:lnTo>
                  <a:lnTo>
                    <a:pt x="339" y="217"/>
                  </a:lnTo>
                  <a:lnTo>
                    <a:pt x="337" y="219"/>
                  </a:lnTo>
                  <a:lnTo>
                    <a:pt x="337" y="221"/>
                  </a:lnTo>
                  <a:lnTo>
                    <a:pt x="339" y="223"/>
                  </a:lnTo>
                  <a:lnTo>
                    <a:pt x="339" y="225"/>
                  </a:lnTo>
                  <a:lnTo>
                    <a:pt x="338" y="227"/>
                  </a:lnTo>
                  <a:lnTo>
                    <a:pt x="336" y="229"/>
                  </a:lnTo>
                  <a:lnTo>
                    <a:pt x="334" y="230"/>
                  </a:lnTo>
                  <a:lnTo>
                    <a:pt x="334" y="233"/>
                  </a:lnTo>
                  <a:lnTo>
                    <a:pt x="335" y="233"/>
                  </a:lnTo>
                  <a:lnTo>
                    <a:pt x="338" y="233"/>
                  </a:lnTo>
                  <a:lnTo>
                    <a:pt x="342" y="231"/>
                  </a:lnTo>
                  <a:lnTo>
                    <a:pt x="344" y="229"/>
                  </a:lnTo>
                  <a:lnTo>
                    <a:pt x="342" y="226"/>
                  </a:lnTo>
                  <a:lnTo>
                    <a:pt x="342" y="226"/>
                  </a:lnTo>
                  <a:lnTo>
                    <a:pt x="343" y="225"/>
                  </a:lnTo>
                  <a:lnTo>
                    <a:pt x="345" y="222"/>
                  </a:lnTo>
                  <a:lnTo>
                    <a:pt x="349" y="221"/>
                  </a:lnTo>
                  <a:lnTo>
                    <a:pt x="353" y="220"/>
                  </a:lnTo>
                  <a:lnTo>
                    <a:pt x="359" y="221"/>
                  </a:lnTo>
                  <a:lnTo>
                    <a:pt x="359" y="222"/>
                  </a:lnTo>
                  <a:lnTo>
                    <a:pt x="359" y="223"/>
                  </a:lnTo>
                  <a:lnTo>
                    <a:pt x="360" y="226"/>
                  </a:lnTo>
                  <a:lnTo>
                    <a:pt x="361" y="228"/>
                  </a:lnTo>
                  <a:lnTo>
                    <a:pt x="359" y="232"/>
                  </a:lnTo>
                  <a:lnTo>
                    <a:pt x="360" y="234"/>
                  </a:lnTo>
                  <a:lnTo>
                    <a:pt x="362" y="236"/>
                  </a:lnTo>
                  <a:lnTo>
                    <a:pt x="363" y="238"/>
                  </a:lnTo>
                  <a:lnTo>
                    <a:pt x="365" y="239"/>
                  </a:lnTo>
                  <a:lnTo>
                    <a:pt x="367" y="242"/>
                  </a:lnTo>
                  <a:lnTo>
                    <a:pt x="367" y="243"/>
                  </a:lnTo>
                  <a:lnTo>
                    <a:pt x="365" y="246"/>
                  </a:lnTo>
                  <a:lnTo>
                    <a:pt x="360" y="248"/>
                  </a:lnTo>
                  <a:lnTo>
                    <a:pt x="360" y="250"/>
                  </a:lnTo>
                  <a:lnTo>
                    <a:pt x="360" y="251"/>
                  </a:lnTo>
                  <a:lnTo>
                    <a:pt x="360" y="253"/>
                  </a:lnTo>
                  <a:lnTo>
                    <a:pt x="363" y="255"/>
                  </a:lnTo>
                  <a:lnTo>
                    <a:pt x="365" y="259"/>
                  </a:lnTo>
                  <a:lnTo>
                    <a:pt x="367" y="262"/>
                  </a:lnTo>
                  <a:lnTo>
                    <a:pt x="370" y="265"/>
                  </a:lnTo>
                  <a:lnTo>
                    <a:pt x="371" y="267"/>
                  </a:lnTo>
                  <a:lnTo>
                    <a:pt x="371" y="267"/>
                  </a:lnTo>
                  <a:lnTo>
                    <a:pt x="370" y="269"/>
                  </a:lnTo>
                  <a:lnTo>
                    <a:pt x="369" y="274"/>
                  </a:lnTo>
                  <a:lnTo>
                    <a:pt x="367" y="274"/>
                  </a:lnTo>
                  <a:lnTo>
                    <a:pt x="366" y="275"/>
                  </a:lnTo>
                  <a:lnTo>
                    <a:pt x="362" y="278"/>
                  </a:lnTo>
                  <a:lnTo>
                    <a:pt x="360" y="278"/>
                  </a:lnTo>
                  <a:lnTo>
                    <a:pt x="357" y="278"/>
                  </a:lnTo>
                  <a:lnTo>
                    <a:pt x="355" y="279"/>
                  </a:lnTo>
                  <a:lnTo>
                    <a:pt x="355" y="281"/>
                  </a:lnTo>
                  <a:lnTo>
                    <a:pt x="357" y="283"/>
                  </a:lnTo>
                  <a:lnTo>
                    <a:pt x="358" y="285"/>
                  </a:lnTo>
                  <a:lnTo>
                    <a:pt x="358" y="288"/>
                  </a:lnTo>
                  <a:lnTo>
                    <a:pt x="360" y="289"/>
                  </a:lnTo>
                  <a:lnTo>
                    <a:pt x="363" y="290"/>
                  </a:lnTo>
                  <a:lnTo>
                    <a:pt x="365" y="290"/>
                  </a:lnTo>
                  <a:lnTo>
                    <a:pt x="366" y="291"/>
                  </a:lnTo>
                  <a:lnTo>
                    <a:pt x="366" y="292"/>
                  </a:lnTo>
                  <a:lnTo>
                    <a:pt x="367" y="297"/>
                  </a:lnTo>
                  <a:lnTo>
                    <a:pt x="367" y="298"/>
                  </a:lnTo>
                  <a:lnTo>
                    <a:pt x="365" y="298"/>
                  </a:lnTo>
                  <a:lnTo>
                    <a:pt x="364" y="300"/>
                  </a:lnTo>
                  <a:lnTo>
                    <a:pt x="363" y="303"/>
                  </a:lnTo>
                  <a:lnTo>
                    <a:pt x="362" y="306"/>
                  </a:lnTo>
                  <a:lnTo>
                    <a:pt x="363" y="308"/>
                  </a:lnTo>
                  <a:lnTo>
                    <a:pt x="363" y="309"/>
                  </a:lnTo>
                  <a:lnTo>
                    <a:pt x="363" y="311"/>
                  </a:lnTo>
                  <a:lnTo>
                    <a:pt x="363" y="313"/>
                  </a:lnTo>
                  <a:lnTo>
                    <a:pt x="365" y="316"/>
                  </a:lnTo>
                  <a:lnTo>
                    <a:pt x="371" y="319"/>
                  </a:lnTo>
                  <a:lnTo>
                    <a:pt x="376" y="322"/>
                  </a:lnTo>
                  <a:lnTo>
                    <a:pt x="378" y="322"/>
                  </a:lnTo>
                  <a:lnTo>
                    <a:pt x="385" y="320"/>
                  </a:lnTo>
                  <a:lnTo>
                    <a:pt x="386" y="321"/>
                  </a:lnTo>
                  <a:lnTo>
                    <a:pt x="387" y="323"/>
                  </a:lnTo>
                  <a:lnTo>
                    <a:pt x="388" y="324"/>
                  </a:lnTo>
                  <a:lnTo>
                    <a:pt x="387" y="326"/>
                  </a:lnTo>
                  <a:lnTo>
                    <a:pt x="385" y="329"/>
                  </a:lnTo>
                  <a:lnTo>
                    <a:pt x="383" y="332"/>
                  </a:lnTo>
                  <a:lnTo>
                    <a:pt x="381" y="334"/>
                  </a:lnTo>
                  <a:lnTo>
                    <a:pt x="382" y="335"/>
                  </a:lnTo>
                  <a:lnTo>
                    <a:pt x="382" y="338"/>
                  </a:lnTo>
                  <a:lnTo>
                    <a:pt x="380" y="339"/>
                  </a:lnTo>
                  <a:lnTo>
                    <a:pt x="380" y="338"/>
                  </a:lnTo>
                  <a:lnTo>
                    <a:pt x="379" y="338"/>
                  </a:lnTo>
                  <a:lnTo>
                    <a:pt x="379" y="338"/>
                  </a:lnTo>
                  <a:lnTo>
                    <a:pt x="378" y="338"/>
                  </a:lnTo>
                  <a:lnTo>
                    <a:pt x="378" y="339"/>
                  </a:lnTo>
                  <a:lnTo>
                    <a:pt x="375" y="341"/>
                  </a:lnTo>
                  <a:lnTo>
                    <a:pt x="372" y="342"/>
                  </a:lnTo>
                  <a:lnTo>
                    <a:pt x="362" y="352"/>
                  </a:lnTo>
                  <a:lnTo>
                    <a:pt x="358" y="355"/>
                  </a:lnTo>
                  <a:lnTo>
                    <a:pt x="357" y="356"/>
                  </a:lnTo>
                  <a:lnTo>
                    <a:pt x="356" y="359"/>
                  </a:lnTo>
                  <a:lnTo>
                    <a:pt x="353" y="362"/>
                  </a:lnTo>
                  <a:lnTo>
                    <a:pt x="351" y="363"/>
                  </a:lnTo>
                  <a:lnTo>
                    <a:pt x="345" y="365"/>
                  </a:lnTo>
                  <a:lnTo>
                    <a:pt x="339" y="368"/>
                  </a:lnTo>
                  <a:lnTo>
                    <a:pt x="336" y="366"/>
                  </a:lnTo>
                  <a:lnTo>
                    <a:pt x="329" y="366"/>
                  </a:lnTo>
                  <a:lnTo>
                    <a:pt x="325" y="363"/>
                  </a:lnTo>
                  <a:lnTo>
                    <a:pt x="317" y="361"/>
                  </a:lnTo>
                  <a:lnTo>
                    <a:pt x="314" y="356"/>
                  </a:lnTo>
                  <a:lnTo>
                    <a:pt x="310" y="356"/>
                  </a:lnTo>
                  <a:lnTo>
                    <a:pt x="308" y="356"/>
                  </a:lnTo>
                  <a:lnTo>
                    <a:pt x="306" y="355"/>
                  </a:lnTo>
                  <a:lnTo>
                    <a:pt x="306" y="353"/>
                  </a:lnTo>
                  <a:lnTo>
                    <a:pt x="306" y="352"/>
                  </a:lnTo>
                  <a:lnTo>
                    <a:pt x="303" y="352"/>
                  </a:lnTo>
                  <a:lnTo>
                    <a:pt x="301" y="352"/>
                  </a:lnTo>
                  <a:lnTo>
                    <a:pt x="300" y="353"/>
                  </a:lnTo>
                  <a:lnTo>
                    <a:pt x="299" y="354"/>
                  </a:lnTo>
                  <a:lnTo>
                    <a:pt x="298" y="353"/>
                  </a:lnTo>
                  <a:lnTo>
                    <a:pt x="297" y="354"/>
                  </a:lnTo>
                  <a:lnTo>
                    <a:pt x="297" y="354"/>
                  </a:lnTo>
                  <a:lnTo>
                    <a:pt x="295" y="355"/>
                  </a:lnTo>
                  <a:lnTo>
                    <a:pt x="292" y="354"/>
                  </a:lnTo>
                  <a:lnTo>
                    <a:pt x="286" y="352"/>
                  </a:lnTo>
                  <a:lnTo>
                    <a:pt x="285" y="351"/>
                  </a:lnTo>
                  <a:lnTo>
                    <a:pt x="280" y="350"/>
                  </a:lnTo>
                  <a:lnTo>
                    <a:pt x="278" y="349"/>
                  </a:lnTo>
                  <a:lnTo>
                    <a:pt x="276" y="347"/>
                  </a:lnTo>
                  <a:lnTo>
                    <a:pt x="275" y="346"/>
                  </a:lnTo>
                  <a:lnTo>
                    <a:pt x="275" y="345"/>
                  </a:lnTo>
                  <a:lnTo>
                    <a:pt x="270" y="347"/>
                  </a:lnTo>
                  <a:lnTo>
                    <a:pt x="269" y="349"/>
                  </a:lnTo>
                  <a:lnTo>
                    <a:pt x="266" y="351"/>
                  </a:lnTo>
                  <a:lnTo>
                    <a:pt x="250" y="362"/>
                  </a:lnTo>
                  <a:lnTo>
                    <a:pt x="247" y="367"/>
                  </a:lnTo>
                  <a:lnTo>
                    <a:pt x="243" y="374"/>
                  </a:lnTo>
                  <a:lnTo>
                    <a:pt x="243" y="378"/>
                  </a:lnTo>
                  <a:lnTo>
                    <a:pt x="244" y="388"/>
                  </a:lnTo>
                  <a:lnTo>
                    <a:pt x="248" y="393"/>
                  </a:lnTo>
                  <a:lnTo>
                    <a:pt x="248" y="395"/>
                  </a:lnTo>
                  <a:lnTo>
                    <a:pt x="246" y="395"/>
                  </a:lnTo>
                  <a:lnTo>
                    <a:pt x="243" y="394"/>
                  </a:lnTo>
                  <a:lnTo>
                    <a:pt x="241" y="393"/>
                  </a:lnTo>
                  <a:lnTo>
                    <a:pt x="238" y="394"/>
                  </a:lnTo>
                  <a:lnTo>
                    <a:pt x="236" y="395"/>
                  </a:lnTo>
                  <a:lnTo>
                    <a:pt x="234" y="395"/>
                  </a:lnTo>
                  <a:lnTo>
                    <a:pt x="232" y="396"/>
                  </a:lnTo>
                  <a:lnTo>
                    <a:pt x="231" y="396"/>
                  </a:lnTo>
                  <a:lnTo>
                    <a:pt x="231" y="398"/>
                  </a:lnTo>
                  <a:lnTo>
                    <a:pt x="231" y="399"/>
                  </a:lnTo>
                  <a:lnTo>
                    <a:pt x="228" y="398"/>
                  </a:lnTo>
                  <a:lnTo>
                    <a:pt x="222" y="396"/>
                  </a:lnTo>
                  <a:lnTo>
                    <a:pt x="217" y="395"/>
                  </a:lnTo>
                  <a:lnTo>
                    <a:pt x="214" y="397"/>
                  </a:lnTo>
                  <a:lnTo>
                    <a:pt x="212" y="398"/>
                  </a:lnTo>
                  <a:lnTo>
                    <a:pt x="210" y="398"/>
                  </a:lnTo>
                  <a:lnTo>
                    <a:pt x="209" y="396"/>
                  </a:lnTo>
                  <a:lnTo>
                    <a:pt x="208" y="395"/>
                  </a:lnTo>
                  <a:lnTo>
                    <a:pt x="206" y="394"/>
                  </a:lnTo>
                  <a:lnTo>
                    <a:pt x="201" y="392"/>
                  </a:lnTo>
                  <a:lnTo>
                    <a:pt x="202" y="391"/>
                  </a:lnTo>
                  <a:lnTo>
                    <a:pt x="202" y="389"/>
                  </a:lnTo>
                  <a:lnTo>
                    <a:pt x="202" y="389"/>
                  </a:lnTo>
                  <a:lnTo>
                    <a:pt x="201" y="387"/>
                  </a:lnTo>
                  <a:lnTo>
                    <a:pt x="197" y="386"/>
                  </a:lnTo>
                  <a:lnTo>
                    <a:pt x="195" y="386"/>
                  </a:lnTo>
                  <a:lnTo>
                    <a:pt x="194" y="387"/>
                  </a:lnTo>
                  <a:lnTo>
                    <a:pt x="193" y="388"/>
                  </a:lnTo>
                  <a:lnTo>
                    <a:pt x="190" y="384"/>
                  </a:lnTo>
                  <a:lnTo>
                    <a:pt x="188" y="383"/>
                  </a:lnTo>
                  <a:lnTo>
                    <a:pt x="186" y="383"/>
                  </a:lnTo>
                  <a:lnTo>
                    <a:pt x="183" y="382"/>
                  </a:lnTo>
                  <a:lnTo>
                    <a:pt x="180" y="380"/>
                  </a:lnTo>
                  <a:lnTo>
                    <a:pt x="172" y="378"/>
                  </a:lnTo>
                  <a:lnTo>
                    <a:pt x="170" y="377"/>
                  </a:lnTo>
                  <a:lnTo>
                    <a:pt x="169" y="378"/>
                  </a:lnTo>
                  <a:lnTo>
                    <a:pt x="168" y="379"/>
                  </a:lnTo>
                  <a:lnTo>
                    <a:pt x="168" y="383"/>
                  </a:lnTo>
                  <a:lnTo>
                    <a:pt x="168" y="384"/>
                  </a:lnTo>
                  <a:lnTo>
                    <a:pt x="164" y="384"/>
                  </a:lnTo>
                  <a:lnTo>
                    <a:pt x="160" y="383"/>
                  </a:lnTo>
                  <a:lnTo>
                    <a:pt x="158" y="384"/>
                  </a:lnTo>
                  <a:lnTo>
                    <a:pt x="156" y="384"/>
                  </a:lnTo>
                  <a:lnTo>
                    <a:pt x="154" y="383"/>
                  </a:lnTo>
                  <a:lnTo>
                    <a:pt x="147" y="384"/>
                  </a:lnTo>
                  <a:lnTo>
                    <a:pt x="146" y="383"/>
                  </a:lnTo>
                  <a:lnTo>
                    <a:pt x="144" y="381"/>
                  </a:lnTo>
                  <a:lnTo>
                    <a:pt x="142" y="380"/>
                  </a:lnTo>
                  <a:lnTo>
                    <a:pt x="140" y="379"/>
                  </a:lnTo>
                  <a:lnTo>
                    <a:pt x="139" y="378"/>
                  </a:lnTo>
                  <a:lnTo>
                    <a:pt x="138" y="378"/>
                  </a:lnTo>
                  <a:lnTo>
                    <a:pt x="136" y="379"/>
                  </a:lnTo>
                  <a:lnTo>
                    <a:pt x="133" y="379"/>
                  </a:lnTo>
                  <a:lnTo>
                    <a:pt x="131" y="379"/>
                  </a:lnTo>
                  <a:lnTo>
                    <a:pt x="130" y="379"/>
                  </a:lnTo>
                  <a:lnTo>
                    <a:pt x="125" y="374"/>
                  </a:lnTo>
                  <a:lnTo>
                    <a:pt x="124" y="373"/>
                  </a:lnTo>
                  <a:lnTo>
                    <a:pt x="122" y="373"/>
                  </a:lnTo>
                  <a:lnTo>
                    <a:pt x="119" y="373"/>
                  </a:lnTo>
                  <a:lnTo>
                    <a:pt x="111" y="370"/>
                  </a:lnTo>
                  <a:lnTo>
                    <a:pt x="108" y="368"/>
                  </a:lnTo>
                  <a:lnTo>
                    <a:pt x="108" y="367"/>
                  </a:lnTo>
                  <a:lnTo>
                    <a:pt x="108" y="366"/>
                  </a:lnTo>
                  <a:lnTo>
                    <a:pt x="107" y="367"/>
                  </a:lnTo>
                  <a:lnTo>
                    <a:pt x="106" y="368"/>
                  </a:lnTo>
                  <a:lnTo>
                    <a:pt x="105" y="369"/>
                  </a:lnTo>
                  <a:lnTo>
                    <a:pt x="105" y="369"/>
                  </a:lnTo>
                  <a:lnTo>
                    <a:pt x="104" y="369"/>
                  </a:lnTo>
                  <a:lnTo>
                    <a:pt x="103" y="368"/>
                  </a:lnTo>
                  <a:lnTo>
                    <a:pt x="102" y="368"/>
                  </a:lnTo>
                  <a:lnTo>
                    <a:pt x="103" y="366"/>
                  </a:lnTo>
                  <a:lnTo>
                    <a:pt x="104" y="364"/>
                  </a:lnTo>
                  <a:lnTo>
                    <a:pt x="104" y="362"/>
                  </a:lnTo>
                  <a:lnTo>
                    <a:pt x="104" y="360"/>
                  </a:lnTo>
                  <a:lnTo>
                    <a:pt x="102" y="359"/>
                  </a:lnTo>
                  <a:lnTo>
                    <a:pt x="99" y="359"/>
                  </a:lnTo>
                  <a:lnTo>
                    <a:pt x="97" y="359"/>
                  </a:lnTo>
                  <a:lnTo>
                    <a:pt x="95" y="358"/>
                  </a:lnTo>
                  <a:lnTo>
                    <a:pt x="93" y="357"/>
                  </a:lnTo>
                  <a:lnTo>
                    <a:pt x="92" y="355"/>
                  </a:lnTo>
                  <a:lnTo>
                    <a:pt x="92" y="353"/>
                  </a:lnTo>
                  <a:lnTo>
                    <a:pt x="97" y="352"/>
                  </a:lnTo>
                  <a:lnTo>
                    <a:pt x="102" y="347"/>
                  </a:lnTo>
                  <a:lnTo>
                    <a:pt x="106" y="327"/>
                  </a:lnTo>
                  <a:lnTo>
                    <a:pt x="109" y="304"/>
                  </a:lnTo>
                  <a:lnTo>
                    <a:pt x="112" y="299"/>
                  </a:lnTo>
                  <a:lnTo>
                    <a:pt x="115" y="298"/>
                  </a:lnTo>
                  <a:lnTo>
                    <a:pt x="112" y="295"/>
                  </a:lnTo>
                  <a:lnTo>
                    <a:pt x="111" y="296"/>
                  </a:lnTo>
                  <a:lnTo>
                    <a:pt x="110" y="298"/>
                  </a:lnTo>
                  <a:lnTo>
                    <a:pt x="109" y="299"/>
                  </a:lnTo>
                  <a:lnTo>
                    <a:pt x="111" y="277"/>
                  </a:lnTo>
                  <a:lnTo>
                    <a:pt x="112" y="269"/>
                  </a:lnTo>
                  <a:lnTo>
                    <a:pt x="114" y="261"/>
                  </a:lnTo>
                  <a:lnTo>
                    <a:pt x="119" y="264"/>
                  </a:lnTo>
                  <a:lnTo>
                    <a:pt x="122" y="268"/>
                  </a:lnTo>
                  <a:lnTo>
                    <a:pt x="124" y="270"/>
                  </a:lnTo>
                  <a:lnTo>
                    <a:pt x="127" y="280"/>
                  </a:lnTo>
                  <a:lnTo>
                    <a:pt x="128" y="282"/>
                  </a:lnTo>
                  <a:lnTo>
                    <a:pt x="131" y="284"/>
                  </a:lnTo>
                  <a:lnTo>
                    <a:pt x="130" y="282"/>
                  </a:lnTo>
                  <a:lnTo>
                    <a:pt x="128" y="280"/>
                  </a:lnTo>
                  <a:lnTo>
                    <a:pt x="125" y="267"/>
                  </a:lnTo>
                  <a:lnTo>
                    <a:pt x="123" y="264"/>
                  </a:lnTo>
                  <a:lnTo>
                    <a:pt x="121" y="261"/>
                  </a:lnTo>
                  <a:lnTo>
                    <a:pt x="112" y="254"/>
                  </a:lnTo>
                  <a:lnTo>
                    <a:pt x="111" y="253"/>
                  </a:lnTo>
                  <a:lnTo>
                    <a:pt x="110" y="250"/>
                  </a:lnTo>
                  <a:lnTo>
                    <a:pt x="113" y="250"/>
                  </a:lnTo>
                  <a:lnTo>
                    <a:pt x="116" y="252"/>
                  </a:lnTo>
                  <a:lnTo>
                    <a:pt x="116" y="250"/>
                  </a:lnTo>
                  <a:lnTo>
                    <a:pt x="115" y="249"/>
                  </a:lnTo>
                  <a:lnTo>
                    <a:pt x="114" y="243"/>
                  </a:lnTo>
                  <a:lnTo>
                    <a:pt x="113" y="231"/>
                  </a:lnTo>
                  <a:lnTo>
                    <a:pt x="113" y="229"/>
                  </a:lnTo>
                  <a:lnTo>
                    <a:pt x="112" y="226"/>
                  </a:lnTo>
                  <a:lnTo>
                    <a:pt x="109" y="225"/>
                  </a:lnTo>
                  <a:lnTo>
                    <a:pt x="107" y="225"/>
                  </a:lnTo>
                  <a:lnTo>
                    <a:pt x="105" y="224"/>
                  </a:lnTo>
                  <a:lnTo>
                    <a:pt x="92" y="217"/>
                  </a:lnTo>
                  <a:lnTo>
                    <a:pt x="88" y="209"/>
                  </a:lnTo>
                  <a:lnTo>
                    <a:pt x="84" y="203"/>
                  </a:lnTo>
                  <a:lnTo>
                    <a:pt x="83" y="201"/>
                  </a:lnTo>
                  <a:lnTo>
                    <a:pt x="83" y="198"/>
                  </a:lnTo>
                  <a:lnTo>
                    <a:pt x="85" y="193"/>
                  </a:lnTo>
                  <a:lnTo>
                    <a:pt x="83" y="190"/>
                  </a:lnTo>
                  <a:lnTo>
                    <a:pt x="81" y="189"/>
                  </a:lnTo>
                  <a:lnTo>
                    <a:pt x="80" y="187"/>
                  </a:lnTo>
                  <a:lnTo>
                    <a:pt x="81" y="185"/>
                  </a:lnTo>
                  <a:lnTo>
                    <a:pt x="82" y="183"/>
                  </a:lnTo>
                  <a:lnTo>
                    <a:pt x="85" y="182"/>
                  </a:lnTo>
                  <a:lnTo>
                    <a:pt x="88" y="183"/>
                  </a:lnTo>
                  <a:lnTo>
                    <a:pt x="91" y="184"/>
                  </a:lnTo>
                  <a:lnTo>
                    <a:pt x="94" y="185"/>
                  </a:lnTo>
                  <a:lnTo>
                    <a:pt x="87" y="181"/>
                  </a:lnTo>
                  <a:lnTo>
                    <a:pt x="75" y="182"/>
                  </a:lnTo>
                  <a:lnTo>
                    <a:pt x="72" y="182"/>
                  </a:lnTo>
                  <a:lnTo>
                    <a:pt x="70" y="181"/>
                  </a:lnTo>
                  <a:lnTo>
                    <a:pt x="69" y="177"/>
                  </a:lnTo>
                  <a:lnTo>
                    <a:pt x="71" y="176"/>
                  </a:lnTo>
                  <a:lnTo>
                    <a:pt x="72" y="173"/>
                  </a:lnTo>
                  <a:lnTo>
                    <a:pt x="71" y="171"/>
                  </a:lnTo>
                  <a:lnTo>
                    <a:pt x="69" y="171"/>
                  </a:lnTo>
                  <a:lnTo>
                    <a:pt x="65" y="171"/>
                  </a:lnTo>
                  <a:lnTo>
                    <a:pt x="62" y="171"/>
                  </a:lnTo>
                  <a:lnTo>
                    <a:pt x="61" y="170"/>
                  </a:lnTo>
                  <a:lnTo>
                    <a:pt x="63" y="167"/>
                  </a:lnTo>
                  <a:lnTo>
                    <a:pt x="61" y="166"/>
                  </a:lnTo>
                  <a:lnTo>
                    <a:pt x="59" y="167"/>
                  </a:lnTo>
                  <a:lnTo>
                    <a:pt x="56" y="167"/>
                  </a:lnTo>
                  <a:lnTo>
                    <a:pt x="53" y="166"/>
                  </a:lnTo>
                  <a:lnTo>
                    <a:pt x="50" y="163"/>
                  </a:lnTo>
                  <a:lnTo>
                    <a:pt x="48" y="163"/>
                  </a:lnTo>
                  <a:lnTo>
                    <a:pt x="46" y="163"/>
                  </a:lnTo>
                  <a:lnTo>
                    <a:pt x="44" y="162"/>
                  </a:lnTo>
                  <a:lnTo>
                    <a:pt x="42" y="162"/>
                  </a:lnTo>
                  <a:lnTo>
                    <a:pt x="41" y="162"/>
                  </a:lnTo>
                  <a:lnTo>
                    <a:pt x="39" y="160"/>
                  </a:lnTo>
                  <a:lnTo>
                    <a:pt x="26" y="156"/>
                  </a:lnTo>
                  <a:lnTo>
                    <a:pt x="21" y="156"/>
                  </a:lnTo>
                  <a:lnTo>
                    <a:pt x="16" y="158"/>
                  </a:lnTo>
                  <a:lnTo>
                    <a:pt x="14" y="157"/>
                  </a:lnTo>
                  <a:lnTo>
                    <a:pt x="12" y="154"/>
                  </a:lnTo>
                  <a:lnTo>
                    <a:pt x="10" y="150"/>
                  </a:lnTo>
                  <a:lnTo>
                    <a:pt x="2" y="147"/>
                  </a:lnTo>
                  <a:lnTo>
                    <a:pt x="4" y="145"/>
                  </a:lnTo>
                  <a:lnTo>
                    <a:pt x="7" y="144"/>
                  </a:lnTo>
                  <a:lnTo>
                    <a:pt x="12" y="143"/>
                  </a:lnTo>
                  <a:lnTo>
                    <a:pt x="13" y="141"/>
                  </a:lnTo>
                  <a:lnTo>
                    <a:pt x="10" y="139"/>
                  </a:lnTo>
                  <a:lnTo>
                    <a:pt x="7" y="138"/>
                  </a:lnTo>
                  <a:lnTo>
                    <a:pt x="6" y="137"/>
                  </a:lnTo>
                  <a:lnTo>
                    <a:pt x="5" y="135"/>
                  </a:lnTo>
                  <a:lnTo>
                    <a:pt x="7" y="134"/>
                  </a:lnTo>
                  <a:lnTo>
                    <a:pt x="8" y="135"/>
                  </a:lnTo>
                  <a:lnTo>
                    <a:pt x="11" y="135"/>
                  </a:lnTo>
                  <a:lnTo>
                    <a:pt x="16" y="135"/>
                  </a:lnTo>
                  <a:lnTo>
                    <a:pt x="14" y="133"/>
                  </a:lnTo>
                  <a:lnTo>
                    <a:pt x="12" y="132"/>
                  </a:lnTo>
                  <a:lnTo>
                    <a:pt x="11" y="132"/>
                  </a:lnTo>
                  <a:lnTo>
                    <a:pt x="7" y="131"/>
                  </a:lnTo>
                  <a:lnTo>
                    <a:pt x="5" y="132"/>
                  </a:lnTo>
                  <a:lnTo>
                    <a:pt x="1" y="132"/>
                  </a:lnTo>
                  <a:lnTo>
                    <a:pt x="0" y="130"/>
                  </a:lnTo>
                  <a:lnTo>
                    <a:pt x="0" y="128"/>
                  </a:lnTo>
                  <a:lnTo>
                    <a:pt x="1" y="124"/>
                  </a:lnTo>
                  <a:lnTo>
                    <a:pt x="7" y="120"/>
                  </a:lnTo>
                  <a:lnTo>
                    <a:pt x="22" y="116"/>
                  </a:lnTo>
                  <a:lnTo>
                    <a:pt x="28" y="116"/>
                  </a:lnTo>
                  <a:lnTo>
                    <a:pt x="32" y="116"/>
                  </a:lnTo>
                  <a:lnTo>
                    <a:pt x="38" y="113"/>
                  </a:lnTo>
                  <a:lnTo>
                    <a:pt x="40" y="111"/>
                  </a:lnTo>
                  <a:lnTo>
                    <a:pt x="47" y="109"/>
                  </a:lnTo>
                  <a:lnTo>
                    <a:pt x="54" y="112"/>
                  </a:lnTo>
                  <a:lnTo>
                    <a:pt x="61" y="121"/>
                  </a:lnTo>
                  <a:lnTo>
                    <a:pt x="64" y="124"/>
                  </a:lnTo>
                  <a:lnTo>
                    <a:pt x="72" y="118"/>
                  </a:lnTo>
                  <a:lnTo>
                    <a:pt x="83" y="119"/>
                  </a:lnTo>
                  <a:lnTo>
                    <a:pt x="86" y="122"/>
                  </a:lnTo>
                  <a:lnTo>
                    <a:pt x="87" y="119"/>
                  </a:lnTo>
                  <a:lnTo>
                    <a:pt x="89" y="116"/>
                  </a:lnTo>
                  <a:lnTo>
                    <a:pt x="90" y="118"/>
                  </a:lnTo>
                  <a:lnTo>
                    <a:pt x="91" y="119"/>
                  </a:lnTo>
                  <a:lnTo>
                    <a:pt x="103" y="119"/>
                  </a:lnTo>
                  <a:lnTo>
                    <a:pt x="105" y="118"/>
                  </a:lnTo>
                  <a:lnTo>
                    <a:pt x="102" y="116"/>
                  </a:lnTo>
                  <a:lnTo>
                    <a:pt x="99" y="111"/>
                  </a:lnTo>
                  <a:lnTo>
                    <a:pt x="99" y="92"/>
                  </a:lnTo>
                  <a:lnTo>
                    <a:pt x="95" y="87"/>
                  </a:lnTo>
                  <a:lnTo>
                    <a:pt x="92" y="78"/>
                  </a:lnTo>
                  <a:lnTo>
                    <a:pt x="90" y="74"/>
                  </a:lnTo>
                  <a:lnTo>
                    <a:pt x="90" y="72"/>
                  </a:lnTo>
                  <a:lnTo>
                    <a:pt x="90" y="69"/>
                  </a:lnTo>
                  <a:lnTo>
                    <a:pt x="95" y="69"/>
                  </a:lnTo>
                  <a:lnTo>
                    <a:pt x="99" y="70"/>
                  </a:lnTo>
                  <a:lnTo>
                    <a:pt x="106" y="68"/>
                  </a:lnTo>
                  <a:lnTo>
                    <a:pt x="109" y="69"/>
                  </a:lnTo>
                  <a:lnTo>
                    <a:pt x="109" y="73"/>
                  </a:lnTo>
                  <a:lnTo>
                    <a:pt x="110" y="78"/>
                  </a:lnTo>
                  <a:lnTo>
                    <a:pt x="111" y="81"/>
                  </a:lnTo>
                  <a:lnTo>
                    <a:pt x="113" y="83"/>
                  </a:lnTo>
                  <a:lnTo>
                    <a:pt x="118" y="83"/>
                  </a:lnTo>
                  <a:lnTo>
                    <a:pt x="124" y="85"/>
                  </a:lnTo>
                  <a:lnTo>
                    <a:pt x="132" y="85"/>
                  </a:lnTo>
                  <a:lnTo>
                    <a:pt x="143" y="88"/>
                  </a:lnTo>
                  <a:lnTo>
                    <a:pt x="148" y="86"/>
                  </a:lnTo>
                  <a:lnTo>
                    <a:pt x="152" y="83"/>
                  </a:lnTo>
                  <a:lnTo>
                    <a:pt x="161" y="80"/>
                  </a:lnTo>
                  <a:lnTo>
                    <a:pt x="162" y="79"/>
                  </a:lnTo>
                  <a:lnTo>
                    <a:pt x="157" y="80"/>
                  </a:lnTo>
                  <a:lnTo>
                    <a:pt x="152" y="78"/>
                  </a:lnTo>
                  <a:lnTo>
                    <a:pt x="151" y="75"/>
                  </a:lnTo>
                  <a:lnTo>
                    <a:pt x="152" y="73"/>
                  </a:lnTo>
                  <a:lnTo>
                    <a:pt x="154" y="68"/>
                  </a:lnTo>
                  <a:lnTo>
                    <a:pt x="167" y="61"/>
                  </a:lnTo>
                  <a:lnTo>
                    <a:pt x="177" y="58"/>
                  </a:lnTo>
                  <a:lnTo>
                    <a:pt x="187" y="54"/>
                  </a:lnTo>
                  <a:lnTo>
                    <a:pt x="192" y="50"/>
                  </a:lnTo>
                  <a:lnTo>
                    <a:pt x="195" y="44"/>
                  </a:lnTo>
                  <a:lnTo>
                    <a:pt x="196" y="43"/>
                  </a:lnTo>
                  <a:lnTo>
                    <a:pt x="198" y="42"/>
                  </a:lnTo>
                  <a:lnTo>
                    <a:pt x="196" y="40"/>
                  </a:lnTo>
                  <a:lnTo>
                    <a:pt x="197" y="18"/>
                  </a:lnTo>
                  <a:lnTo>
                    <a:pt x="198" y="14"/>
                  </a:lnTo>
                  <a:lnTo>
                    <a:pt x="200" y="11"/>
                  </a:lnTo>
                  <a:lnTo>
                    <a:pt x="203" y="8"/>
                  </a:lnTo>
                  <a:lnTo>
                    <a:pt x="208" y="6"/>
                  </a:lnTo>
                  <a:lnTo>
                    <a:pt x="224" y="2"/>
                  </a:lnTo>
                  <a:lnTo>
                    <a:pt x="227" y="0"/>
                  </a:lnTo>
                  <a:lnTo>
                    <a:pt x="227" y="3"/>
                  </a:lnTo>
                  <a:lnTo>
                    <a:pt x="228" y="6"/>
                  </a:lnTo>
                  <a:lnTo>
                    <a:pt x="229" y="7"/>
                  </a:lnTo>
                  <a:lnTo>
                    <a:pt x="228" y="9"/>
                  </a:lnTo>
                  <a:lnTo>
                    <a:pt x="229" y="11"/>
                  </a:lnTo>
                  <a:lnTo>
                    <a:pt x="231" y="14"/>
                  </a:lnTo>
                  <a:lnTo>
                    <a:pt x="234" y="17"/>
                  </a:lnTo>
                  <a:lnTo>
                    <a:pt x="237" y="19"/>
                  </a:lnTo>
                  <a:lnTo>
                    <a:pt x="237" y="19"/>
                  </a:lnTo>
                  <a:close/>
                  <a:moveTo>
                    <a:pt x="111" y="244"/>
                  </a:moveTo>
                  <a:lnTo>
                    <a:pt x="111" y="244"/>
                  </a:lnTo>
                  <a:lnTo>
                    <a:pt x="110" y="248"/>
                  </a:lnTo>
                  <a:lnTo>
                    <a:pt x="108" y="245"/>
                  </a:lnTo>
                  <a:lnTo>
                    <a:pt x="105" y="241"/>
                  </a:lnTo>
                  <a:lnTo>
                    <a:pt x="105" y="238"/>
                  </a:lnTo>
                  <a:lnTo>
                    <a:pt x="105" y="238"/>
                  </a:lnTo>
                  <a:lnTo>
                    <a:pt x="108" y="240"/>
                  </a:lnTo>
                  <a:lnTo>
                    <a:pt x="111" y="244"/>
                  </a:lnTo>
                  <a:close/>
                  <a:moveTo>
                    <a:pt x="444" y="379"/>
                  </a:moveTo>
                  <a:lnTo>
                    <a:pt x="444" y="379"/>
                  </a:lnTo>
                  <a:lnTo>
                    <a:pt x="443" y="385"/>
                  </a:lnTo>
                  <a:lnTo>
                    <a:pt x="444" y="387"/>
                  </a:lnTo>
                  <a:lnTo>
                    <a:pt x="445" y="388"/>
                  </a:lnTo>
                  <a:lnTo>
                    <a:pt x="445" y="390"/>
                  </a:lnTo>
                  <a:lnTo>
                    <a:pt x="446" y="406"/>
                  </a:lnTo>
                  <a:lnTo>
                    <a:pt x="446" y="407"/>
                  </a:lnTo>
                  <a:lnTo>
                    <a:pt x="442" y="414"/>
                  </a:lnTo>
                  <a:lnTo>
                    <a:pt x="441" y="416"/>
                  </a:lnTo>
                  <a:lnTo>
                    <a:pt x="441" y="424"/>
                  </a:lnTo>
                  <a:lnTo>
                    <a:pt x="440" y="426"/>
                  </a:lnTo>
                  <a:lnTo>
                    <a:pt x="439" y="428"/>
                  </a:lnTo>
                  <a:lnTo>
                    <a:pt x="437" y="435"/>
                  </a:lnTo>
                  <a:lnTo>
                    <a:pt x="435" y="438"/>
                  </a:lnTo>
                  <a:lnTo>
                    <a:pt x="429" y="435"/>
                  </a:lnTo>
                  <a:lnTo>
                    <a:pt x="425" y="433"/>
                  </a:lnTo>
                  <a:lnTo>
                    <a:pt x="423" y="430"/>
                  </a:lnTo>
                  <a:lnTo>
                    <a:pt x="423" y="428"/>
                  </a:lnTo>
                  <a:lnTo>
                    <a:pt x="425" y="427"/>
                  </a:lnTo>
                  <a:lnTo>
                    <a:pt x="425" y="425"/>
                  </a:lnTo>
                  <a:lnTo>
                    <a:pt x="422" y="424"/>
                  </a:lnTo>
                  <a:lnTo>
                    <a:pt x="420" y="423"/>
                  </a:lnTo>
                  <a:lnTo>
                    <a:pt x="420" y="421"/>
                  </a:lnTo>
                  <a:lnTo>
                    <a:pt x="421" y="418"/>
                  </a:lnTo>
                  <a:lnTo>
                    <a:pt x="421" y="416"/>
                  </a:lnTo>
                  <a:lnTo>
                    <a:pt x="419" y="416"/>
                  </a:lnTo>
                  <a:lnTo>
                    <a:pt x="417" y="416"/>
                  </a:lnTo>
                  <a:lnTo>
                    <a:pt x="417" y="414"/>
                  </a:lnTo>
                  <a:lnTo>
                    <a:pt x="418" y="413"/>
                  </a:lnTo>
                  <a:lnTo>
                    <a:pt x="420" y="411"/>
                  </a:lnTo>
                  <a:lnTo>
                    <a:pt x="419" y="409"/>
                  </a:lnTo>
                  <a:lnTo>
                    <a:pt x="418" y="408"/>
                  </a:lnTo>
                  <a:lnTo>
                    <a:pt x="416" y="406"/>
                  </a:lnTo>
                  <a:lnTo>
                    <a:pt x="415" y="404"/>
                  </a:lnTo>
                  <a:lnTo>
                    <a:pt x="417" y="402"/>
                  </a:lnTo>
                  <a:lnTo>
                    <a:pt x="419" y="401"/>
                  </a:lnTo>
                  <a:lnTo>
                    <a:pt x="417" y="398"/>
                  </a:lnTo>
                  <a:lnTo>
                    <a:pt x="416" y="398"/>
                  </a:lnTo>
                  <a:lnTo>
                    <a:pt x="415" y="398"/>
                  </a:lnTo>
                  <a:lnTo>
                    <a:pt x="416" y="397"/>
                  </a:lnTo>
                  <a:lnTo>
                    <a:pt x="418" y="395"/>
                  </a:lnTo>
                  <a:lnTo>
                    <a:pt x="420" y="390"/>
                  </a:lnTo>
                  <a:lnTo>
                    <a:pt x="423" y="387"/>
                  </a:lnTo>
                  <a:lnTo>
                    <a:pt x="429" y="386"/>
                  </a:lnTo>
                  <a:lnTo>
                    <a:pt x="430" y="385"/>
                  </a:lnTo>
                  <a:lnTo>
                    <a:pt x="432" y="383"/>
                  </a:lnTo>
                  <a:lnTo>
                    <a:pt x="433" y="382"/>
                  </a:lnTo>
                  <a:lnTo>
                    <a:pt x="435" y="382"/>
                  </a:lnTo>
                  <a:lnTo>
                    <a:pt x="437" y="383"/>
                  </a:lnTo>
                  <a:lnTo>
                    <a:pt x="438" y="384"/>
                  </a:lnTo>
                  <a:lnTo>
                    <a:pt x="439" y="383"/>
                  </a:lnTo>
                  <a:lnTo>
                    <a:pt x="439" y="380"/>
                  </a:lnTo>
                  <a:lnTo>
                    <a:pt x="439" y="379"/>
                  </a:lnTo>
                  <a:lnTo>
                    <a:pt x="439" y="373"/>
                  </a:lnTo>
                  <a:lnTo>
                    <a:pt x="440" y="370"/>
                  </a:lnTo>
                  <a:lnTo>
                    <a:pt x="442" y="370"/>
                  </a:lnTo>
                  <a:lnTo>
                    <a:pt x="443" y="371"/>
                  </a:lnTo>
                  <a:lnTo>
                    <a:pt x="443" y="373"/>
                  </a:lnTo>
                  <a:lnTo>
                    <a:pt x="444" y="377"/>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5" name="Untied Kingdom">
              <a:extLst>
                <a:ext uri="{FF2B5EF4-FFF2-40B4-BE49-F238E27FC236}">
                  <a16:creationId xmlns:a16="http://schemas.microsoft.com/office/drawing/2014/main" id="{BA779AA1-0160-4BB8-B849-66159F13536B}"/>
                </a:ext>
              </a:extLst>
            </p:cNvPr>
            <p:cNvSpPr>
              <a:spLocks noEditPoints="1"/>
            </p:cNvSpPr>
            <p:nvPr/>
          </p:nvSpPr>
          <p:spPr bwMode="auto">
            <a:xfrm>
              <a:off x="4990844" y="1591314"/>
              <a:ext cx="1491634" cy="2552867"/>
            </a:xfrm>
            <a:custGeom>
              <a:avLst/>
              <a:gdLst>
                <a:gd name="T0" fmla="*/ 123 w 309"/>
                <a:gd name="T1" fmla="*/ 432 h 598"/>
                <a:gd name="T2" fmla="*/ 60 w 309"/>
                <a:gd name="T3" fmla="*/ 331 h 598"/>
                <a:gd name="T4" fmla="*/ 83 w 309"/>
                <a:gd name="T5" fmla="*/ 373 h 598"/>
                <a:gd name="T6" fmla="*/ 63 w 309"/>
                <a:gd name="T7" fmla="*/ 394 h 598"/>
                <a:gd name="T8" fmla="*/ 38 w 309"/>
                <a:gd name="T9" fmla="*/ 377 h 598"/>
                <a:gd name="T10" fmla="*/ 8 w 309"/>
                <a:gd name="T11" fmla="*/ 382 h 598"/>
                <a:gd name="T12" fmla="*/ 14 w 309"/>
                <a:gd name="T13" fmla="*/ 358 h 598"/>
                <a:gd name="T14" fmla="*/ 52 w 309"/>
                <a:gd name="T15" fmla="*/ 330 h 598"/>
                <a:gd name="T16" fmla="*/ 95 w 309"/>
                <a:gd name="T17" fmla="*/ 319 h 598"/>
                <a:gd name="T18" fmla="*/ 52 w 309"/>
                <a:gd name="T19" fmla="*/ 305 h 598"/>
                <a:gd name="T20" fmla="*/ 65 w 309"/>
                <a:gd name="T21" fmla="*/ 297 h 598"/>
                <a:gd name="T22" fmla="*/ 57 w 309"/>
                <a:gd name="T23" fmla="*/ 270 h 598"/>
                <a:gd name="T24" fmla="*/ 48 w 309"/>
                <a:gd name="T25" fmla="*/ 255 h 598"/>
                <a:gd name="T26" fmla="*/ 23 w 309"/>
                <a:gd name="T27" fmla="*/ 232 h 598"/>
                <a:gd name="T28" fmla="*/ 27 w 309"/>
                <a:gd name="T29" fmla="*/ 225 h 598"/>
                <a:gd name="T30" fmla="*/ 63 w 309"/>
                <a:gd name="T31" fmla="*/ 214 h 598"/>
                <a:gd name="T32" fmla="*/ 57 w 309"/>
                <a:gd name="T33" fmla="*/ 220 h 598"/>
                <a:gd name="T34" fmla="*/ 57 w 309"/>
                <a:gd name="T35" fmla="*/ 193 h 598"/>
                <a:gd name="T36" fmla="*/ 27 w 309"/>
                <a:gd name="T37" fmla="*/ 194 h 598"/>
                <a:gd name="T38" fmla="*/ 39 w 309"/>
                <a:gd name="T39" fmla="*/ 187 h 598"/>
                <a:gd name="T40" fmla="*/ 33 w 309"/>
                <a:gd name="T41" fmla="*/ 168 h 598"/>
                <a:gd name="T42" fmla="*/ 60 w 309"/>
                <a:gd name="T43" fmla="*/ 144 h 598"/>
                <a:gd name="T44" fmla="*/ 134 w 309"/>
                <a:gd name="T45" fmla="*/ 184 h 598"/>
                <a:gd name="T46" fmla="*/ 196 w 309"/>
                <a:gd name="T47" fmla="*/ 196 h 598"/>
                <a:gd name="T48" fmla="*/ 157 w 309"/>
                <a:gd name="T49" fmla="*/ 264 h 598"/>
                <a:gd name="T50" fmla="*/ 139 w 309"/>
                <a:gd name="T51" fmla="*/ 286 h 598"/>
                <a:gd name="T52" fmla="*/ 218 w 309"/>
                <a:gd name="T53" fmla="*/ 362 h 598"/>
                <a:gd name="T54" fmla="*/ 252 w 309"/>
                <a:gd name="T55" fmla="*/ 415 h 598"/>
                <a:gd name="T56" fmla="*/ 264 w 309"/>
                <a:gd name="T57" fmla="*/ 459 h 598"/>
                <a:gd name="T58" fmla="*/ 306 w 309"/>
                <a:gd name="T59" fmla="*/ 486 h 598"/>
                <a:gd name="T60" fmla="*/ 283 w 309"/>
                <a:gd name="T61" fmla="*/ 518 h 598"/>
                <a:gd name="T62" fmla="*/ 298 w 309"/>
                <a:gd name="T63" fmla="*/ 535 h 598"/>
                <a:gd name="T64" fmla="*/ 223 w 309"/>
                <a:gd name="T65" fmla="*/ 559 h 598"/>
                <a:gd name="T66" fmla="*/ 178 w 309"/>
                <a:gd name="T67" fmla="*/ 570 h 598"/>
                <a:gd name="T68" fmla="*/ 123 w 309"/>
                <a:gd name="T69" fmla="*/ 581 h 598"/>
                <a:gd name="T70" fmla="*/ 80 w 309"/>
                <a:gd name="T71" fmla="*/ 589 h 598"/>
                <a:gd name="T72" fmla="*/ 142 w 309"/>
                <a:gd name="T73" fmla="*/ 539 h 598"/>
                <a:gd name="T74" fmla="*/ 151 w 309"/>
                <a:gd name="T75" fmla="*/ 531 h 598"/>
                <a:gd name="T76" fmla="*/ 101 w 309"/>
                <a:gd name="T77" fmla="*/ 519 h 598"/>
                <a:gd name="T78" fmla="*/ 128 w 309"/>
                <a:gd name="T79" fmla="*/ 472 h 598"/>
                <a:gd name="T80" fmla="*/ 117 w 309"/>
                <a:gd name="T81" fmla="*/ 448 h 598"/>
                <a:gd name="T82" fmla="*/ 168 w 309"/>
                <a:gd name="T83" fmla="*/ 433 h 598"/>
                <a:gd name="T84" fmla="*/ 165 w 309"/>
                <a:gd name="T85" fmla="*/ 387 h 598"/>
                <a:gd name="T86" fmla="*/ 138 w 309"/>
                <a:gd name="T87" fmla="*/ 350 h 598"/>
                <a:gd name="T88" fmla="*/ 102 w 309"/>
                <a:gd name="T89" fmla="*/ 355 h 598"/>
                <a:gd name="T90" fmla="*/ 102 w 309"/>
                <a:gd name="T91" fmla="*/ 295 h 598"/>
                <a:gd name="T92" fmla="*/ 91 w 309"/>
                <a:gd name="T93" fmla="*/ 294 h 598"/>
                <a:gd name="T94" fmla="*/ 80 w 309"/>
                <a:gd name="T95" fmla="*/ 324 h 598"/>
                <a:gd name="T96" fmla="*/ 81 w 309"/>
                <a:gd name="T97" fmla="*/ 281 h 598"/>
                <a:gd name="T98" fmla="*/ 65 w 309"/>
                <a:gd name="T99" fmla="*/ 249 h 598"/>
                <a:gd name="T100" fmla="*/ 75 w 309"/>
                <a:gd name="T101" fmla="*/ 203 h 598"/>
                <a:gd name="T102" fmla="*/ 85 w 309"/>
                <a:gd name="T103" fmla="*/ 170 h 598"/>
                <a:gd name="T104" fmla="*/ 100 w 309"/>
                <a:gd name="T105" fmla="*/ 139 h 598"/>
                <a:gd name="T106" fmla="*/ 157 w 309"/>
                <a:gd name="T107" fmla="*/ 143 h 598"/>
                <a:gd name="T108" fmla="*/ 148 w 309"/>
                <a:gd name="T109" fmla="*/ 120 h 598"/>
                <a:gd name="T110" fmla="*/ 166 w 309"/>
                <a:gd name="T111" fmla="*/ 121 h 598"/>
                <a:gd name="T112" fmla="*/ 156 w 309"/>
                <a:gd name="T113" fmla="*/ 106 h 598"/>
                <a:gd name="T114" fmla="*/ 165 w 309"/>
                <a:gd name="T115" fmla="*/ 103 h 598"/>
                <a:gd name="T116" fmla="*/ 218 w 309"/>
                <a:gd name="T117" fmla="*/ 27 h 598"/>
                <a:gd name="T118" fmla="*/ 213 w 309"/>
                <a:gd name="T119" fmla="*/ 41 h 598"/>
                <a:gd name="T120" fmla="*/ 206 w 309"/>
                <a:gd name="T121" fmla="*/ 20 h 598"/>
                <a:gd name="T122" fmla="*/ 222 w 309"/>
                <a:gd name="T123" fmla="*/ 16 h 598"/>
                <a:gd name="T124" fmla="*/ 229 w 309"/>
                <a:gd name="T1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9" h="598">
                  <a:moveTo>
                    <a:pt x="221" y="565"/>
                  </a:moveTo>
                  <a:lnTo>
                    <a:pt x="221" y="565"/>
                  </a:lnTo>
                  <a:lnTo>
                    <a:pt x="218" y="567"/>
                  </a:lnTo>
                  <a:lnTo>
                    <a:pt x="217" y="569"/>
                  </a:lnTo>
                  <a:lnTo>
                    <a:pt x="217" y="570"/>
                  </a:lnTo>
                  <a:lnTo>
                    <a:pt x="215" y="570"/>
                  </a:lnTo>
                  <a:lnTo>
                    <a:pt x="213" y="570"/>
                  </a:lnTo>
                  <a:lnTo>
                    <a:pt x="207" y="566"/>
                  </a:lnTo>
                  <a:lnTo>
                    <a:pt x="205" y="566"/>
                  </a:lnTo>
                  <a:lnTo>
                    <a:pt x="207" y="565"/>
                  </a:lnTo>
                  <a:lnTo>
                    <a:pt x="211" y="563"/>
                  </a:lnTo>
                  <a:lnTo>
                    <a:pt x="213" y="561"/>
                  </a:lnTo>
                  <a:lnTo>
                    <a:pt x="218" y="563"/>
                  </a:lnTo>
                  <a:lnTo>
                    <a:pt x="221" y="565"/>
                  </a:lnTo>
                  <a:close/>
                  <a:moveTo>
                    <a:pt x="123" y="432"/>
                  </a:moveTo>
                  <a:lnTo>
                    <a:pt x="123" y="432"/>
                  </a:lnTo>
                  <a:lnTo>
                    <a:pt x="125" y="433"/>
                  </a:lnTo>
                  <a:lnTo>
                    <a:pt x="128" y="433"/>
                  </a:lnTo>
                  <a:lnTo>
                    <a:pt x="127" y="435"/>
                  </a:lnTo>
                  <a:lnTo>
                    <a:pt x="123" y="438"/>
                  </a:lnTo>
                  <a:lnTo>
                    <a:pt x="121" y="440"/>
                  </a:lnTo>
                  <a:lnTo>
                    <a:pt x="118" y="442"/>
                  </a:lnTo>
                  <a:lnTo>
                    <a:pt x="116" y="440"/>
                  </a:lnTo>
                  <a:lnTo>
                    <a:pt x="115" y="440"/>
                  </a:lnTo>
                  <a:lnTo>
                    <a:pt x="112" y="435"/>
                  </a:lnTo>
                  <a:lnTo>
                    <a:pt x="112" y="429"/>
                  </a:lnTo>
                  <a:lnTo>
                    <a:pt x="115" y="427"/>
                  </a:lnTo>
                  <a:lnTo>
                    <a:pt x="120" y="427"/>
                  </a:lnTo>
                  <a:lnTo>
                    <a:pt x="123" y="432"/>
                  </a:lnTo>
                  <a:close/>
                  <a:moveTo>
                    <a:pt x="55" y="330"/>
                  </a:moveTo>
                  <a:lnTo>
                    <a:pt x="55" y="330"/>
                  </a:lnTo>
                  <a:lnTo>
                    <a:pt x="60" y="331"/>
                  </a:lnTo>
                  <a:lnTo>
                    <a:pt x="63" y="331"/>
                  </a:lnTo>
                  <a:lnTo>
                    <a:pt x="66" y="335"/>
                  </a:lnTo>
                  <a:lnTo>
                    <a:pt x="67" y="341"/>
                  </a:lnTo>
                  <a:lnTo>
                    <a:pt x="71" y="348"/>
                  </a:lnTo>
                  <a:lnTo>
                    <a:pt x="76" y="353"/>
                  </a:lnTo>
                  <a:lnTo>
                    <a:pt x="76" y="356"/>
                  </a:lnTo>
                  <a:lnTo>
                    <a:pt x="74" y="358"/>
                  </a:lnTo>
                  <a:lnTo>
                    <a:pt x="71" y="360"/>
                  </a:lnTo>
                  <a:lnTo>
                    <a:pt x="71" y="362"/>
                  </a:lnTo>
                  <a:lnTo>
                    <a:pt x="73" y="361"/>
                  </a:lnTo>
                  <a:lnTo>
                    <a:pt x="75" y="361"/>
                  </a:lnTo>
                  <a:lnTo>
                    <a:pt x="80" y="361"/>
                  </a:lnTo>
                  <a:lnTo>
                    <a:pt x="82" y="364"/>
                  </a:lnTo>
                  <a:lnTo>
                    <a:pt x="83" y="367"/>
                  </a:lnTo>
                  <a:lnTo>
                    <a:pt x="84" y="370"/>
                  </a:lnTo>
                  <a:lnTo>
                    <a:pt x="83" y="373"/>
                  </a:lnTo>
                  <a:lnTo>
                    <a:pt x="82" y="372"/>
                  </a:lnTo>
                  <a:lnTo>
                    <a:pt x="80" y="369"/>
                  </a:lnTo>
                  <a:lnTo>
                    <a:pt x="79" y="368"/>
                  </a:lnTo>
                  <a:lnTo>
                    <a:pt x="77" y="367"/>
                  </a:lnTo>
                  <a:lnTo>
                    <a:pt x="78" y="371"/>
                  </a:lnTo>
                  <a:lnTo>
                    <a:pt x="78" y="376"/>
                  </a:lnTo>
                  <a:lnTo>
                    <a:pt x="78" y="377"/>
                  </a:lnTo>
                  <a:lnTo>
                    <a:pt x="81" y="377"/>
                  </a:lnTo>
                  <a:lnTo>
                    <a:pt x="79" y="382"/>
                  </a:lnTo>
                  <a:lnTo>
                    <a:pt x="76" y="384"/>
                  </a:lnTo>
                  <a:lnTo>
                    <a:pt x="72" y="384"/>
                  </a:lnTo>
                  <a:lnTo>
                    <a:pt x="72" y="386"/>
                  </a:lnTo>
                  <a:lnTo>
                    <a:pt x="71" y="388"/>
                  </a:lnTo>
                  <a:lnTo>
                    <a:pt x="69" y="392"/>
                  </a:lnTo>
                  <a:lnTo>
                    <a:pt x="66" y="394"/>
                  </a:lnTo>
                  <a:lnTo>
                    <a:pt x="63" y="394"/>
                  </a:lnTo>
                  <a:lnTo>
                    <a:pt x="60" y="392"/>
                  </a:lnTo>
                  <a:lnTo>
                    <a:pt x="58" y="392"/>
                  </a:lnTo>
                  <a:lnTo>
                    <a:pt x="56" y="393"/>
                  </a:lnTo>
                  <a:lnTo>
                    <a:pt x="54" y="393"/>
                  </a:lnTo>
                  <a:lnTo>
                    <a:pt x="53" y="393"/>
                  </a:lnTo>
                  <a:lnTo>
                    <a:pt x="50" y="394"/>
                  </a:lnTo>
                  <a:lnTo>
                    <a:pt x="47" y="394"/>
                  </a:lnTo>
                  <a:lnTo>
                    <a:pt x="46" y="392"/>
                  </a:lnTo>
                  <a:lnTo>
                    <a:pt x="47" y="388"/>
                  </a:lnTo>
                  <a:lnTo>
                    <a:pt x="46" y="387"/>
                  </a:lnTo>
                  <a:lnTo>
                    <a:pt x="43" y="386"/>
                  </a:lnTo>
                  <a:lnTo>
                    <a:pt x="42" y="385"/>
                  </a:lnTo>
                  <a:lnTo>
                    <a:pt x="40" y="382"/>
                  </a:lnTo>
                  <a:lnTo>
                    <a:pt x="40" y="381"/>
                  </a:lnTo>
                  <a:lnTo>
                    <a:pt x="40" y="379"/>
                  </a:lnTo>
                  <a:lnTo>
                    <a:pt x="38" y="377"/>
                  </a:lnTo>
                  <a:lnTo>
                    <a:pt x="36" y="375"/>
                  </a:lnTo>
                  <a:lnTo>
                    <a:pt x="34" y="375"/>
                  </a:lnTo>
                  <a:lnTo>
                    <a:pt x="32" y="378"/>
                  </a:lnTo>
                  <a:lnTo>
                    <a:pt x="29" y="381"/>
                  </a:lnTo>
                  <a:lnTo>
                    <a:pt x="30" y="382"/>
                  </a:lnTo>
                  <a:lnTo>
                    <a:pt x="31" y="384"/>
                  </a:lnTo>
                  <a:lnTo>
                    <a:pt x="30" y="385"/>
                  </a:lnTo>
                  <a:lnTo>
                    <a:pt x="26" y="388"/>
                  </a:lnTo>
                  <a:lnTo>
                    <a:pt x="26" y="390"/>
                  </a:lnTo>
                  <a:lnTo>
                    <a:pt x="25" y="390"/>
                  </a:lnTo>
                  <a:lnTo>
                    <a:pt x="23" y="389"/>
                  </a:lnTo>
                  <a:lnTo>
                    <a:pt x="19" y="390"/>
                  </a:lnTo>
                  <a:lnTo>
                    <a:pt x="17" y="389"/>
                  </a:lnTo>
                  <a:lnTo>
                    <a:pt x="15" y="387"/>
                  </a:lnTo>
                  <a:lnTo>
                    <a:pt x="9" y="385"/>
                  </a:lnTo>
                  <a:lnTo>
                    <a:pt x="8" y="382"/>
                  </a:lnTo>
                  <a:lnTo>
                    <a:pt x="7" y="381"/>
                  </a:lnTo>
                  <a:lnTo>
                    <a:pt x="1" y="375"/>
                  </a:lnTo>
                  <a:lnTo>
                    <a:pt x="0" y="373"/>
                  </a:lnTo>
                  <a:lnTo>
                    <a:pt x="1" y="371"/>
                  </a:lnTo>
                  <a:lnTo>
                    <a:pt x="3" y="369"/>
                  </a:lnTo>
                  <a:lnTo>
                    <a:pt x="11" y="366"/>
                  </a:lnTo>
                  <a:lnTo>
                    <a:pt x="12" y="365"/>
                  </a:lnTo>
                  <a:lnTo>
                    <a:pt x="13" y="364"/>
                  </a:lnTo>
                  <a:lnTo>
                    <a:pt x="10" y="363"/>
                  </a:lnTo>
                  <a:lnTo>
                    <a:pt x="8" y="361"/>
                  </a:lnTo>
                  <a:lnTo>
                    <a:pt x="7" y="360"/>
                  </a:lnTo>
                  <a:lnTo>
                    <a:pt x="7" y="359"/>
                  </a:lnTo>
                  <a:lnTo>
                    <a:pt x="9" y="358"/>
                  </a:lnTo>
                  <a:lnTo>
                    <a:pt x="11" y="358"/>
                  </a:lnTo>
                  <a:lnTo>
                    <a:pt x="13" y="359"/>
                  </a:lnTo>
                  <a:lnTo>
                    <a:pt x="14" y="358"/>
                  </a:lnTo>
                  <a:lnTo>
                    <a:pt x="17" y="357"/>
                  </a:lnTo>
                  <a:lnTo>
                    <a:pt x="19" y="356"/>
                  </a:lnTo>
                  <a:lnTo>
                    <a:pt x="20" y="352"/>
                  </a:lnTo>
                  <a:lnTo>
                    <a:pt x="22" y="350"/>
                  </a:lnTo>
                  <a:lnTo>
                    <a:pt x="22" y="348"/>
                  </a:lnTo>
                  <a:lnTo>
                    <a:pt x="23" y="343"/>
                  </a:lnTo>
                  <a:lnTo>
                    <a:pt x="24" y="342"/>
                  </a:lnTo>
                  <a:lnTo>
                    <a:pt x="29" y="338"/>
                  </a:lnTo>
                  <a:lnTo>
                    <a:pt x="30" y="340"/>
                  </a:lnTo>
                  <a:lnTo>
                    <a:pt x="33" y="340"/>
                  </a:lnTo>
                  <a:lnTo>
                    <a:pt x="35" y="339"/>
                  </a:lnTo>
                  <a:lnTo>
                    <a:pt x="37" y="333"/>
                  </a:lnTo>
                  <a:lnTo>
                    <a:pt x="39" y="333"/>
                  </a:lnTo>
                  <a:lnTo>
                    <a:pt x="41" y="333"/>
                  </a:lnTo>
                  <a:lnTo>
                    <a:pt x="45" y="333"/>
                  </a:lnTo>
                  <a:lnTo>
                    <a:pt x="52" y="330"/>
                  </a:lnTo>
                  <a:lnTo>
                    <a:pt x="55" y="330"/>
                  </a:lnTo>
                  <a:close/>
                  <a:moveTo>
                    <a:pt x="95" y="319"/>
                  </a:moveTo>
                  <a:lnTo>
                    <a:pt x="95" y="319"/>
                  </a:lnTo>
                  <a:lnTo>
                    <a:pt x="91" y="319"/>
                  </a:lnTo>
                  <a:lnTo>
                    <a:pt x="90" y="318"/>
                  </a:lnTo>
                  <a:lnTo>
                    <a:pt x="88" y="317"/>
                  </a:lnTo>
                  <a:lnTo>
                    <a:pt x="86" y="309"/>
                  </a:lnTo>
                  <a:lnTo>
                    <a:pt x="87" y="307"/>
                  </a:lnTo>
                  <a:lnTo>
                    <a:pt x="87" y="305"/>
                  </a:lnTo>
                  <a:lnTo>
                    <a:pt x="88" y="304"/>
                  </a:lnTo>
                  <a:lnTo>
                    <a:pt x="90" y="304"/>
                  </a:lnTo>
                  <a:lnTo>
                    <a:pt x="92" y="305"/>
                  </a:lnTo>
                  <a:lnTo>
                    <a:pt x="93" y="307"/>
                  </a:lnTo>
                  <a:lnTo>
                    <a:pt x="95" y="312"/>
                  </a:lnTo>
                  <a:lnTo>
                    <a:pt x="95" y="316"/>
                  </a:lnTo>
                  <a:lnTo>
                    <a:pt x="95" y="319"/>
                  </a:lnTo>
                  <a:close/>
                  <a:moveTo>
                    <a:pt x="63" y="292"/>
                  </a:moveTo>
                  <a:lnTo>
                    <a:pt x="63" y="292"/>
                  </a:lnTo>
                  <a:lnTo>
                    <a:pt x="64" y="299"/>
                  </a:lnTo>
                  <a:lnTo>
                    <a:pt x="65" y="304"/>
                  </a:lnTo>
                  <a:lnTo>
                    <a:pt x="65" y="305"/>
                  </a:lnTo>
                  <a:lnTo>
                    <a:pt x="64" y="307"/>
                  </a:lnTo>
                  <a:lnTo>
                    <a:pt x="59" y="310"/>
                  </a:lnTo>
                  <a:lnTo>
                    <a:pt x="58" y="310"/>
                  </a:lnTo>
                  <a:lnTo>
                    <a:pt x="57" y="309"/>
                  </a:lnTo>
                  <a:lnTo>
                    <a:pt x="59" y="306"/>
                  </a:lnTo>
                  <a:lnTo>
                    <a:pt x="58" y="303"/>
                  </a:lnTo>
                  <a:lnTo>
                    <a:pt x="58" y="301"/>
                  </a:lnTo>
                  <a:lnTo>
                    <a:pt x="58" y="300"/>
                  </a:lnTo>
                  <a:lnTo>
                    <a:pt x="57" y="301"/>
                  </a:lnTo>
                  <a:lnTo>
                    <a:pt x="53" y="304"/>
                  </a:lnTo>
                  <a:lnTo>
                    <a:pt x="52" y="305"/>
                  </a:lnTo>
                  <a:lnTo>
                    <a:pt x="52" y="304"/>
                  </a:lnTo>
                  <a:lnTo>
                    <a:pt x="52" y="301"/>
                  </a:lnTo>
                  <a:lnTo>
                    <a:pt x="53" y="299"/>
                  </a:lnTo>
                  <a:lnTo>
                    <a:pt x="53" y="297"/>
                  </a:lnTo>
                  <a:lnTo>
                    <a:pt x="54" y="296"/>
                  </a:lnTo>
                  <a:lnTo>
                    <a:pt x="55" y="295"/>
                  </a:lnTo>
                  <a:lnTo>
                    <a:pt x="56" y="295"/>
                  </a:lnTo>
                  <a:lnTo>
                    <a:pt x="57" y="296"/>
                  </a:lnTo>
                  <a:lnTo>
                    <a:pt x="60" y="293"/>
                  </a:lnTo>
                  <a:lnTo>
                    <a:pt x="63" y="292"/>
                  </a:lnTo>
                  <a:close/>
                  <a:moveTo>
                    <a:pt x="68" y="298"/>
                  </a:moveTo>
                  <a:lnTo>
                    <a:pt x="68" y="298"/>
                  </a:lnTo>
                  <a:lnTo>
                    <a:pt x="67" y="299"/>
                  </a:lnTo>
                  <a:lnTo>
                    <a:pt x="66" y="299"/>
                  </a:lnTo>
                  <a:lnTo>
                    <a:pt x="65" y="298"/>
                  </a:lnTo>
                  <a:lnTo>
                    <a:pt x="65" y="297"/>
                  </a:lnTo>
                  <a:lnTo>
                    <a:pt x="65" y="294"/>
                  </a:lnTo>
                  <a:lnTo>
                    <a:pt x="66" y="292"/>
                  </a:lnTo>
                  <a:lnTo>
                    <a:pt x="70" y="290"/>
                  </a:lnTo>
                  <a:lnTo>
                    <a:pt x="68" y="289"/>
                  </a:lnTo>
                  <a:lnTo>
                    <a:pt x="68" y="288"/>
                  </a:lnTo>
                  <a:lnTo>
                    <a:pt x="69" y="286"/>
                  </a:lnTo>
                  <a:lnTo>
                    <a:pt x="73" y="282"/>
                  </a:lnTo>
                  <a:lnTo>
                    <a:pt x="74" y="281"/>
                  </a:lnTo>
                  <a:lnTo>
                    <a:pt x="76" y="281"/>
                  </a:lnTo>
                  <a:lnTo>
                    <a:pt x="73" y="288"/>
                  </a:lnTo>
                  <a:lnTo>
                    <a:pt x="68" y="298"/>
                  </a:lnTo>
                  <a:close/>
                  <a:moveTo>
                    <a:pt x="74" y="269"/>
                  </a:moveTo>
                  <a:lnTo>
                    <a:pt x="74" y="269"/>
                  </a:lnTo>
                  <a:lnTo>
                    <a:pt x="62" y="272"/>
                  </a:lnTo>
                  <a:lnTo>
                    <a:pt x="57" y="272"/>
                  </a:lnTo>
                  <a:lnTo>
                    <a:pt x="57" y="270"/>
                  </a:lnTo>
                  <a:lnTo>
                    <a:pt x="58" y="269"/>
                  </a:lnTo>
                  <a:lnTo>
                    <a:pt x="61" y="268"/>
                  </a:lnTo>
                  <a:lnTo>
                    <a:pt x="63" y="261"/>
                  </a:lnTo>
                  <a:lnTo>
                    <a:pt x="57" y="257"/>
                  </a:lnTo>
                  <a:lnTo>
                    <a:pt x="57" y="256"/>
                  </a:lnTo>
                  <a:lnTo>
                    <a:pt x="57" y="255"/>
                  </a:lnTo>
                  <a:lnTo>
                    <a:pt x="58" y="254"/>
                  </a:lnTo>
                  <a:lnTo>
                    <a:pt x="61" y="252"/>
                  </a:lnTo>
                  <a:lnTo>
                    <a:pt x="63" y="252"/>
                  </a:lnTo>
                  <a:lnTo>
                    <a:pt x="64" y="252"/>
                  </a:lnTo>
                  <a:lnTo>
                    <a:pt x="66" y="254"/>
                  </a:lnTo>
                  <a:lnTo>
                    <a:pt x="69" y="258"/>
                  </a:lnTo>
                  <a:lnTo>
                    <a:pt x="72" y="259"/>
                  </a:lnTo>
                  <a:lnTo>
                    <a:pt x="75" y="261"/>
                  </a:lnTo>
                  <a:lnTo>
                    <a:pt x="74" y="269"/>
                  </a:lnTo>
                  <a:close/>
                  <a:moveTo>
                    <a:pt x="48" y="255"/>
                  </a:moveTo>
                  <a:lnTo>
                    <a:pt x="48" y="255"/>
                  </a:lnTo>
                  <a:lnTo>
                    <a:pt x="46" y="256"/>
                  </a:lnTo>
                  <a:lnTo>
                    <a:pt x="46" y="255"/>
                  </a:lnTo>
                  <a:lnTo>
                    <a:pt x="49" y="251"/>
                  </a:lnTo>
                  <a:lnTo>
                    <a:pt x="51" y="250"/>
                  </a:lnTo>
                  <a:lnTo>
                    <a:pt x="52" y="251"/>
                  </a:lnTo>
                  <a:lnTo>
                    <a:pt x="50" y="253"/>
                  </a:lnTo>
                  <a:lnTo>
                    <a:pt x="48" y="255"/>
                  </a:lnTo>
                  <a:close/>
                  <a:moveTo>
                    <a:pt x="23" y="234"/>
                  </a:moveTo>
                  <a:lnTo>
                    <a:pt x="23" y="234"/>
                  </a:lnTo>
                  <a:lnTo>
                    <a:pt x="20" y="234"/>
                  </a:lnTo>
                  <a:lnTo>
                    <a:pt x="19" y="234"/>
                  </a:lnTo>
                  <a:lnTo>
                    <a:pt x="19" y="233"/>
                  </a:lnTo>
                  <a:lnTo>
                    <a:pt x="20" y="231"/>
                  </a:lnTo>
                  <a:lnTo>
                    <a:pt x="22" y="231"/>
                  </a:lnTo>
                  <a:lnTo>
                    <a:pt x="23" y="232"/>
                  </a:lnTo>
                  <a:lnTo>
                    <a:pt x="23" y="233"/>
                  </a:lnTo>
                  <a:lnTo>
                    <a:pt x="23" y="234"/>
                  </a:lnTo>
                  <a:close/>
                  <a:moveTo>
                    <a:pt x="58" y="234"/>
                  </a:moveTo>
                  <a:lnTo>
                    <a:pt x="58" y="234"/>
                  </a:lnTo>
                  <a:lnTo>
                    <a:pt x="57" y="234"/>
                  </a:lnTo>
                  <a:lnTo>
                    <a:pt x="56" y="234"/>
                  </a:lnTo>
                  <a:lnTo>
                    <a:pt x="55" y="233"/>
                  </a:lnTo>
                  <a:lnTo>
                    <a:pt x="54" y="231"/>
                  </a:lnTo>
                  <a:lnTo>
                    <a:pt x="57" y="229"/>
                  </a:lnTo>
                  <a:lnTo>
                    <a:pt x="58" y="230"/>
                  </a:lnTo>
                  <a:lnTo>
                    <a:pt x="59" y="231"/>
                  </a:lnTo>
                  <a:lnTo>
                    <a:pt x="59" y="233"/>
                  </a:lnTo>
                  <a:lnTo>
                    <a:pt x="58" y="234"/>
                  </a:lnTo>
                  <a:close/>
                  <a:moveTo>
                    <a:pt x="28" y="225"/>
                  </a:moveTo>
                  <a:lnTo>
                    <a:pt x="28" y="225"/>
                  </a:lnTo>
                  <a:lnTo>
                    <a:pt x="27" y="225"/>
                  </a:lnTo>
                  <a:lnTo>
                    <a:pt x="25" y="225"/>
                  </a:lnTo>
                  <a:lnTo>
                    <a:pt x="24" y="224"/>
                  </a:lnTo>
                  <a:lnTo>
                    <a:pt x="23" y="221"/>
                  </a:lnTo>
                  <a:lnTo>
                    <a:pt x="23" y="219"/>
                  </a:lnTo>
                  <a:lnTo>
                    <a:pt x="23" y="215"/>
                  </a:lnTo>
                  <a:lnTo>
                    <a:pt x="23" y="210"/>
                  </a:lnTo>
                  <a:lnTo>
                    <a:pt x="27" y="210"/>
                  </a:lnTo>
                  <a:lnTo>
                    <a:pt x="28" y="210"/>
                  </a:lnTo>
                  <a:lnTo>
                    <a:pt x="28" y="225"/>
                  </a:lnTo>
                  <a:lnTo>
                    <a:pt x="28" y="225"/>
                  </a:lnTo>
                  <a:close/>
                  <a:moveTo>
                    <a:pt x="63" y="203"/>
                  </a:moveTo>
                  <a:lnTo>
                    <a:pt x="63" y="203"/>
                  </a:lnTo>
                  <a:lnTo>
                    <a:pt x="62" y="205"/>
                  </a:lnTo>
                  <a:lnTo>
                    <a:pt x="62" y="208"/>
                  </a:lnTo>
                  <a:lnTo>
                    <a:pt x="63" y="211"/>
                  </a:lnTo>
                  <a:lnTo>
                    <a:pt x="63" y="214"/>
                  </a:lnTo>
                  <a:lnTo>
                    <a:pt x="64" y="214"/>
                  </a:lnTo>
                  <a:lnTo>
                    <a:pt x="65" y="216"/>
                  </a:lnTo>
                  <a:lnTo>
                    <a:pt x="71" y="217"/>
                  </a:lnTo>
                  <a:lnTo>
                    <a:pt x="76" y="216"/>
                  </a:lnTo>
                  <a:lnTo>
                    <a:pt x="77" y="217"/>
                  </a:lnTo>
                  <a:lnTo>
                    <a:pt x="77" y="219"/>
                  </a:lnTo>
                  <a:lnTo>
                    <a:pt x="77" y="220"/>
                  </a:lnTo>
                  <a:lnTo>
                    <a:pt x="73" y="223"/>
                  </a:lnTo>
                  <a:lnTo>
                    <a:pt x="70" y="228"/>
                  </a:lnTo>
                  <a:lnTo>
                    <a:pt x="69" y="229"/>
                  </a:lnTo>
                  <a:lnTo>
                    <a:pt x="67" y="229"/>
                  </a:lnTo>
                  <a:lnTo>
                    <a:pt x="67" y="229"/>
                  </a:lnTo>
                  <a:lnTo>
                    <a:pt x="66" y="220"/>
                  </a:lnTo>
                  <a:lnTo>
                    <a:pt x="62" y="221"/>
                  </a:lnTo>
                  <a:lnTo>
                    <a:pt x="59" y="221"/>
                  </a:lnTo>
                  <a:lnTo>
                    <a:pt x="57" y="220"/>
                  </a:lnTo>
                  <a:lnTo>
                    <a:pt x="56" y="218"/>
                  </a:lnTo>
                  <a:lnTo>
                    <a:pt x="53" y="213"/>
                  </a:lnTo>
                  <a:lnTo>
                    <a:pt x="46" y="211"/>
                  </a:lnTo>
                  <a:lnTo>
                    <a:pt x="44" y="208"/>
                  </a:lnTo>
                  <a:lnTo>
                    <a:pt x="43" y="206"/>
                  </a:lnTo>
                  <a:lnTo>
                    <a:pt x="44" y="205"/>
                  </a:lnTo>
                  <a:lnTo>
                    <a:pt x="45" y="203"/>
                  </a:lnTo>
                  <a:lnTo>
                    <a:pt x="47" y="204"/>
                  </a:lnTo>
                  <a:lnTo>
                    <a:pt x="48" y="204"/>
                  </a:lnTo>
                  <a:lnTo>
                    <a:pt x="49" y="203"/>
                  </a:lnTo>
                  <a:lnTo>
                    <a:pt x="49" y="202"/>
                  </a:lnTo>
                  <a:lnTo>
                    <a:pt x="48" y="200"/>
                  </a:lnTo>
                  <a:lnTo>
                    <a:pt x="48" y="199"/>
                  </a:lnTo>
                  <a:lnTo>
                    <a:pt x="55" y="197"/>
                  </a:lnTo>
                  <a:lnTo>
                    <a:pt x="56" y="193"/>
                  </a:lnTo>
                  <a:lnTo>
                    <a:pt x="57" y="193"/>
                  </a:lnTo>
                  <a:lnTo>
                    <a:pt x="59" y="194"/>
                  </a:lnTo>
                  <a:lnTo>
                    <a:pt x="62" y="198"/>
                  </a:lnTo>
                  <a:lnTo>
                    <a:pt x="63" y="203"/>
                  </a:lnTo>
                  <a:close/>
                  <a:moveTo>
                    <a:pt x="29" y="192"/>
                  </a:moveTo>
                  <a:lnTo>
                    <a:pt x="29" y="192"/>
                  </a:lnTo>
                  <a:lnTo>
                    <a:pt x="33" y="196"/>
                  </a:lnTo>
                  <a:lnTo>
                    <a:pt x="30" y="201"/>
                  </a:lnTo>
                  <a:lnTo>
                    <a:pt x="26" y="201"/>
                  </a:lnTo>
                  <a:lnTo>
                    <a:pt x="20" y="197"/>
                  </a:lnTo>
                  <a:lnTo>
                    <a:pt x="20" y="196"/>
                  </a:lnTo>
                  <a:lnTo>
                    <a:pt x="20" y="195"/>
                  </a:lnTo>
                  <a:lnTo>
                    <a:pt x="21" y="194"/>
                  </a:lnTo>
                  <a:lnTo>
                    <a:pt x="22" y="194"/>
                  </a:lnTo>
                  <a:lnTo>
                    <a:pt x="24" y="195"/>
                  </a:lnTo>
                  <a:lnTo>
                    <a:pt x="26" y="193"/>
                  </a:lnTo>
                  <a:lnTo>
                    <a:pt x="27" y="194"/>
                  </a:lnTo>
                  <a:lnTo>
                    <a:pt x="29" y="192"/>
                  </a:lnTo>
                  <a:close/>
                  <a:moveTo>
                    <a:pt x="61" y="152"/>
                  </a:moveTo>
                  <a:lnTo>
                    <a:pt x="61" y="152"/>
                  </a:lnTo>
                  <a:lnTo>
                    <a:pt x="57" y="163"/>
                  </a:lnTo>
                  <a:lnTo>
                    <a:pt x="55" y="163"/>
                  </a:lnTo>
                  <a:lnTo>
                    <a:pt x="54" y="166"/>
                  </a:lnTo>
                  <a:lnTo>
                    <a:pt x="50" y="168"/>
                  </a:lnTo>
                  <a:lnTo>
                    <a:pt x="53" y="168"/>
                  </a:lnTo>
                  <a:lnTo>
                    <a:pt x="54" y="169"/>
                  </a:lnTo>
                  <a:lnTo>
                    <a:pt x="54" y="171"/>
                  </a:lnTo>
                  <a:lnTo>
                    <a:pt x="54" y="173"/>
                  </a:lnTo>
                  <a:lnTo>
                    <a:pt x="49" y="177"/>
                  </a:lnTo>
                  <a:lnTo>
                    <a:pt x="46" y="179"/>
                  </a:lnTo>
                  <a:lnTo>
                    <a:pt x="42" y="184"/>
                  </a:lnTo>
                  <a:lnTo>
                    <a:pt x="40" y="184"/>
                  </a:lnTo>
                  <a:lnTo>
                    <a:pt x="39" y="187"/>
                  </a:lnTo>
                  <a:lnTo>
                    <a:pt x="37" y="188"/>
                  </a:lnTo>
                  <a:lnTo>
                    <a:pt x="36" y="188"/>
                  </a:lnTo>
                  <a:lnTo>
                    <a:pt x="35" y="188"/>
                  </a:lnTo>
                  <a:lnTo>
                    <a:pt x="33" y="185"/>
                  </a:lnTo>
                  <a:lnTo>
                    <a:pt x="37" y="182"/>
                  </a:lnTo>
                  <a:lnTo>
                    <a:pt x="38" y="180"/>
                  </a:lnTo>
                  <a:lnTo>
                    <a:pt x="40" y="178"/>
                  </a:lnTo>
                  <a:lnTo>
                    <a:pt x="40" y="178"/>
                  </a:lnTo>
                  <a:lnTo>
                    <a:pt x="36" y="175"/>
                  </a:lnTo>
                  <a:lnTo>
                    <a:pt x="34" y="174"/>
                  </a:lnTo>
                  <a:lnTo>
                    <a:pt x="34" y="173"/>
                  </a:lnTo>
                  <a:lnTo>
                    <a:pt x="36" y="171"/>
                  </a:lnTo>
                  <a:lnTo>
                    <a:pt x="35" y="171"/>
                  </a:lnTo>
                  <a:lnTo>
                    <a:pt x="35" y="170"/>
                  </a:lnTo>
                  <a:lnTo>
                    <a:pt x="33" y="169"/>
                  </a:lnTo>
                  <a:lnTo>
                    <a:pt x="33" y="168"/>
                  </a:lnTo>
                  <a:lnTo>
                    <a:pt x="33" y="166"/>
                  </a:lnTo>
                  <a:lnTo>
                    <a:pt x="33" y="163"/>
                  </a:lnTo>
                  <a:lnTo>
                    <a:pt x="34" y="162"/>
                  </a:lnTo>
                  <a:lnTo>
                    <a:pt x="35" y="161"/>
                  </a:lnTo>
                  <a:lnTo>
                    <a:pt x="35" y="160"/>
                  </a:lnTo>
                  <a:lnTo>
                    <a:pt x="37" y="161"/>
                  </a:lnTo>
                  <a:lnTo>
                    <a:pt x="39" y="163"/>
                  </a:lnTo>
                  <a:lnTo>
                    <a:pt x="42" y="162"/>
                  </a:lnTo>
                  <a:lnTo>
                    <a:pt x="44" y="163"/>
                  </a:lnTo>
                  <a:lnTo>
                    <a:pt x="44" y="162"/>
                  </a:lnTo>
                  <a:lnTo>
                    <a:pt x="42" y="157"/>
                  </a:lnTo>
                  <a:lnTo>
                    <a:pt x="43" y="156"/>
                  </a:lnTo>
                  <a:lnTo>
                    <a:pt x="44" y="155"/>
                  </a:lnTo>
                  <a:lnTo>
                    <a:pt x="50" y="151"/>
                  </a:lnTo>
                  <a:lnTo>
                    <a:pt x="58" y="145"/>
                  </a:lnTo>
                  <a:lnTo>
                    <a:pt x="60" y="144"/>
                  </a:lnTo>
                  <a:lnTo>
                    <a:pt x="60" y="145"/>
                  </a:lnTo>
                  <a:lnTo>
                    <a:pt x="61" y="148"/>
                  </a:lnTo>
                  <a:lnTo>
                    <a:pt x="61" y="152"/>
                  </a:lnTo>
                  <a:close/>
                  <a:moveTo>
                    <a:pt x="157" y="143"/>
                  </a:moveTo>
                  <a:lnTo>
                    <a:pt x="157" y="143"/>
                  </a:lnTo>
                  <a:lnTo>
                    <a:pt x="157" y="148"/>
                  </a:lnTo>
                  <a:lnTo>
                    <a:pt x="157" y="150"/>
                  </a:lnTo>
                  <a:lnTo>
                    <a:pt x="156" y="151"/>
                  </a:lnTo>
                  <a:lnTo>
                    <a:pt x="154" y="155"/>
                  </a:lnTo>
                  <a:lnTo>
                    <a:pt x="148" y="160"/>
                  </a:lnTo>
                  <a:lnTo>
                    <a:pt x="136" y="171"/>
                  </a:lnTo>
                  <a:lnTo>
                    <a:pt x="130" y="176"/>
                  </a:lnTo>
                  <a:lnTo>
                    <a:pt x="129" y="179"/>
                  </a:lnTo>
                  <a:lnTo>
                    <a:pt x="128" y="183"/>
                  </a:lnTo>
                  <a:lnTo>
                    <a:pt x="132" y="183"/>
                  </a:lnTo>
                  <a:lnTo>
                    <a:pt x="134" y="184"/>
                  </a:lnTo>
                  <a:lnTo>
                    <a:pt x="133" y="186"/>
                  </a:lnTo>
                  <a:lnTo>
                    <a:pt x="127" y="193"/>
                  </a:lnTo>
                  <a:lnTo>
                    <a:pt x="125" y="198"/>
                  </a:lnTo>
                  <a:lnTo>
                    <a:pt x="130" y="198"/>
                  </a:lnTo>
                  <a:lnTo>
                    <a:pt x="133" y="197"/>
                  </a:lnTo>
                  <a:lnTo>
                    <a:pt x="141" y="194"/>
                  </a:lnTo>
                  <a:lnTo>
                    <a:pt x="148" y="191"/>
                  </a:lnTo>
                  <a:lnTo>
                    <a:pt x="151" y="191"/>
                  </a:lnTo>
                  <a:lnTo>
                    <a:pt x="158" y="193"/>
                  </a:lnTo>
                  <a:lnTo>
                    <a:pt x="159" y="193"/>
                  </a:lnTo>
                  <a:lnTo>
                    <a:pt x="162" y="192"/>
                  </a:lnTo>
                  <a:lnTo>
                    <a:pt x="165" y="192"/>
                  </a:lnTo>
                  <a:lnTo>
                    <a:pt x="184" y="193"/>
                  </a:lnTo>
                  <a:lnTo>
                    <a:pt x="189" y="191"/>
                  </a:lnTo>
                  <a:lnTo>
                    <a:pt x="193" y="193"/>
                  </a:lnTo>
                  <a:lnTo>
                    <a:pt x="196" y="196"/>
                  </a:lnTo>
                  <a:lnTo>
                    <a:pt x="199" y="203"/>
                  </a:lnTo>
                  <a:lnTo>
                    <a:pt x="199" y="204"/>
                  </a:lnTo>
                  <a:lnTo>
                    <a:pt x="197" y="208"/>
                  </a:lnTo>
                  <a:lnTo>
                    <a:pt x="194" y="211"/>
                  </a:lnTo>
                  <a:lnTo>
                    <a:pt x="191" y="217"/>
                  </a:lnTo>
                  <a:lnTo>
                    <a:pt x="190" y="220"/>
                  </a:lnTo>
                  <a:lnTo>
                    <a:pt x="190" y="223"/>
                  </a:lnTo>
                  <a:lnTo>
                    <a:pt x="189" y="226"/>
                  </a:lnTo>
                  <a:lnTo>
                    <a:pt x="184" y="240"/>
                  </a:lnTo>
                  <a:lnTo>
                    <a:pt x="178" y="247"/>
                  </a:lnTo>
                  <a:lnTo>
                    <a:pt x="176" y="252"/>
                  </a:lnTo>
                  <a:lnTo>
                    <a:pt x="173" y="257"/>
                  </a:lnTo>
                  <a:lnTo>
                    <a:pt x="171" y="259"/>
                  </a:lnTo>
                  <a:lnTo>
                    <a:pt x="168" y="261"/>
                  </a:lnTo>
                  <a:lnTo>
                    <a:pt x="159" y="263"/>
                  </a:lnTo>
                  <a:lnTo>
                    <a:pt x="157" y="264"/>
                  </a:lnTo>
                  <a:lnTo>
                    <a:pt x="154" y="267"/>
                  </a:lnTo>
                  <a:lnTo>
                    <a:pt x="151" y="268"/>
                  </a:lnTo>
                  <a:lnTo>
                    <a:pt x="154" y="268"/>
                  </a:lnTo>
                  <a:lnTo>
                    <a:pt x="158" y="266"/>
                  </a:lnTo>
                  <a:lnTo>
                    <a:pt x="164" y="266"/>
                  </a:lnTo>
                  <a:lnTo>
                    <a:pt x="171" y="270"/>
                  </a:lnTo>
                  <a:lnTo>
                    <a:pt x="171" y="274"/>
                  </a:lnTo>
                  <a:lnTo>
                    <a:pt x="168" y="277"/>
                  </a:lnTo>
                  <a:lnTo>
                    <a:pt x="161" y="277"/>
                  </a:lnTo>
                  <a:lnTo>
                    <a:pt x="155" y="284"/>
                  </a:lnTo>
                  <a:lnTo>
                    <a:pt x="152" y="286"/>
                  </a:lnTo>
                  <a:lnTo>
                    <a:pt x="149" y="287"/>
                  </a:lnTo>
                  <a:lnTo>
                    <a:pt x="146" y="286"/>
                  </a:lnTo>
                  <a:lnTo>
                    <a:pt x="139" y="285"/>
                  </a:lnTo>
                  <a:lnTo>
                    <a:pt x="136" y="283"/>
                  </a:lnTo>
                  <a:lnTo>
                    <a:pt x="139" y="286"/>
                  </a:lnTo>
                  <a:lnTo>
                    <a:pt x="142" y="287"/>
                  </a:lnTo>
                  <a:lnTo>
                    <a:pt x="159" y="291"/>
                  </a:lnTo>
                  <a:lnTo>
                    <a:pt x="160" y="290"/>
                  </a:lnTo>
                  <a:lnTo>
                    <a:pt x="166" y="287"/>
                  </a:lnTo>
                  <a:lnTo>
                    <a:pt x="173" y="287"/>
                  </a:lnTo>
                  <a:lnTo>
                    <a:pt x="187" y="294"/>
                  </a:lnTo>
                  <a:lnTo>
                    <a:pt x="191" y="299"/>
                  </a:lnTo>
                  <a:lnTo>
                    <a:pt x="197" y="306"/>
                  </a:lnTo>
                  <a:lnTo>
                    <a:pt x="200" y="309"/>
                  </a:lnTo>
                  <a:lnTo>
                    <a:pt x="202" y="312"/>
                  </a:lnTo>
                  <a:lnTo>
                    <a:pt x="204" y="316"/>
                  </a:lnTo>
                  <a:lnTo>
                    <a:pt x="207" y="329"/>
                  </a:lnTo>
                  <a:lnTo>
                    <a:pt x="210" y="342"/>
                  </a:lnTo>
                  <a:lnTo>
                    <a:pt x="214" y="355"/>
                  </a:lnTo>
                  <a:lnTo>
                    <a:pt x="216" y="359"/>
                  </a:lnTo>
                  <a:lnTo>
                    <a:pt x="218" y="362"/>
                  </a:lnTo>
                  <a:lnTo>
                    <a:pt x="230" y="368"/>
                  </a:lnTo>
                  <a:lnTo>
                    <a:pt x="233" y="370"/>
                  </a:lnTo>
                  <a:lnTo>
                    <a:pt x="238" y="376"/>
                  </a:lnTo>
                  <a:lnTo>
                    <a:pt x="243" y="382"/>
                  </a:lnTo>
                  <a:lnTo>
                    <a:pt x="247" y="387"/>
                  </a:lnTo>
                  <a:lnTo>
                    <a:pt x="251" y="390"/>
                  </a:lnTo>
                  <a:lnTo>
                    <a:pt x="249" y="392"/>
                  </a:lnTo>
                  <a:lnTo>
                    <a:pt x="248" y="396"/>
                  </a:lnTo>
                  <a:lnTo>
                    <a:pt x="249" y="400"/>
                  </a:lnTo>
                  <a:lnTo>
                    <a:pt x="251" y="404"/>
                  </a:lnTo>
                  <a:lnTo>
                    <a:pt x="254" y="410"/>
                  </a:lnTo>
                  <a:lnTo>
                    <a:pt x="258" y="417"/>
                  </a:lnTo>
                  <a:lnTo>
                    <a:pt x="257" y="416"/>
                  </a:lnTo>
                  <a:lnTo>
                    <a:pt x="255" y="416"/>
                  </a:lnTo>
                  <a:lnTo>
                    <a:pt x="254" y="416"/>
                  </a:lnTo>
                  <a:lnTo>
                    <a:pt x="252" y="415"/>
                  </a:lnTo>
                  <a:lnTo>
                    <a:pt x="249" y="413"/>
                  </a:lnTo>
                  <a:lnTo>
                    <a:pt x="246" y="411"/>
                  </a:lnTo>
                  <a:lnTo>
                    <a:pt x="240" y="412"/>
                  </a:lnTo>
                  <a:lnTo>
                    <a:pt x="236" y="411"/>
                  </a:lnTo>
                  <a:lnTo>
                    <a:pt x="234" y="411"/>
                  </a:lnTo>
                  <a:lnTo>
                    <a:pt x="239" y="413"/>
                  </a:lnTo>
                  <a:lnTo>
                    <a:pt x="245" y="413"/>
                  </a:lnTo>
                  <a:lnTo>
                    <a:pt x="258" y="425"/>
                  </a:lnTo>
                  <a:lnTo>
                    <a:pt x="263" y="432"/>
                  </a:lnTo>
                  <a:lnTo>
                    <a:pt x="265" y="441"/>
                  </a:lnTo>
                  <a:lnTo>
                    <a:pt x="263" y="445"/>
                  </a:lnTo>
                  <a:lnTo>
                    <a:pt x="261" y="447"/>
                  </a:lnTo>
                  <a:lnTo>
                    <a:pt x="258" y="450"/>
                  </a:lnTo>
                  <a:lnTo>
                    <a:pt x="256" y="454"/>
                  </a:lnTo>
                  <a:lnTo>
                    <a:pt x="263" y="459"/>
                  </a:lnTo>
                  <a:lnTo>
                    <a:pt x="264" y="459"/>
                  </a:lnTo>
                  <a:lnTo>
                    <a:pt x="266" y="458"/>
                  </a:lnTo>
                  <a:lnTo>
                    <a:pt x="268" y="456"/>
                  </a:lnTo>
                  <a:lnTo>
                    <a:pt x="270" y="452"/>
                  </a:lnTo>
                  <a:lnTo>
                    <a:pt x="272" y="451"/>
                  </a:lnTo>
                  <a:lnTo>
                    <a:pt x="276" y="450"/>
                  </a:lnTo>
                  <a:lnTo>
                    <a:pt x="280" y="450"/>
                  </a:lnTo>
                  <a:lnTo>
                    <a:pt x="284" y="451"/>
                  </a:lnTo>
                  <a:lnTo>
                    <a:pt x="287" y="451"/>
                  </a:lnTo>
                  <a:lnTo>
                    <a:pt x="294" y="453"/>
                  </a:lnTo>
                  <a:lnTo>
                    <a:pt x="297" y="454"/>
                  </a:lnTo>
                  <a:lnTo>
                    <a:pt x="306" y="462"/>
                  </a:lnTo>
                  <a:lnTo>
                    <a:pt x="308" y="466"/>
                  </a:lnTo>
                  <a:lnTo>
                    <a:pt x="309" y="471"/>
                  </a:lnTo>
                  <a:lnTo>
                    <a:pt x="309" y="476"/>
                  </a:lnTo>
                  <a:lnTo>
                    <a:pt x="307" y="481"/>
                  </a:lnTo>
                  <a:lnTo>
                    <a:pt x="306" y="486"/>
                  </a:lnTo>
                  <a:lnTo>
                    <a:pt x="304" y="492"/>
                  </a:lnTo>
                  <a:lnTo>
                    <a:pt x="304" y="494"/>
                  </a:lnTo>
                  <a:lnTo>
                    <a:pt x="303" y="496"/>
                  </a:lnTo>
                  <a:lnTo>
                    <a:pt x="298" y="500"/>
                  </a:lnTo>
                  <a:lnTo>
                    <a:pt x="295" y="502"/>
                  </a:lnTo>
                  <a:lnTo>
                    <a:pt x="294" y="501"/>
                  </a:lnTo>
                  <a:lnTo>
                    <a:pt x="293" y="502"/>
                  </a:lnTo>
                  <a:lnTo>
                    <a:pt x="292" y="503"/>
                  </a:lnTo>
                  <a:lnTo>
                    <a:pt x="294" y="505"/>
                  </a:lnTo>
                  <a:lnTo>
                    <a:pt x="294" y="508"/>
                  </a:lnTo>
                  <a:lnTo>
                    <a:pt x="291" y="510"/>
                  </a:lnTo>
                  <a:lnTo>
                    <a:pt x="288" y="511"/>
                  </a:lnTo>
                  <a:lnTo>
                    <a:pt x="284" y="510"/>
                  </a:lnTo>
                  <a:lnTo>
                    <a:pt x="278" y="514"/>
                  </a:lnTo>
                  <a:lnTo>
                    <a:pt x="282" y="516"/>
                  </a:lnTo>
                  <a:lnTo>
                    <a:pt x="283" y="518"/>
                  </a:lnTo>
                  <a:lnTo>
                    <a:pt x="282" y="522"/>
                  </a:lnTo>
                  <a:lnTo>
                    <a:pt x="279" y="523"/>
                  </a:lnTo>
                  <a:lnTo>
                    <a:pt x="276" y="524"/>
                  </a:lnTo>
                  <a:lnTo>
                    <a:pt x="273" y="524"/>
                  </a:lnTo>
                  <a:lnTo>
                    <a:pt x="270" y="525"/>
                  </a:lnTo>
                  <a:lnTo>
                    <a:pt x="267" y="527"/>
                  </a:lnTo>
                  <a:lnTo>
                    <a:pt x="271" y="526"/>
                  </a:lnTo>
                  <a:lnTo>
                    <a:pt x="273" y="527"/>
                  </a:lnTo>
                  <a:lnTo>
                    <a:pt x="274" y="530"/>
                  </a:lnTo>
                  <a:lnTo>
                    <a:pt x="276" y="531"/>
                  </a:lnTo>
                  <a:lnTo>
                    <a:pt x="282" y="532"/>
                  </a:lnTo>
                  <a:lnTo>
                    <a:pt x="286" y="532"/>
                  </a:lnTo>
                  <a:lnTo>
                    <a:pt x="293" y="531"/>
                  </a:lnTo>
                  <a:lnTo>
                    <a:pt x="297" y="531"/>
                  </a:lnTo>
                  <a:lnTo>
                    <a:pt x="298" y="532"/>
                  </a:lnTo>
                  <a:lnTo>
                    <a:pt x="298" y="535"/>
                  </a:lnTo>
                  <a:lnTo>
                    <a:pt x="298" y="541"/>
                  </a:lnTo>
                  <a:lnTo>
                    <a:pt x="297" y="542"/>
                  </a:lnTo>
                  <a:lnTo>
                    <a:pt x="287" y="548"/>
                  </a:lnTo>
                  <a:lnTo>
                    <a:pt x="285" y="551"/>
                  </a:lnTo>
                  <a:lnTo>
                    <a:pt x="284" y="554"/>
                  </a:lnTo>
                  <a:lnTo>
                    <a:pt x="278" y="553"/>
                  </a:lnTo>
                  <a:lnTo>
                    <a:pt x="276" y="556"/>
                  </a:lnTo>
                  <a:lnTo>
                    <a:pt x="271" y="557"/>
                  </a:lnTo>
                  <a:lnTo>
                    <a:pt x="267" y="559"/>
                  </a:lnTo>
                  <a:lnTo>
                    <a:pt x="264" y="561"/>
                  </a:lnTo>
                  <a:lnTo>
                    <a:pt x="261" y="562"/>
                  </a:lnTo>
                  <a:lnTo>
                    <a:pt x="248" y="559"/>
                  </a:lnTo>
                  <a:lnTo>
                    <a:pt x="240" y="559"/>
                  </a:lnTo>
                  <a:lnTo>
                    <a:pt x="230" y="562"/>
                  </a:lnTo>
                  <a:lnTo>
                    <a:pt x="227" y="561"/>
                  </a:lnTo>
                  <a:lnTo>
                    <a:pt x="223" y="559"/>
                  </a:lnTo>
                  <a:lnTo>
                    <a:pt x="219" y="558"/>
                  </a:lnTo>
                  <a:lnTo>
                    <a:pt x="214" y="557"/>
                  </a:lnTo>
                  <a:lnTo>
                    <a:pt x="210" y="555"/>
                  </a:lnTo>
                  <a:lnTo>
                    <a:pt x="213" y="559"/>
                  </a:lnTo>
                  <a:lnTo>
                    <a:pt x="207" y="563"/>
                  </a:lnTo>
                  <a:lnTo>
                    <a:pt x="204" y="563"/>
                  </a:lnTo>
                  <a:lnTo>
                    <a:pt x="202" y="563"/>
                  </a:lnTo>
                  <a:lnTo>
                    <a:pt x="196" y="564"/>
                  </a:lnTo>
                  <a:lnTo>
                    <a:pt x="191" y="564"/>
                  </a:lnTo>
                  <a:lnTo>
                    <a:pt x="192" y="566"/>
                  </a:lnTo>
                  <a:lnTo>
                    <a:pt x="193" y="568"/>
                  </a:lnTo>
                  <a:lnTo>
                    <a:pt x="192" y="569"/>
                  </a:lnTo>
                  <a:lnTo>
                    <a:pt x="191" y="570"/>
                  </a:lnTo>
                  <a:lnTo>
                    <a:pt x="181" y="568"/>
                  </a:lnTo>
                  <a:lnTo>
                    <a:pt x="179" y="568"/>
                  </a:lnTo>
                  <a:lnTo>
                    <a:pt x="178" y="570"/>
                  </a:lnTo>
                  <a:lnTo>
                    <a:pt x="175" y="569"/>
                  </a:lnTo>
                  <a:lnTo>
                    <a:pt x="171" y="566"/>
                  </a:lnTo>
                  <a:lnTo>
                    <a:pt x="168" y="565"/>
                  </a:lnTo>
                  <a:lnTo>
                    <a:pt x="164" y="564"/>
                  </a:lnTo>
                  <a:lnTo>
                    <a:pt x="161" y="564"/>
                  </a:lnTo>
                  <a:lnTo>
                    <a:pt x="148" y="568"/>
                  </a:lnTo>
                  <a:lnTo>
                    <a:pt x="145" y="572"/>
                  </a:lnTo>
                  <a:lnTo>
                    <a:pt x="144" y="578"/>
                  </a:lnTo>
                  <a:lnTo>
                    <a:pt x="142" y="583"/>
                  </a:lnTo>
                  <a:lnTo>
                    <a:pt x="139" y="587"/>
                  </a:lnTo>
                  <a:lnTo>
                    <a:pt x="136" y="588"/>
                  </a:lnTo>
                  <a:lnTo>
                    <a:pt x="133" y="585"/>
                  </a:lnTo>
                  <a:lnTo>
                    <a:pt x="126" y="582"/>
                  </a:lnTo>
                  <a:lnTo>
                    <a:pt x="124" y="580"/>
                  </a:lnTo>
                  <a:lnTo>
                    <a:pt x="123" y="580"/>
                  </a:lnTo>
                  <a:lnTo>
                    <a:pt x="123" y="581"/>
                  </a:lnTo>
                  <a:lnTo>
                    <a:pt x="120" y="581"/>
                  </a:lnTo>
                  <a:lnTo>
                    <a:pt x="118" y="581"/>
                  </a:lnTo>
                  <a:lnTo>
                    <a:pt x="114" y="582"/>
                  </a:lnTo>
                  <a:lnTo>
                    <a:pt x="107" y="585"/>
                  </a:lnTo>
                  <a:lnTo>
                    <a:pt x="104" y="586"/>
                  </a:lnTo>
                  <a:lnTo>
                    <a:pt x="98" y="591"/>
                  </a:lnTo>
                  <a:lnTo>
                    <a:pt x="97" y="592"/>
                  </a:lnTo>
                  <a:lnTo>
                    <a:pt x="95" y="597"/>
                  </a:lnTo>
                  <a:lnTo>
                    <a:pt x="91" y="598"/>
                  </a:lnTo>
                  <a:lnTo>
                    <a:pt x="88" y="595"/>
                  </a:lnTo>
                  <a:lnTo>
                    <a:pt x="85" y="594"/>
                  </a:lnTo>
                  <a:lnTo>
                    <a:pt x="81" y="595"/>
                  </a:lnTo>
                  <a:lnTo>
                    <a:pt x="79" y="596"/>
                  </a:lnTo>
                  <a:lnTo>
                    <a:pt x="78" y="595"/>
                  </a:lnTo>
                  <a:lnTo>
                    <a:pt x="78" y="593"/>
                  </a:lnTo>
                  <a:lnTo>
                    <a:pt x="80" y="589"/>
                  </a:lnTo>
                  <a:lnTo>
                    <a:pt x="88" y="587"/>
                  </a:lnTo>
                  <a:lnTo>
                    <a:pt x="94" y="581"/>
                  </a:lnTo>
                  <a:lnTo>
                    <a:pt x="97" y="577"/>
                  </a:lnTo>
                  <a:lnTo>
                    <a:pt x="98" y="575"/>
                  </a:lnTo>
                  <a:lnTo>
                    <a:pt x="100" y="573"/>
                  </a:lnTo>
                  <a:lnTo>
                    <a:pt x="102" y="573"/>
                  </a:lnTo>
                  <a:lnTo>
                    <a:pt x="103" y="571"/>
                  </a:lnTo>
                  <a:lnTo>
                    <a:pt x="111" y="561"/>
                  </a:lnTo>
                  <a:lnTo>
                    <a:pt x="112" y="559"/>
                  </a:lnTo>
                  <a:lnTo>
                    <a:pt x="112" y="555"/>
                  </a:lnTo>
                  <a:lnTo>
                    <a:pt x="113" y="551"/>
                  </a:lnTo>
                  <a:lnTo>
                    <a:pt x="120" y="549"/>
                  </a:lnTo>
                  <a:lnTo>
                    <a:pt x="124" y="541"/>
                  </a:lnTo>
                  <a:lnTo>
                    <a:pt x="124" y="540"/>
                  </a:lnTo>
                  <a:lnTo>
                    <a:pt x="134" y="539"/>
                  </a:lnTo>
                  <a:lnTo>
                    <a:pt x="142" y="539"/>
                  </a:lnTo>
                  <a:lnTo>
                    <a:pt x="149" y="540"/>
                  </a:lnTo>
                  <a:lnTo>
                    <a:pt x="153" y="540"/>
                  </a:lnTo>
                  <a:lnTo>
                    <a:pt x="156" y="540"/>
                  </a:lnTo>
                  <a:lnTo>
                    <a:pt x="159" y="538"/>
                  </a:lnTo>
                  <a:lnTo>
                    <a:pt x="164" y="530"/>
                  </a:lnTo>
                  <a:lnTo>
                    <a:pt x="167" y="526"/>
                  </a:lnTo>
                  <a:lnTo>
                    <a:pt x="170" y="523"/>
                  </a:lnTo>
                  <a:lnTo>
                    <a:pt x="173" y="520"/>
                  </a:lnTo>
                  <a:lnTo>
                    <a:pt x="178" y="513"/>
                  </a:lnTo>
                  <a:lnTo>
                    <a:pt x="175" y="515"/>
                  </a:lnTo>
                  <a:lnTo>
                    <a:pt x="171" y="519"/>
                  </a:lnTo>
                  <a:lnTo>
                    <a:pt x="169" y="521"/>
                  </a:lnTo>
                  <a:lnTo>
                    <a:pt x="161" y="523"/>
                  </a:lnTo>
                  <a:lnTo>
                    <a:pt x="158" y="525"/>
                  </a:lnTo>
                  <a:lnTo>
                    <a:pt x="153" y="530"/>
                  </a:lnTo>
                  <a:lnTo>
                    <a:pt x="151" y="531"/>
                  </a:lnTo>
                  <a:lnTo>
                    <a:pt x="143" y="530"/>
                  </a:lnTo>
                  <a:lnTo>
                    <a:pt x="137" y="523"/>
                  </a:lnTo>
                  <a:lnTo>
                    <a:pt x="133" y="521"/>
                  </a:lnTo>
                  <a:lnTo>
                    <a:pt x="131" y="520"/>
                  </a:lnTo>
                  <a:lnTo>
                    <a:pt x="129" y="521"/>
                  </a:lnTo>
                  <a:lnTo>
                    <a:pt x="126" y="522"/>
                  </a:lnTo>
                  <a:lnTo>
                    <a:pt x="122" y="522"/>
                  </a:lnTo>
                  <a:lnTo>
                    <a:pt x="124" y="519"/>
                  </a:lnTo>
                  <a:lnTo>
                    <a:pt x="127" y="517"/>
                  </a:lnTo>
                  <a:lnTo>
                    <a:pt x="121" y="516"/>
                  </a:lnTo>
                  <a:lnTo>
                    <a:pt x="119" y="515"/>
                  </a:lnTo>
                  <a:lnTo>
                    <a:pt x="117" y="513"/>
                  </a:lnTo>
                  <a:lnTo>
                    <a:pt x="113" y="513"/>
                  </a:lnTo>
                  <a:lnTo>
                    <a:pt x="111" y="513"/>
                  </a:lnTo>
                  <a:lnTo>
                    <a:pt x="107" y="516"/>
                  </a:lnTo>
                  <a:lnTo>
                    <a:pt x="101" y="519"/>
                  </a:lnTo>
                  <a:lnTo>
                    <a:pt x="94" y="515"/>
                  </a:lnTo>
                  <a:lnTo>
                    <a:pt x="93" y="513"/>
                  </a:lnTo>
                  <a:lnTo>
                    <a:pt x="93" y="510"/>
                  </a:lnTo>
                  <a:lnTo>
                    <a:pt x="92" y="507"/>
                  </a:lnTo>
                  <a:lnTo>
                    <a:pt x="90" y="506"/>
                  </a:lnTo>
                  <a:lnTo>
                    <a:pt x="92" y="503"/>
                  </a:lnTo>
                  <a:lnTo>
                    <a:pt x="95" y="500"/>
                  </a:lnTo>
                  <a:lnTo>
                    <a:pt x="102" y="498"/>
                  </a:lnTo>
                  <a:lnTo>
                    <a:pt x="112" y="492"/>
                  </a:lnTo>
                  <a:lnTo>
                    <a:pt x="117" y="490"/>
                  </a:lnTo>
                  <a:lnTo>
                    <a:pt x="123" y="486"/>
                  </a:lnTo>
                  <a:lnTo>
                    <a:pt x="125" y="484"/>
                  </a:lnTo>
                  <a:lnTo>
                    <a:pt x="126" y="480"/>
                  </a:lnTo>
                  <a:lnTo>
                    <a:pt x="128" y="476"/>
                  </a:lnTo>
                  <a:lnTo>
                    <a:pt x="130" y="473"/>
                  </a:lnTo>
                  <a:lnTo>
                    <a:pt x="128" y="472"/>
                  </a:lnTo>
                  <a:lnTo>
                    <a:pt x="127" y="469"/>
                  </a:lnTo>
                  <a:lnTo>
                    <a:pt x="127" y="467"/>
                  </a:lnTo>
                  <a:lnTo>
                    <a:pt x="128" y="464"/>
                  </a:lnTo>
                  <a:lnTo>
                    <a:pt x="127" y="461"/>
                  </a:lnTo>
                  <a:lnTo>
                    <a:pt x="126" y="458"/>
                  </a:lnTo>
                  <a:lnTo>
                    <a:pt x="126" y="456"/>
                  </a:lnTo>
                  <a:lnTo>
                    <a:pt x="126" y="453"/>
                  </a:lnTo>
                  <a:lnTo>
                    <a:pt x="122" y="453"/>
                  </a:lnTo>
                  <a:lnTo>
                    <a:pt x="118" y="454"/>
                  </a:lnTo>
                  <a:lnTo>
                    <a:pt x="115" y="456"/>
                  </a:lnTo>
                  <a:lnTo>
                    <a:pt x="111" y="459"/>
                  </a:lnTo>
                  <a:lnTo>
                    <a:pt x="108" y="459"/>
                  </a:lnTo>
                  <a:lnTo>
                    <a:pt x="108" y="457"/>
                  </a:lnTo>
                  <a:lnTo>
                    <a:pt x="110" y="455"/>
                  </a:lnTo>
                  <a:lnTo>
                    <a:pt x="113" y="451"/>
                  </a:lnTo>
                  <a:lnTo>
                    <a:pt x="117" y="448"/>
                  </a:lnTo>
                  <a:lnTo>
                    <a:pt x="118" y="446"/>
                  </a:lnTo>
                  <a:lnTo>
                    <a:pt x="119" y="444"/>
                  </a:lnTo>
                  <a:lnTo>
                    <a:pt x="121" y="441"/>
                  </a:lnTo>
                  <a:lnTo>
                    <a:pt x="126" y="438"/>
                  </a:lnTo>
                  <a:lnTo>
                    <a:pt x="135" y="433"/>
                  </a:lnTo>
                  <a:lnTo>
                    <a:pt x="137" y="433"/>
                  </a:lnTo>
                  <a:lnTo>
                    <a:pt x="140" y="433"/>
                  </a:lnTo>
                  <a:lnTo>
                    <a:pt x="144" y="433"/>
                  </a:lnTo>
                  <a:lnTo>
                    <a:pt x="147" y="431"/>
                  </a:lnTo>
                  <a:lnTo>
                    <a:pt x="150" y="431"/>
                  </a:lnTo>
                  <a:lnTo>
                    <a:pt x="158" y="435"/>
                  </a:lnTo>
                  <a:lnTo>
                    <a:pt x="155" y="428"/>
                  </a:lnTo>
                  <a:lnTo>
                    <a:pt x="159" y="427"/>
                  </a:lnTo>
                  <a:lnTo>
                    <a:pt x="163" y="433"/>
                  </a:lnTo>
                  <a:lnTo>
                    <a:pt x="165" y="434"/>
                  </a:lnTo>
                  <a:lnTo>
                    <a:pt x="168" y="433"/>
                  </a:lnTo>
                  <a:lnTo>
                    <a:pt x="167" y="432"/>
                  </a:lnTo>
                  <a:lnTo>
                    <a:pt x="165" y="432"/>
                  </a:lnTo>
                  <a:lnTo>
                    <a:pt x="163" y="431"/>
                  </a:lnTo>
                  <a:lnTo>
                    <a:pt x="161" y="429"/>
                  </a:lnTo>
                  <a:lnTo>
                    <a:pt x="159" y="422"/>
                  </a:lnTo>
                  <a:lnTo>
                    <a:pt x="159" y="418"/>
                  </a:lnTo>
                  <a:lnTo>
                    <a:pt x="161" y="414"/>
                  </a:lnTo>
                  <a:lnTo>
                    <a:pt x="163" y="411"/>
                  </a:lnTo>
                  <a:lnTo>
                    <a:pt x="161" y="410"/>
                  </a:lnTo>
                  <a:lnTo>
                    <a:pt x="160" y="409"/>
                  </a:lnTo>
                  <a:lnTo>
                    <a:pt x="159" y="405"/>
                  </a:lnTo>
                  <a:lnTo>
                    <a:pt x="160" y="402"/>
                  </a:lnTo>
                  <a:lnTo>
                    <a:pt x="164" y="399"/>
                  </a:lnTo>
                  <a:lnTo>
                    <a:pt x="165" y="394"/>
                  </a:lnTo>
                  <a:lnTo>
                    <a:pt x="165" y="389"/>
                  </a:lnTo>
                  <a:lnTo>
                    <a:pt x="165" y="387"/>
                  </a:lnTo>
                  <a:lnTo>
                    <a:pt x="161" y="388"/>
                  </a:lnTo>
                  <a:lnTo>
                    <a:pt x="159" y="389"/>
                  </a:lnTo>
                  <a:lnTo>
                    <a:pt x="157" y="390"/>
                  </a:lnTo>
                  <a:lnTo>
                    <a:pt x="155" y="390"/>
                  </a:lnTo>
                  <a:lnTo>
                    <a:pt x="151" y="385"/>
                  </a:lnTo>
                  <a:lnTo>
                    <a:pt x="148" y="380"/>
                  </a:lnTo>
                  <a:lnTo>
                    <a:pt x="143" y="372"/>
                  </a:lnTo>
                  <a:lnTo>
                    <a:pt x="142" y="367"/>
                  </a:lnTo>
                  <a:lnTo>
                    <a:pt x="146" y="355"/>
                  </a:lnTo>
                  <a:lnTo>
                    <a:pt x="152" y="348"/>
                  </a:lnTo>
                  <a:lnTo>
                    <a:pt x="159" y="346"/>
                  </a:lnTo>
                  <a:lnTo>
                    <a:pt x="158" y="345"/>
                  </a:lnTo>
                  <a:lnTo>
                    <a:pt x="147" y="345"/>
                  </a:lnTo>
                  <a:lnTo>
                    <a:pt x="143" y="346"/>
                  </a:lnTo>
                  <a:lnTo>
                    <a:pt x="140" y="349"/>
                  </a:lnTo>
                  <a:lnTo>
                    <a:pt x="138" y="350"/>
                  </a:lnTo>
                  <a:lnTo>
                    <a:pt x="136" y="350"/>
                  </a:lnTo>
                  <a:lnTo>
                    <a:pt x="134" y="352"/>
                  </a:lnTo>
                  <a:lnTo>
                    <a:pt x="133" y="354"/>
                  </a:lnTo>
                  <a:lnTo>
                    <a:pt x="131" y="355"/>
                  </a:lnTo>
                  <a:lnTo>
                    <a:pt x="127" y="355"/>
                  </a:lnTo>
                  <a:lnTo>
                    <a:pt x="125" y="355"/>
                  </a:lnTo>
                  <a:lnTo>
                    <a:pt x="124" y="354"/>
                  </a:lnTo>
                  <a:lnTo>
                    <a:pt x="123" y="352"/>
                  </a:lnTo>
                  <a:lnTo>
                    <a:pt x="121" y="351"/>
                  </a:lnTo>
                  <a:lnTo>
                    <a:pt x="120" y="352"/>
                  </a:lnTo>
                  <a:lnTo>
                    <a:pt x="117" y="355"/>
                  </a:lnTo>
                  <a:lnTo>
                    <a:pt x="113" y="356"/>
                  </a:lnTo>
                  <a:lnTo>
                    <a:pt x="109" y="354"/>
                  </a:lnTo>
                  <a:lnTo>
                    <a:pt x="104" y="351"/>
                  </a:lnTo>
                  <a:lnTo>
                    <a:pt x="103" y="353"/>
                  </a:lnTo>
                  <a:lnTo>
                    <a:pt x="102" y="355"/>
                  </a:lnTo>
                  <a:lnTo>
                    <a:pt x="101" y="360"/>
                  </a:lnTo>
                  <a:lnTo>
                    <a:pt x="97" y="356"/>
                  </a:lnTo>
                  <a:lnTo>
                    <a:pt x="94" y="351"/>
                  </a:lnTo>
                  <a:lnTo>
                    <a:pt x="93" y="347"/>
                  </a:lnTo>
                  <a:lnTo>
                    <a:pt x="93" y="344"/>
                  </a:lnTo>
                  <a:lnTo>
                    <a:pt x="95" y="342"/>
                  </a:lnTo>
                  <a:lnTo>
                    <a:pt x="96" y="344"/>
                  </a:lnTo>
                  <a:lnTo>
                    <a:pt x="99" y="335"/>
                  </a:lnTo>
                  <a:lnTo>
                    <a:pt x="105" y="323"/>
                  </a:lnTo>
                  <a:lnTo>
                    <a:pt x="107" y="320"/>
                  </a:lnTo>
                  <a:lnTo>
                    <a:pt x="108" y="316"/>
                  </a:lnTo>
                  <a:lnTo>
                    <a:pt x="108" y="313"/>
                  </a:lnTo>
                  <a:lnTo>
                    <a:pt x="107" y="310"/>
                  </a:lnTo>
                  <a:lnTo>
                    <a:pt x="102" y="305"/>
                  </a:lnTo>
                  <a:lnTo>
                    <a:pt x="102" y="300"/>
                  </a:lnTo>
                  <a:lnTo>
                    <a:pt x="102" y="295"/>
                  </a:lnTo>
                  <a:lnTo>
                    <a:pt x="104" y="292"/>
                  </a:lnTo>
                  <a:lnTo>
                    <a:pt x="104" y="291"/>
                  </a:lnTo>
                  <a:lnTo>
                    <a:pt x="111" y="292"/>
                  </a:lnTo>
                  <a:lnTo>
                    <a:pt x="108" y="290"/>
                  </a:lnTo>
                  <a:lnTo>
                    <a:pt x="103" y="285"/>
                  </a:lnTo>
                  <a:lnTo>
                    <a:pt x="103" y="284"/>
                  </a:lnTo>
                  <a:lnTo>
                    <a:pt x="104" y="279"/>
                  </a:lnTo>
                  <a:lnTo>
                    <a:pt x="104" y="280"/>
                  </a:lnTo>
                  <a:lnTo>
                    <a:pt x="103" y="282"/>
                  </a:lnTo>
                  <a:lnTo>
                    <a:pt x="100" y="287"/>
                  </a:lnTo>
                  <a:lnTo>
                    <a:pt x="99" y="288"/>
                  </a:lnTo>
                  <a:lnTo>
                    <a:pt x="95" y="289"/>
                  </a:lnTo>
                  <a:lnTo>
                    <a:pt x="95" y="291"/>
                  </a:lnTo>
                  <a:lnTo>
                    <a:pt x="94" y="292"/>
                  </a:lnTo>
                  <a:lnTo>
                    <a:pt x="92" y="292"/>
                  </a:lnTo>
                  <a:lnTo>
                    <a:pt x="91" y="294"/>
                  </a:lnTo>
                  <a:lnTo>
                    <a:pt x="91" y="294"/>
                  </a:lnTo>
                  <a:lnTo>
                    <a:pt x="91" y="292"/>
                  </a:lnTo>
                  <a:lnTo>
                    <a:pt x="90" y="288"/>
                  </a:lnTo>
                  <a:lnTo>
                    <a:pt x="91" y="284"/>
                  </a:lnTo>
                  <a:lnTo>
                    <a:pt x="93" y="282"/>
                  </a:lnTo>
                  <a:lnTo>
                    <a:pt x="98" y="275"/>
                  </a:lnTo>
                  <a:lnTo>
                    <a:pt x="96" y="277"/>
                  </a:lnTo>
                  <a:lnTo>
                    <a:pt x="89" y="283"/>
                  </a:lnTo>
                  <a:lnTo>
                    <a:pt x="86" y="287"/>
                  </a:lnTo>
                  <a:lnTo>
                    <a:pt x="85" y="288"/>
                  </a:lnTo>
                  <a:lnTo>
                    <a:pt x="85" y="290"/>
                  </a:lnTo>
                  <a:lnTo>
                    <a:pt x="85" y="291"/>
                  </a:lnTo>
                  <a:lnTo>
                    <a:pt x="87" y="298"/>
                  </a:lnTo>
                  <a:lnTo>
                    <a:pt x="86" y="301"/>
                  </a:lnTo>
                  <a:lnTo>
                    <a:pt x="81" y="322"/>
                  </a:lnTo>
                  <a:lnTo>
                    <a:pt x="80" y="324"/>
                  </a:lnTo>
                  <a:lnTo>
                    <a:pt x="79" y="325"/>
                  </a:lnTo>
                  <a:lnTo>
                    <a:pt x="78" y="325"/>
                  </a:lnTo>
                  <a:lnTo>
                    <a:pt x="75" y="325"/>
                  </a:lnTo>
                  <a:lnTo>
                    <a:pt x="74" y="323"/>
                  </a:lnTo>
                  <a:lnTo>
                    <a:pt x="74" y="322"/>
                  </a:lnTo>
                  <a:lnTo>
                    <a:pt x="75" y="319"/>
                  </a:lnTo>
                  <a:lnTo>
                    <a:pt x="77" y="309"/>
                  </a:lnTo>
                  <a:lnTo>
                    <a:pt x="78" y="306"/>
                  </a:lnTo>
                  <a:lnTo>
                    <a:pt x="79" y="304"/>
                  </a:lnTo>
                  <a:lnTo>
                    <a:pt x="82" y="299"/>
                  </a:lnTo>
                  <a:lnTo>
                    <a:pt x="82" y="299"/>
                  </a:lnTo>
                  <a:lnTo>
                    <a:pt x="80" y="300"/>
                  </a:lnTo>
                  <a:lnTo>
                    <a:pt x="79" y="299"/>
                  </a:lnTo>
                  <a:lnTo>
                    <a:pt x="79" y="299"/>
                  </a:lnTo>
                  <a:lnTo>
                    <a:pt x="79" y="285"/>
                  </a:lnTo>
                  <a:lnTo>
                    <a:pt x="81" y="281"/>
                  </a:lnTo>
                  <a:lnTo>
                    <a:pt x="81" y="274"/>
                  </a:lnTo>
                  <a:lnTo>
                    <a:pt x="83" y="269"/>
                  </a:lnTo>
                  <a:lnTo>
                    <a:pt x="85" y="264"/>
                  </a:lnTo>
                  <a:lnTo>
                    <a:pt x="86" y="259"/>
                  </a:lnTo>
                  <a:lnTo>
                    <a:pt x="88" y="257"/>
                  </a:lnTo>
                  <a:lnTo>
                    <a:pt x="88" y="253"/>
                  </a:lnTo>
                  <a:lnTo>
                    <a:pt x="91" y="250"/>
                  </a:lnTo>
                  <a:lnTo>
                    <a:pt x="92" y="246"/>
                  </a:lnTo>
                  <a:lnTo>
                    <a:pt x="91" y="246"/>
                  </a:lnTo>
                  <a:lnTo>
                    <a:pt x="81" y="256"/>
                  </a:lnTo>
                  <a:lnTo>
                    <a:pt x="78" y="258"/>
                  </a:lnTo>
                  <a:lnTo>
                    <a:pt x="74" y="258"/>
                  </a:lnTo>
                  <a:lnTo>
                    <a:pt x="71" y="257"/>
                  </a:lnTo>
                  <a:lnTo>
                    <a:pt x="69" y="254"/>
                  </a:lnTo>
                  <a:lnTo>
                    <a:pt x="68" y="249"/>
                  </a:lnTo>
                  <a:lnTo>
                    <a:pt x="65" y="249"/>
                  </a:lnTo>
                  <a:lnTo>
                    <a:pt x="63" y="248"/>
                  </a:lnTo>
                  <a:lnTo>
                    <a:pt x="63" y="248"/>
                  </a:lnTo>
                  <a:lnTo>
                    <a:pt x="66" y="245"/>
                  </a:lnTo>
                  <a:lnTo>
                    <a:pt x="71" y="244"/>
                  </a:lnTo>
                  <a:lnTo>
                    <a:pt x="75" y="240"/>
                  </a:lnTo>
                  <a:lnTo>
                    <a:pt x="71" y="237"/>
                  </a:lnTo>
                  <a:lnTo>
                    <a:pt x="72" y="236"/>
                  </a:lnTo>
                  <a:lnTo>
                    <a:pt x="75" y="234"/>
                  </a:lnTo>
                  <a:lnTo>
                    <a:pt x="80" y="226"/>
                  </a:lnTo>
                  <a:lnTo>
                    <a:pt x="81" y="218"/>
                  </a:lnTo>
                  <a:lnTo>
                    <a:pt x="78" y="215"/>
                  </a:lnTo>
                  <a:lnTo>
                    <a:pt x="78" y="213"/>
                  </a:lnTo>
                  <a:lnTo>
                    <a:pt x="73" y="210"/>
                  </a:lnTo>
                  <a:lnTo>
                    <a:pt x="73" y="207"/>
                  </a:lnTo>
                  <a:lnTo>
                    <a:pt x="73" y="205"/>
                  </a:lnTo>
                  <a:lnTo>
                    <a:pt x="75" y="203"/>
                  </a:lnTo>
                  <a:lnTo>
                    <a:pt x="77" y="202"/>
                  </a:lnTo>
                  <a:lnTo>
                    <a:pt x="80" y="200"/>
                  </a:lnTo>
                  <a:lnTo>
                    <a:pt x="77" y="199"/>
                  </a:lnTo>
                  <a:lnTo>
                    <a:pt x="76" y="197"/>
                  </a:lnTo>
                  <a:lnTo>
                    <a:pt x="75" y="195"/>
                  </a:lnTo>
                  <a:lnTo>
                    <a:pt x="75" y="193"/>
                  </a:lnTo>
                  <a:lnTo>
                    <a:pt x="76" y="187"/>
                  </a:lnTo>
                  <a:lnTo>
                    <a:pt x="77" y="184"/>
                  </a:lnTo>
                  <a:lnTo>
                    <a:pt x="79" y="181"/>
                  </a:lnTo>
                  <a:lnTo>
                    <a:pt x="87" y="181"/>
                  </a:lnTo>
                  <a:lnTo>
                    <a:pt x="88" y="179"/>
                  </a:lnTo>
                  <a:lnTo>
                    <a:pt x="89" y="179"/>
                  </a:lnTo>
                  <a:lnTo>
                    <a:pt x="93" y="181"/>
                  </a:lnTo>
                  <a:lnTo>
                    <a:pt x="93" y="179"/>
                  </a:lnTo>
                  <a:lnTo>
                    <a:pt x="86" y="171"/>
                  </a:lnTo>
                  <a:lnTo>
                    <a:pt x="85" y="170"/>
                  </a:lnTo>
                  <a:lnTo>
                    <a:pt x="87" y="165"/>
                  </a:lnTo>
                  <a:lnTo>
                    <a:pt x="87" y="163"/>
                  </a:lnTo>
                  <a:lnTo>
                    <a:pt x="87" y="161"/>
                  </a:lnTo>
                  <a:lnTo>
                    <a:pt x="88" y="160"/>
                  </a:lnTo>
                  <a:lnTo>
                    <a:pt x="90" y="159"/>
                  </a:lnTo>
                  <a:lnTo>
                    <a:pt x="96" y="159"/>
                  </a:lnTo>
                  <a:lnTo>
                    <a:pt x="98" y="158"/>
                  </a:lnTo>
                  <a:lnTo>
                    <a:pt x="97" y="156"/>
                  </a:lnTo>
                  <a:lnTo>
                    <a:pt x="96" y="153"/>
                  </a:lnTo>
                  <a:lnTo>
                    <a:pt x="95" y="151"/>
                  </a:lnTo>
                  <a:lnTo>
                    <a:pt x="96" y="149"/>
                  </a:lnTo>
                  <a:lnTo>
                    <a:pt x="96" y="145"/>
                  </a:lnTo>
                  <a:lnTo>
                    <a:pt x="96" y="143"/>
                  </a:lnTo>
                  <a:lnTo>
                    <a:pt x="98" y="140"/>
                  </a:lnTo>
                  <a:lnTo>
                    <a:pt x="99" y="139"/>
                  </a:lnTo>
                  <a:lnTo>
                    <a:pt x="100" y="139"/>
                  </a:lnTo>
                  <a:lnTo>
                    <a:pt x="104" y="140"/>
                  </a:lnTo>
                  <a:lnTo>
                    <a:pt x="105" y="141"/>
                  </a:lnTo>
                  <a:lnTo>
                    <a:pt x="107" y="144"/>
                  </a:lnTo>
                  <a:lnTo>
                    <a:pt x="108" y="143"/>
                  </a:lnTo>
                  <a:lnTo>
                    <a:pt x="113" y="141"/>
                  </a:lnTo>
                  <a:lnTo>
                    <a:pt x="114" y="140"/>
                  </a:lnTo>
                  <a:lnTo>
                    <a:pt x="116" y="144"/>
                  </a:lnTo>
                  <a:lnTo>
                    <a:pt x="123" y="141"/>
                  </a:lnTo>
                  <a:lnTo>
                    <a:pt x="134" y="140"/>
                  </a:lnTo>
                  <a:lnTo>
                    <a:pt x="140" y="138"/>
                  </a:lnTo>
                  <a:lnTo>
                    <a:pt x="146" y="137"/>
                  </a:lnTo>
                  <a:lnTo>
                    <a:pt x="152" y="135"/>
                  </a:lnTo>
                  <a:lnTo>
                    <a:pt x="159" y="136"/>
                  </a:lnTo>
                  <a:lnTo>
                    <a:pt x="159" y="137"/>
                  </a:lnTo>
                  <a:lnTo>
                    <a:pt x="159" y="139"/>
                  </a:lnTo>
                  <a:lnTo>
                    <a:pt x="157" y="143"/>
                  </a:lnTo>
                  <a:close/>
                  <a:moveTo>
                    <a:pt x="163" y="130"/>
                  </a:moveTo>
                  <a:lnTo>
                    <a:pt x="163" y="130"/>
                  </a:lnTo>
                  <a:lnTo>
                    <a:pt x="162" y="130"/>
                  </a:lnTo>
                  <a:lnTo>
                    <a:pt x="161" y="129"/>
                  </a:lnTo>
                  <a:lnTo>
                    <a:pt x="159" y="125"/>
                  </a:lnTo>
                  <a:lnTo>
                    <a:pt x="162" y="124"/>
                  </a:lnTo>
                  <a:lnTo>
                    <a:pt x="164" y="125"/>
                  </a:lnTo>
                  <a:lnTo>
                    <a:pt x="163" y="126"/>
                  </a:lnTo>
                  <a:lnTo>
                    <a:pt x="163" y="130"/>
                  </a:lnTo>
                  <a:close/>
                  <a:moveTo>
                    <a:pt x="155" y="127"/>
                  </a:moveTo>
                  <a:lnTo>
                    <a:pt x="155" y="127"/>
                  </a:lnTo>
                  <a:lnTo>
                    <a:pt x="154" y="127"/>
                  </a:lnTo>
                  <a:lnTo>
                    <a:pt x="152" y="127"/>
                  </a:lnTo>
                  <a:lnTo>
                    <a:pt x="149" y="124"/>
                  </a:lnTo>
                  <a:lnTo>
                    <a:pt x="148" y="121"/>
                  </a:lnTo>
                  <a:lnTo>
                    <a:pt x="148" y="120"/>
                  </a:lnTo>
                  <a:lnTo>
                    <a:pt x="149" y="119"/>
                  </a:lnTo>
                  <a:lnTo>
                    <a:pt x="152" y="120"/>
                  </a:lnTo>
                  <a:lnTo>
                    <a:pt x="153" y="123"/>
                  </a:lnTo>
                  <a:lnTo>
                    <a:pt x="154" y="125"/>
                  </a:lnTo>
                  <a:lnTo>
                    <a:pt x="154" y="125"/>
                  </a:lnTo>
                  <a:lnTo>
                    <a:pt x="156" y="126"/>
                  </a:lnTo>
                  <a:lnTo>
                    <a:pt x="155" y="127"/>
                  </a:lnTo>
                  <a:close/>
                  <a:moveTo>
                    <a:pt x="159" y="112"/>
                  </a:moveTo>
                  <a:lnTo>
                    <a:pt x="159" y="112"/>
                  </a:lnTo>
                  <a:lnTo>
                    <a:pt x="158" y="114"/>
                  </a:lnTo>
                  <a:lnTo>
                    <a:pt x="161" y="114"/>
                  </a:lnTo>
                  <a:lnTo>
                    <a:pt x="164" y="115"/>
                  </a:lnTo>
                  <a:lnTo>
                    <a:pt x="166" y="115"/>
                  </a:lnTo>
                  <a:lnTo>
                    <a:pt x="168" y="117"/>
                  </a:lnTo>
                  <a:lnTo>
                    <a:pt x="167" y="120"/>
                  </a:lnTo>
                  <a:lnTo>
                    <a:pt x="166" y="121"/>
                  </a:lnTo>
                  <a:lnTo>
                    <a:pt x="165" y="121"/>
                  </a:lnTo>
                  <a:lnTo>
                    <a:pt x="161" y="118"/>
                  </a:lnTo>
                  <a:lnTo>
                    <a:pt x="155" y="119"/>
                  </a:lnTo>
                  <a:lnTo>
                    <a:pt x="154" y="119"/>
                  </a:lnTo>
                  <a:lnTo>
                    <a:pt x="154" y="118"/>
                  </a:lnTo>
                  <a:lnTo>
                    <a:pt x="153" y="117"/>
                  </a:lnTo>
                  <a:lnTo>
                    <a:pt x="153" y="115"/>
                  </a:lnTo>
                  <a:lnTo>
                    <a:pt x="153" y="114"/>
                  </a:lnTo>
                  <a:lnTo>
                    <a:pt x="151" y="116"/>
                  </a:lnTo>
                  <a:lnTo>
                    <a:pt x="150" y="116"/>
                  </a:lnTo>
                  <a:lnTo>
                    <a:pt x="150" y="115"/>
                  </a:lnTo>
                  <a:lnTo>
                    <a:pt x="150" y="113"/>
                  </a:lnTo>
                  <a:lnTo>
                    <a:pt x="150" y="110"/>
                  </a:lnTo>
                  <a:lnTo>
                    <a:pt x="151" y="106"/>
                  </a:lnTo>
                  <a:lnTo>
                    <a:pt x="153" y="106"/>
                  </a:lnTo>
                  <a:lnTo>
                    <a:pt x="156" y="106"/>
                  </a:lnTo>
                  <a:lnTo>
                    <a:pt x="159" y="108"/>
                  </a:lnTo>
                  <a:lnTo>
                    <a:pt x="160" y="110"/>
                  </a:lnTo>
                  <a:lnTo>
                    <a:pt x="160" y="111"/>
                  </a:lnTo>
                  <a:lnTo>
                    <a:pt x="159" y="112"/>
                  </a:lnTo>
                  <a:close/>
                  <a:moveTo>
                    <a:pt x="175" y="100"/>
                  </a:moveTo>
                  <a:lnTo>
                    <a:pt x="175" y="100"/>
                  </a:lnTo>
                  <a:lnTo>
                    <a:pt x="171" y="100"/>
                  </a:lnTo>
                  <a:lnTo>
                    <a:pt x="173" y="97"/>
                  </a:lnTo>
                  <a:lnTo>
                    <a:pt x="175" y="96"/>
                  </a:lnTo>
                  <a:lnTo>
                    <a:pt x="179" y="96"/>
                  </a:lnTo>
                  <a:lnTo>
                    <a:pt x="178" y="98"/>
                  </a:lnTo>
                  <a:lnTo>
                    <a:pt x="175" y="100"/>
                  </a:lnTo>
                  <a:close/>
                  <a:moveTo>
                    <a:pt x="169" y="103"/>
                  </a:moveTo>
                  <a:lnTo>
                    <a:pt x="169" y="103"/>
                  </a:lnTo>
                  <a:lnTo>
                    <a:pt x="166" y="104"/>
                  </a:lnTo>
                  <a:lnTo>
                    <a:pt x="165" y="103"/>
                  </a:lnTo>
                  <a:lnTo>
                    <a:pt x="165" y="99"/>
                  </a:lnTo>
                  <a:lnTo>
                    <a:pt x="162" y="98"/>
                  </a:lnTo>
                  <a:lnTo>
                    <a:pt x="160" y="97"/>
                  </a:lnTo>
                  <a:lnTo>
                    <a:pt x="159" y="95"/>
                  </a:lnTo>
                  <a:lnTo>
                    <a:pt x="159" y="94"/>
                  </a:lnTo>
                  <a:lnTo>
                    <a:pt x="161" y="93"/>
                  </a:lnTo>
                  <a:lnTo>
                    <a:pt x="165" y="97"/>
                  </a:lnTo>
                  <a:lnTo>
                    <a:pt x="166" y="100"/>
                  </a:lnTo>
                  <a:lnTo>
                    <a:pt x="169" y="100"/>
                  </a:lnTo>
                  <a:lnTo>
                    <a:pt x="169" y="101"/>
                  </a:lnTo>
                  <a:lnTo>
                    <a:pt x="169" y="103"/>
                  </a:lnTo>
                  <a:close/>
                  <a:moveTo>
                    <a:pt x="213" y="19"/>
                  </a:moveTo>
                  <a:lnTo>
                    <a:pt x="213" y="19"/>
                  </a:lnTo>
                  <a:lnTo>
                    <a:pt x="214" y="24"/>
                  </a:lnTo>
                  <a:lnTo>
                    <a:pt x="216" y="22"/>
                  </a:lnTo>
                  <a:lnTo>
                    <a:pt x="218" y="27"/>
                  </a:lnTo>
                  <a:lnTo>
                    <a:pt x="219" y="27"/>
                  </a:lnTo>
                  <a:lnTo>
                    <a:pt x="221" y="25"/>
                  </a:lnTo>
                  <a:lnTo>
                    <a:pt x="221" y="29"/>
                  </a:lnTo>
                  <a:lnTo>
                    <a:pt x="219" y="40"/>
                  </a:lnTo>
                  <a:lnTo>
                    <a:pt x="218" y="42"/>
                  </a:lnTo>
                  <a:lnTo>
                    <a:pt x="218" y="45"/>
                  </a:lnTo>
                  <a:lnTo>
                    <a:pt x="217" y="46"/>
                  </a:lnTo>
                  <a:lnTo>
                    <a:pt x="217" y="53"/>
                  </a:lnTo>
                  <a:lnTo>
                    <a:pt x="215" y="55"/>
                  </a:lnTo>
                  <a:lnTo>
                    <a:pt x="214" y="60"/>
                  </a:lnTo>
                  <a:lnTo>
                    <a:pt x="214" y="60"/>
                  </a:lnTo>
                  <a:lnTo>
                    <a:pt x="212" y="58"/>
                  </a:lnTo>
                  <a:lnTo>
                    <a:pt x="214" y="50"/>
                  </a:lnTo>
                  <a:lnTo>
                    <a:pt x="214" y="46"/>
                  </a:lnTo>
                  <a:lnTo>
                    <a:pt x="214" y="43"/>
                  </a:lnTo>
                  <a:lnTo>
                    <a:pt x="213" y="41"/>
                  </a:lnTo>
                  <a:lnTo>
                    <a:pt x="210" y="41"/>
                  </a:lnTo>
                  <a:lnTo>
                    <a:pt x="208" y="42"/>
                  </a:lnTo>
                  <a:lnTo>
                    <a:pt x="207" y="41"/>
                  </a:lnTo>
                  <a:lnTo>
                    <a:pt x="207" y="39"/>
                  </a:lnTo>
                  <a:lnTo>
                    <a:pt x="207" y="38"/>
                  </a:lnTo>
                  <a:lnTo>
                    <a:pt x="204" y="39"/>
                  </a:lnTo>
                  <a:lnTo>
                    <a:pt x="203" y="38"/>
                  </a:lnTo>
                  <a:lnTo>
                    <a:pt x="202" y="37"/>
                  </a:lnTo>
                  <a:lnTo>
                    <a:pt x="202" y="35"/>
                  </a:lnTo>
                  <a:lnTo>
                    <a:pt x="205" y="34"/>
                  </a:lnTo>
                  <a:lnTo>
                    <a:pt x="207" y="35"/>
                  </a:lnTo>
                  <a:lnTo>
                    <a:pt x="211" y="32"/>
                  </a:lnTo>
                  <a:lnTo>
                    <a:pt x="209" y="24"/>
                  </a:lnTo>
                  <a:lnTo>
                    <a:pt x="206" y="23"/>
                  </a:lnTo>
                  <a:lnTo>
                    <a:pt x="205" y="22"/>
                  </a:lnTo>
                  <a:lnTo>
                    <a:pt x="206" y="20"/>
                  </a:lnTo>
                  <a:lnTo>
                    <a:pt x="207" y="20"/>
                  </a:lnTo>
                  <a:lnTo>
                    <a:pt x="210" y="15"/>
                  </a:lnTo>
                  <a:lnTo>
                    <a:pt x="212" y="15"/>
                  </a:lnTo>
                  <a:lnTo>
                    <a:pt x="214" y="15"/>
                  </a:lnTo>
                  <a:lnTo>
                    <a:pt x="213" y="19"/>
                  </a:lnTo>
                  <a:close/>
                  <a:moveTo>
                    <a:pt x="222" y="21"/>
                  </a:moveTo>
                  <a:lnTo>
                    <a:pt x="222" y="21"/>
                  </a:lnTo>
                  <a:lnTo>
                    <a:pt x="221" y="21"/>
                  </a:lnTo>
                  <a:lnTo>
                    <a:pt x="218" y="15"/>
                  </a:lnTo>
                  <a:lnTo>
                    <a:pt x="220" y="8"/>
                  </a:lnTo>
                  <a:lnTo>
                    <a:pt x="223" y="8"/>
                  </a:lnTo>
                  <a:lnTo>
                    <a:pt x="223" y="10"/>
                  </a:lnTo>
                  <a:lnTo>
                    <a:pt x="223" y="12"/>
                  </a:lnTo>
                  <a:lnTo>
                    <a:pt x="222" y="12"/>
                  </a:lnTo>
                  <a:lnTo>
                    <a:pt x="221" y="12"/>
                  </a:lnTo>
                  <a:lnTo>
                    <a:pt x="222" y="16"/>
                  </a:lnTo>
                  <a:lnTo>
                    <a:pt x="222" y="20"/>
                  </a:lnTo>
                  <a:lnTo>
                    <a:pt x="222" y="21"/>
                  </a:lnTo>
                  <a:close/>
                  <a:moveTo>
                    <a:pt x="230" y="2"/>
                  </a:moveTo>
                  <a:lnTo>
                    <a:pt x="230" y="2"/>
                  </a:lnTo>
                  <a:lnTo>
                    <a:pt x="230" y="2"/>
                  </a:lnTo>
                  <a:lnTo>
                    <a:pt x="228" y="8"/>
                  </a:lnTo>
                  <a:lnTo>
                    <a:pt x="228" y="10"/>
                  </a:lnTo>
                  <a:lnTo>
                    <a:pt x="226" y="10"/>
                  </a:lnTo>
                  <a:lnTo>
                    <a:pt x="225" y="9"/>
                  </a:lnTo>
                  <a:lnTo>
                    <a:pt x="225" y="6"/>
                  </a:lnTo>
                  <a:lnTo>
                    <a:pt x="225" y="3"/>
                  </a:lnTo>
                  <a:lnTo>
                    <a:pt x="226" y="2"/>
                  </a:lnTo>
                  <a:lnTo>
                    <a:pt x="226" y="1"/>
                  </a:lnTo>
                  <a:lnTo>
                    <a:pt x="227" y="2"/>
                  </a:lnTo>
                  <a:lnTo>
                    <a:pt x="228" y="0"/>
                  </a:lnTo>
                  <a:lnTo>
                    <a:pt x="229" y="0"/>
                  </a:lnTo>
                  <a:lnTo>
                    <a:pt x="230" y="2"/>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6" name="Ireland">
              <a:extLst>
                <a:ext uri="{FF2B5EF4-FFF2-40B4-BE49-F238E27FC236}">
                  <a16:creationId xmlns:a16="http://schemas.microsoft.com/office/drawing/2014/main" id="{62C8B8FD-C985-450E-AE5E-A61F0E7EE4A7}"/>
                </a:ext>
              </a:extLst>
            </p:cNvPr>
            <p:cNvSpPr>
              <a:spLocks noEditPoints="1"/>
            </p:cNvSpPr>
            <p:nvPr/>
          </p:nvSpPr>
          <p:spPr bwMode="auto">
            <a:xfrm>
              <a:off x="5749168" y="2971240"/>
              <a:ext cx="661706" cy="857527"/>
            </a:xfrm>
            <a:custGeom>
              <a:avLst/>
              <a:gdLst>
                <a:gd name="T0" fmla="*/ 92 w 136"/>
                <a:gd name="T1" fmla="*/ 25 h 203"/>
                <a:gd name="T2" fmla="*/ 84 w 136"/>
                <a:gd name="T3" fmla="*/ 35 h 203"/>
                <a:gd name="T4" fmla="*/ 78 w 136"/>
                <a:gd name="T5" fmla="*/ 37 h 203"/>
                <a:gd name="T6" fmla="*/ 81 w 136"/>
                <a:gd name="T7" fmla="*/ 43 h 203"/>
                <a:gd name="T8" fmla="*/ 77 w 136"/>
                <a:gd name="T9" fmla="*/ 58 h 203"/>
                <a:gd name="T10" fmla="*/ 89 w 136"/>
                <a:gd name="T11" fmla="*/ 67 h 203"/>
                <a:gd name="T12" fmla="*/ 100 w 136"/>
                <a:gd name="T13" fmla="*/ 62 h 203"/>
                <a:gd name="T14" fmla="*/ 104 w 136"/>
                <a:gd name="T15" fmla="*/ 52 h 203"/>
                <a:gd name="T16" fmla="*/ 110 w 136"/>
                <a:gd name="T17" fmla="*/ 59 h 203"/>
                <a:gd name="T18" fmla="*/ 116 w 136"/>
                <a:gd name="T19" fmla="*/ 69 h 203"/>
                <a:gd name="T20" fmla="*/ 126 w 136"/>
                <a:gd name="T21" fmla="*/ 70 h 203"/>
                <a:gd name="T22" fmla="*/ 130 w 136"/>
                <a:gd name="T23" fmla="*/ 73 h 203"/>
                <a:gd name="T24" fmla="*/ 129 w 136"/>
                <a:gd name="T25" fmla="*/ 82 h 203"/>
                <a:gd name="T26" fmla="*/ 133 w 136"/>
                <a:gd name="T27" fmla="*/ 102 h 203"/>
                <a:gd name="T28" fmla="*/ 136 w 136"/>
                <a:gd name="T29" fmla="*/ 121 h 203"/>
                <a:gd name="T30" fmla="*/ 131 w 136"/>
                <a:gd name="T31" fmla="*/ 143 h 203"/>
                <a:gd name="T32" fmla="*/ 127 w 136"/>
                <a:gd name="T33" fmla="*/ 165 h 203"/>
                <a:gd name="T34" fmla="*/ 110 w 136"/>
                <a:gd name="T35" fmla="*/ 168 h 203"/>
                <a:gd name="T36" fmla="*/ 103 w 136"/>
                <a:gd name="T37" fmla="*/ 170 h 203"/>
                <a:gd name="T38" fmla="*/ 87 w 136"/>
                <a:gd name="T39" fmla="*/ 176 h 203"/>
                <a:gd name="T40" fmla="*/ 76 w 136"/>
                <a:gd name="T41" fmla="*/ 184 h 203"/>
                <a:gd name="T42" fmla="*/ 66 w 136"/>
                <a:gd name="T43" fmla="*/ 183 h 203"/>
                <a:gd name="T44" fmla="*/ 64 w 136"/>
                <a:gd name="T45" fmla="*/ 190 h 203"/>
                <a:gd name="T46" fmla="*/ 49 w 136"/>
                <a:gd name="T47" fmla="*/ 198 h 203"/>
                <a:gd name="T48" fmla="*/ 27 w 136"/>
                <a:gd name="T49" fmla="*/ 201 h 203"/>
                <a:gd name="T50" fmla="*/ 27 w 136"/>
                <a:gd name="T51" fmla="*/ 193 h 203"/>
                <a:gd name="T52" fmla="*/ 10 w 136"/>
                <a:gd name="T53" fmla="*/ 194 h 203"/>
                <a:gd name="T54" fmla="*/ 25 w 136"/>
                <a:gd name="T55" fmla="*/ 183 h 203"/>
                <a:gd name="T56" fmla="*/ 1 w 136"/>
                <a:gd name="T57" fmla="*/ 184 h 203"/>
                <a:gd name="T58" fmla="*/ 15 w 136"/>
                <a:gd name="T59" fmla="*/ 171 h 203"/>
                <a:gd name="T60" fmla="*/ 1 w 136"/>
                <a:gd name="T61" fmla="*/ 167 h 203"/>
                <a:gd name="T62" fmla="*/ 14 w 136"/>
                <a:gd name="T63" fmla="*/ 165 h 203"/>
                <a:gd name="T64" fmla="*/ 17 w 136"/>
                <a:gd name="T65" fmla="*/ 155 h 203"/>
                <a:gd name="T66" fmla="*/ 42 w 136"/>
                <a:gd name="T67" fmla="*/ 145 h 203"/>
                <a:gd name="T68" fmla="*/ 38 w 136"/>
                <a:gd name="T69" fmla="*/ 145 h 203"/>
                <a:gd name="T70" fmla="*/ 24 w 136"/>
                <a:gd name="T71" fmla="*/ 145 h 203"/>
                <a:gd name="T72" fmla="*/ 29 w 136"/>
                <a:gd name="T73" fmla="*/ 135 h 203"/>
                <a:gd name="T74" fmla="*/ 36 w 136"/>
                <a:gd name="T75" fmla="*/ 120 h 203"/>
                <a:gd name="T76" fmla="*/ 46 w 136"/>
                <a:gd name="T77" fmla="*/ 115 h 203"/>
                <a:gd name="T78" fmla="*/ 26 w 136"/>
                <a:gd name="T79" fmla="*/ 113 h 203"/>
                <a:gd name="T80" fmla="*/ 19 w 136"/>
                <a:gd name="T81" fmla="*/ 109 h 203"/>
                <a:gd name="T82" fmla="*/ 12 w 136"/>
                <a:gd name="T83" fmla="*/ 105 h 203"/>
                <a:gd name="T84" fmla="*/ 9 w 136"/>
                <a:gd name="T85" fmla="*/ 97 h 203"/>
                <a:gd name="T86" fmla="*/ 17 w 136"/>
                <a:gd name="T87" fmla="*/ 93 h 203"/>
                <a:gd name="T88" fmla="*/ 25 w 136"/>
                <a:gd name="T89" fmla="*/ 84 h 203"/>
                <a:gd name="T90" fmla="*/ 16 w 136"/>
                <a:gd name="T91" fmla="*/ 77 h 203"/>
                <a:gd name="T92" fmla="*/ 14 w 136"/>
                <a:gd name="T93" fmla="*/ 66 h 203"/>
                <a:gd name="T94" fmla="*/ 12 w 136"/>
                <a:gd name="T95" fmla="*/ 59 h 203"/>
                <a:gd name="T96" fmla="*/ 34 w 136"/>
                <a:gd name="T97" fmla="*/ 58 h 203"/>
                <a:gd name="T98" fmla="*/ 51 w 136"/>
                <a:gd name="T99" fmla="*/ 60 h 203"/>
                <a:gd name="T100" fmla="*/ 57 w 136"/>
                <a:gd name="T101" fmla="*/ 52 h 203"/>
                <a:gd name="T102" fmla="*/ 69 w 136"/>
                <a:gd name="T103" fmla="*/ 43 h 203"/>
                <a:gd name="T104" fmla="*/ 54 w 136"/>
                <a:gd name="T105" fmla="*/ 33 h 203"/>
                <a:gd name="T106" fmla="*/ 62 w 136"/>
                <a:gd name="T107" fmla="*/ 22 h 203"/>
                <a:gd name="T108" fmla="*/ 70 w 136"/>
                <a:gd name="T109" fmla="*/ 11 h 203"/>
                <a:gd name="T110" fmla="*/ 82 w 136"/>
                <a:gd name="T111" fmla="*/ 7 h 203"/>
                <a:gd name="T112" fmla="*/ 88 w 136"/>
                <a:gd name="T113" fmla="*/ 13 h 203"/>
                <a:gd name="T114" fmla="*/ 88 w 136"/>
                <a:gd name="T115" fmla="*/ 20 h 203"/>
                <a:gd name="T116" fmla="*/ 90 w 136"/>
                <a:gd name="T117" fmla="*/ 7 h 203"/>
                <a:gd name="T118" fmla="*/ 98 w 136"/>
                <a:gd name="T119" fmla="*/ 1 h 203"/>
                <a:gd name="T120" fmla="*/ 100 w 136"/>
                <a:gd name="T121" fmla="*/ 13 h 203"/>
                <a:gd name="T122" fmla="*/ 11 w 136"/>
                <a:gd name="T123" fmla="*/ 78 h 203"/>
                <a:gd name="T124" fmla="*/ 12 w 136"/>
                <a:gd name="T125" fmla="*/ 7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203">
                  <a:moveTo>
                    <a:pt x="99" y="15"/>
                  </a:moveTo>
                  <a:lnTo>
                    <a:pt x="99" y="15"/>
                  </a:lnTo>
                  <a:lnTo>
                    <a:pt x="94" y="19"/>
                  </a:lnTo>
                  <a:lnTo>
                    <a:pt x="93" y="20"/>
                  </a:lnTo>
                  <a:lnTo>
                    <a:pt x="92" y="25"/>
                  </a:lnTo>
                  <a:lnTo>
                    <a:pt x="92" y="27"/>
                  </a:lnTo>
                  <a:lnTo>
                    <a:pt x="90" y="29"/>
                  </a:lnTo>
                  <a:lnTo>
                    <a:pt x="89" y="33"/>
                  </a:lnTo>
                  <a:lnTo>
                    <a:pt x="87" y="34"/>
                  </a:lnTo>
                  <a:lnTo>
                    <a:pt x="84" y="35"/>
                  </a:lnTo>
                  <a:lnTo>
                    <a:pt x="83" y="36"/>
                  </a:lnTo>
                  <a:lnTo>
                    <a:pt x="81" y="35"/>
                  </a:lnTo>
                  <a:lnTo>
                    <a:pt x="79" y="35"/>
                  </a:lnTo>
                  <a:lnTo>
                    <a:pt x="77" y="36"/>
                  </a:lnTo>
                  <a:lnTo>
                    <a:pt x="78" y="37"/>
                  </a:lnTo>
                  <a:lnTo>
                    <a:pt x="78" y="38"/>
                  </a:lnTo>
                  <a:lnTo>
                    <a:pt x="80" y="40"/>
                  </a:lnTo>
                  <a:lnTo>
                    <a:pt x="83" y="41"/>
                  </a:lnTo>
                  <a:lnTo>
                    <a:pt x="82" y="42"/>
                  </a:lnTo>
                  <a:lnTo>
                    <a:pt x="81" y="43"/>
                  </a:lnTo>
                  <a:lnTo>
                    <a:pt x="73" y="46"/>
                  </a:lnTo>
                  <a:lnTo>
                    <a:pt x="71" y="48"/>
                  </a:lnTo>
                  <a:lnTo>
                    <a:pt x="70" y="50"/>
                  </a:lnTo>
                  <a:lnTo>
                    <a:pt x="71" y="52"/>
                  </a:lnTo>
                  <a:lnTo>
                    <a:pt x="77" y="58"/>
                  </a:lnTo>
                  <a:lnTo>
                    <a:pt x="78" y="59"/>
                  </a:lnTo>
                  <a:lnTo>
                    <a:pt x="79" y="62"/>
                  </a:lnTo>
                  <a:lnTo>
                    <a:pt x="85" y="64"/>
                  </a:lnTo>
                  <a:lnTo>
                    <a:pt x="87" y="66"/>
                  </a:lnTo>
                  <a:lnTo>
                    <a:pt x="89" y="67"/>
                  </a:lnTo>
                  <a:lnTo>
                    <a:pt x="93" y="66"/>
                  </a:lnTo>
                  <a:lnTo>
                    <a:pt x="95" y="67"/>
                  </a:lnTo>
                  <a:lnTo>
                    <a:pt x="96" y="67"/>
                  </a:lnTo>
                  <a:lnTo>
                    <a:pt x="96" y="65"/>
                  </a:lnTo>
                  <a:lnTo>
                    <a:pt x="100" y="62"/>
                  </a:lnTo>
                  <a:lnTo>
                    <a:pt x="101" y="61"/>
                  </a:lnTo>
                  <a:lnTo>
                    <a:pt x="100" y="59"/>
                  </a:lnTo>
                  <a:lnTo>
                    <a:pt x="100" y="58"/>
                  </a:lnTo>
                  <a:lnTo>
                    <a:pt x="102" y="55"/>
                  </a:lnTo>
                  <a:lnTo>
                    <a:pt x="104" y="52"/>
                  </a:lnTo>
                  <a:lnTo>
                    <a:pt x="106" y="52"/>
                  </a:lnTo>
                  <a:lnTo>
                    <a:pt x="108" y="54"/>
                  </a:lnTo>
                  <a:lnTo>
                    <a:pt x="110" y="56"/>
                  </a:lnTo>
                  <a:lnTo>
                    <a:pt x="110" y="58"/>
                  </a:lnTo>
                  <a:lnTo>
                    <a:pt x="110" y="59"/>
                  </a:lnTo>
                  <a:lnTo>
                    <a:pt x="112" y="62"/>
                  </a:lnTo>
                  <a:lnTo>
                    <a:pt x="113" y="63"/>
                  </a:lnTo>
                  <a:lnTo>
                    <a:pt x="116" y="64"/>
                  </a:lnTo>
                  <a:lnTo>
                    <a:pt x="117" y="65"/>
                  </a:lnTo>
                  <a:lnTo>
                    <a:pt x="116" y="69"/>
                  </a:lnTo>
                  <a:lnTo>
                    <a:pt x="117" y="71"/>
                  </a:lnTo>
                  <a:lnTo>
                    <a:pt x="120" y="71"/>
                  </a:lnTo>
                  <a:lnTo>
                    <a:pt x="123" y="70"/>
                  </a:lnTo>
                  <a:lnTo>
                    <a:pt x="124" y="70"/>
                  </a:lnTo>
                  <a:lnTo>
                    <a:pt x="126" y="70"/>
                  </a:lnTo>
                  <a:lnTo>
                    <a:pt x="128" y="69"/>
                  </a:lnTo>
                  <a:lnTo>
                    <a:pt x="130" y="69"/>
                  </a:lnTo>
                  <a:lnTo>
                    <a:pt x="132" y="71"/>
                  </a:lnTo>
                  <a:lnTo>
                    <a:pt x="132" y="73"/>
                  </a:lnTo>
                  <a:lnTo>
                    <a:pt x="130" y="73"/>
                  </a:lnTo>
                  <a:lnTo>
                    <a:pt x="127" y="73"/>
                  </a:lnTo>
                  <a:lnTo>
                    <a:pt x="126" y="74"/>
                  </a:lnTo>
                  <a:lnTo>
                    <a:pt x="126" y="77"/>
                  </a:lnTo>
                  <a:lnTo>
                    <a:pt x="127" y="80"/>
                  </a:lnTo>
                  <a:lnTo>
                    <a:pt x="129" y="82"/>
                  </a:lnTo>
                  <a:lnTo>
                    <a:pt x="130" y="87"/>
                  </a:lnTo>
                  <a:lnTo>
                    <a:pt x="131" y="93"/>
                  </a:lnTo>
                  <a:lnTo>
                    <a:pt x="133" y="96"/>
                  </a:lnTo>
                  <a:lnTo>
                    <a:pt x="133" y="100"/>
                  </a:lnTo>
                  <a:lnTo>
                    <a:pt x="133" y="102"/>
                  </a:lnTo>
                  <a:lnTo>
                    <a:pt x="133" y="106"/>
                  </a:lnTo>
                  <a:lnTo>
                    <a:pt x="132" y="107"/>
                  </a:lnTo>
                  <a:lnTo>
                    <a:pt x="133" y="110"/>
                  </a:lnTo>
                  <a:lnTo>
                    <a:pt x="135" y="117"/>
                  </a:lnTo>
                  <a:lnTo>
                    <a:pt x="136" y="121"/>
                  </a:lnTo>
                  <a:lnTo>
                    <a:pt x="136" y="130"/>
                  </a:lnTo>
                  <a:lnTo>
                    <a:pt x="135" y="133"/>
                  </a:lnTo>
                  <a:lnTo>
                    <a:pt x="133" y="136"/>
                  </a:lnTo>
                  <a:lnTo>
                    <a:pt x="132" y="139"/>
                  </a:lnTo>
                  <a:lnTo>
                    <a:pt x="131" y="143"/>
                  </a:lnTo>
                  <a:lnTo>
                    <a:pt x="130" y="149"/>
                  </a:lnTo>
                  <a:lnTo>
                    <a:pt x="126" y="157"/>
                  </a:lnTo>
                  <a:lnTo>
                    <a:pt x="125" y="158"/>
                  </a:lnTo>
                  <a:lnTo>
                    <a:pt x="123" y="160"/>
                  </a:lnTo>
                  <a:lnTo>
                    <a:pt x="127" y="165"/>
                  </a:lnTo>
                  <a:lnTo>
                    <a:pt x="123" y="167"/>
                  </a:lnTo>
                  <a:lnTo>
                    <a:pt x="120" y="168"/>
                  </a:lnTo>
                  <a:lnTo>
                    <a:pt x="115" y="166"/>
                  </a:lnTo>
                  <a:lnTo>
                    <a:pt x="113" y="166"/>
                  </a:lnTo>
                  <a:lnTo>
                    <a:pt x="110" y="168"/>
                  </a:lnTo>
                  <a:lnTo>
                    <a:pt x="109" y="169"/>
                  </a:lnTo>
                  <a:lnTo>
                    <a:pt x="109" y="169"/>
                  </a:lnTo>
                  <a:lnTo>
                    <a:pt x="107" y="164"/>
                  </a:lnTo>
                  <a:lnTo>
                    <a:pt x="106" y="169"/>
                  </a:lnTo>
                  <a:lnTo>
                    <a:pt x="103" y="170"/>
                  </a:lnTo>
                  <a:lnTo>
                    <a:pt x="99" y="170"/>
                  </a:lnTo>
                  <a:lnTo>
                    <a:pt x="92" y="171"/>
                  </a:lnTo>
                  <a:lnTo>
                    <a:pt x="89" y="172"/>
                  </a:lnTo>
                  <a:lnTo>
                    <a:pt x="88" y="174"/>
                  </a:lnTo>
                  <a:lnTo>
                    <a:pt x="87" y="176"/>
                  </a:lnTo>
                  <a:lnTo>
                    <a:pt x="86" y="177"/>
                  </a:lnTo>
                  <a:lnTo>
                    <a:pt x="85" y="178"/>
                  </a:lnTo>
                  <a:lnTo>
                    <a:pt x="80" y="180"/>
                  </a:lnTo>
                  <a:lnTo>
                    <a:pt x="79" y="180"/>
                  </a:lnTo>
                  <a:lnTo>
                    <a:pt x="76" y="184"/>
                  </a:lnTo>
                  <a:lnTo>
                    <a:pt x="73" y="186"/>
                  </a:lnTo>
                  <a:lnTo>
                    <a:pt x="70" y="186"/>
                  </a:lnTo>
                  <a:lnTo>
                    <a:pt x="68" y="184"/>
                  </a:lnTo>
                  <a:lnTo>
                    <a:pt x="67" y="183"/>
                  </a:lnTo>
                  <a:lnTo>
                    <a:pt x="66" y="183"/>
                  </a:lnTo>
                  <a:lnTo>
                    <a:pt x="62" y="183"/>
                  </a:lnTo>
                  <a:lnTo>
                    <a:pt x="63" y="183"/>
                  </a:lnTo>
                  <a:lnTo>
                    <a:pt x="64" y="185"/>
                  </a:lnTo>
                  <a:lnTo>
                    <a:pt x="64" y="188"/>
                  </a:lnTo>
                  <a:lnTo>
                    <a:pt x="64" y="190"/>
                  </a:lnTo>
                  <a:lnTo>
                    <a:pt x="62" y="192"/>
                  </a:lnTo>
                  <a:lnTo>
                    <a:pt x="60" y="192"/>
                  </a:lnTo>
                  <a:lnTo>
                    <a:pt x="56" y="195"/>
                  </a:lnTo>
                  <a:lnTo>
                    <a:pt x="52" y="195"/>
                  </a:lnTo>
                  <a:lnTo>
                    <a:pt x="49" y="198"/>
                  </a:lnTo>
                  <a:lnTo>
                    <a:pt x="34" y="202"/>
                  </a:lnTo>
                  <a:lnTo>
                    <a:pt x="33" y="202"/>
                  </a:lnTo>
                  <a:lnTo>
                    <a:pt x="31" y="201"/>
                  </a:lnTo>
                  <a:lnTo>
                    <a:pt x="29" y="201"/>
                  </a:lnTo>
                  <a:lnTo>
                    <a:pt x="27" y="201"/>
                  </a:lnTo>
                  <a:lnTo>
                    <a:pt x="20" y="203"/>
                  </a:lnTo>
                  <a:lnTo>
                    <a:pt x="17" y="203"/>
                  </a:lnTo>
                  <a:lnTo>
                    <a:pt x="21" y="197"/>
                  </a:lnTo>
                  <a:lnTo>
                    <a:pt x="27" y="194"/>
                  </a:lnTo>
                  <a:lnTo>
                    <a:pt x="27" y="193"/>
                  </a:lnTo>
                  <a:lnTo>
                    <a:pt x="25" y="193"/>
                  </a:lnTo>
                  <a:lnTo>
                    <a:pt x="15" y="195"/>
                  </a:lnTo>
                  <a:lnTo>
                    <a:pt x="12" y="197"/>
                  </a:lnTo>
                  <a:lnTo>
                    <a:pt x="9" y="197"/>
                  </a:lnTo>
                  <a:lnTo>
                    <a:pt x="10" y="194"/>
                  </a:lnTo>
                  <a:lnTo>
                    <a:pt x="15" y="191"/>
                  </a:lnTo>
                  <a:lnTo>
                    <a:pt x="17" y="189"/>
                  </a:lnTo>
                  <a:lnTo>
                    <a:pt x="18" y="188"/>
                  </a:lnTo>
                  <a:lnTo>
                    <a:pt x="20" y="186"/>
                  </a:lnTo>
                  <a:lnTo>
                    <a:pt x="25" y="183"/>
                  </a:lnTo>
                  <a:lnTo>
                    <a:pt x="10" y="189"/>
                  </a:lnTo>
                  <a:lnTo>
                    <a:pt x="6" y="188"/>
                  </a:lnTo>
                  <a:lnTo>
                    <a:pt x="5" y="187"/>
                  </a:lnTo>
                  <a:lnTo>
                    <a:pt x="2" y="187"/>
                  </a:lnTo>
                  <a:lnTo>
                    <a:pt x="1" y="184"/>
                  </a:lnTo>
                  <a:lnTo>
                    <a:pt x="5" y="178"/>
                  </a:lnTo>
                  <a:lnTo>
                    <a:pt x="8" y="176"/>
                  </a:lnTo>
                  <a:lnTo>
                    <a:pt x="11" y="175"/>
                  </a:lnTo>
                  <a:lnTo>
                    <a:pt x="14" y="173"/>
                  </a:lnTo>
                  <a:lnTo>
                    <a:pt x="15" y="171"/>
                  </a:lnTo>
                  <a:lnTo>
                    <a:pt x="14" y="170"/>
                  </a:lnTo>
                  <a:lnTo>
                    <a:pt x="5" y="171"/>
                  </a:lnTo>
                  <a:lnTo>
                    <a:pt x="0" y="170"/>
                  </a:lnTo>
                  <a:lnTo>
                    <a:pt x="0" y="168"/>
                  </a:lnTo>
                  <a:lnTo>
                    <a:pt x="1" y="167"/>
                  </a:lnTo>
                  <a:lnTo>
                    <a:pt x="6" y="163"/>
                  </a:lnTo>
                  <a:lnTo>
                    <a:pt x="8" y="163"/>
                  </a:lnTo>
                  <a:lnTo>
                    <a:pt x="10" y="163"/>
                  </a:lnTo>
                  <a:lnTo>
                    <a:pt x="13" y="164"/>
                  </a:lnTo>
                  <a:lnTo>
                    <a:pt x="14" y="165"/>
                  </a:lnTo>
                  <a:lnTo>
                    <a:pt x="19" y="164"/>
                  </a:lnTo>
                  <a:lnTo>
                    <a:pt x="17" y="162"/>
                  </a:lnTo>
                  <a:lnTo>
                    <a:pt x="17" y="158"/>
                  </a:lnTo>
                  <a:lnTo>
                    <a:pt x="15" y="157"/>
                  </a:lnTo>
                  <a:lnTo>
                    <a:pt x="17" y="155"/>
                  </a:lnTo>
                  <a:lnTo>
                    <a:pt x="20" y="153"/>
                  </a:lnTo>
                  <a:lnTo>
                    <a:pt x="24" y="149"/>
                  </a:lnTo>
                  <a:lnTo>
                    <a:pt x="25" y="149"/>
                  </a:lnTo>
                  <a:lnTo>
                    <a:pt x="33" y="148"/>
                  </a:lnTo>
                  <a:lnTo>
                    <a:pt x="42" y="145"/>
                  </a:lnTo>
                  <a:lnTo>
                    <a:pt x="50" y="142"/>
                  </a:lnTo>
                  <a:lnTo>
                    <a:pt x="46" y="141"/>
                  </a:lnTo>
                  <a:lnTo>
                    <a:pt x="44" y="139"/>
                  </a:lnTo>
                  <a:lnTo>
                    <a:pt x="40" y="143"/>
                  </a:lnTo>
                  <a:lnTo>
                    <a:pt x="38" y="145"/>
                  </a:lnTo>
                  <a:lnTo>
                    <a:pt x="31" y="146"/>
                  </a:lnTo>
                  <a:lnTo>
                    <a:pt x="29" y="145"/>
                  </a:lnTo>
                  <a:lnTo>
                    <a:pt x="26" y="144"/>
                  </a:lnTo>
                  <a:lnTo>
                    <a:pt x="25" y="144"/>
                  </a:lnTo>
                  <a:lnTo>
                    <a:pt x="24" y="145"/>
                  </a:lnTo>
                  <a:lnTo>
                    <a:pt x="20" y="148"/>
                  </a:lnTo>
                  <a:lnTo>
                    <a:pt x="15" y="148"/>
                  </a:lnTo>
                  <a:lnTo>
                    <a:pt x="20" y="144"/>
                  </a:lnTo>
                  <a:lnTo>
                    <a:pt x="27" y="137"/>
                  </a:lnTo>
                  <a:lnTo>
                    <a:pt x="29" y="135"/>
                  </a:lnTo>
                  <a:lnTo>
                    <a:pt x="31" y="131"/>
                  </a:lnTo>
                  <a:lnTo>
                    <a:pt x="31" y="130"/>
                  </a:lnTo>
                  <a:lnTo>
                    <a:pt x="29" y="129"/>
                  </a:lnTo>
                  <a:lnTo>
                    <a:pt x="34" y="121"/>
                  </a:lnTo>
                  <a:lnTo>
                    <a:pt x="36" y="120"/>
                  </a:lnTo>
                  <a:lnTo>
                    <a:pt x="39" y="119"/>
                  </a:lnTo>
                  <a:lnTo>
                    <a:pt x="42" y="118"/>
                  </a:lnTo>
                  <a:lnTo>
                    <a:pt x="43" y="118"/>
                  </a:lnTo>
                  <a:lnTo>
                    <a:pt x="44" y="118"/>
                  </a:lnTo>
                  <a:lnTo>
                    <a:pt x="46" y="115"/>
                  </a:lnTo>
                  <a:lnTo>
                    <a:pt x="42" y="114"/>
                  </a:lnTo>
                  <a:lnTo>
                    <a:pt x="39" y="113"/>
                  </a:lnTo>
                  <a:lnTo>
                    <a:pt x="29" y="114"/>
                  </a:lnTo>
                  <a:lnTo>
                    <a:pt x="27" y="114"/>
                  </a:lnTo>
                  <a:lnTo>
                    <a:pt x="26" y="113"/>
                  </a:lnTo>
                  <a:lnTo>
                    <a:pt x="25" y="112"/>
                  </a:lnTo>
                  <a:lnTo>
                    <a:pt x="25" y="109"/>
                  </a:lnTo>
                  <a:lnTo>
                    <a:pt x="24" y="109"/>
                  </a:lnTo>
                  <a:lnTo>
                    <a:pt x="22" y="109"/>
                  </a:lnTo>
                  <a:lnTo>
                    <a:pt x="19" y="109"/>
                  </a:lnTo>
                  <a:lnTo>
                    <a:pt x="18" y="109"/>
                  </a:lnTo>
                  <a:lnTo>
                    <a:pt x="16" y="108"/>
                  </a:lnTo>
                  <a:lnTo>
                    <a:pt x="19" y="105"/>
                  </a:lnTo>
                  <a:lnTo>
                    <a:pt x="15" y="105"/>
                  </a:lnTo>
                  <a:lnTo>
                    <a:pt x="12" y="105"/>
                  </a:lnTo>
                  <a:lnTo>
                    <a:pt x="9" y="104"/>
                  </a:lnTo>
                  <a:lnTo>
                    <a:pt x="9" y="103"/>
                  </a:lnTo>
                  <a:lnTo>
                    <a:pt x="11" y="101"/>
                  </a:lnTo>
                  <a:lnTo>
                    <a:pt x="9" y="99"/>
                  </a:lnTo>
                  <a:lnTo>
                    <a:pt x="9" y="97"/>
                  </a:lnTo>
                  <a:lnTo>
                    <a:pt x="10" y="96"/>
                  </a:lnTo>
                  <a:lnTo>
                    <a:pt x="12" y="97"/>
                  </a:lnTo>
                  <a:lnTo>
                    <a:pt x="16" y="95"/>
                  </a:lnTo>
                  <a:lnTo>
                    <a:pt x="21" y="94"/>
                  </a:lnTo>
                  <a:lnTo>
                    <a:pt x="17" y="93"/>
                  </a:lnTo>
                  <a:lnTo>
                    <a:pt x="15" y="92"/>
                  </a:lnTo>
                  <a:lnTo>
                    <a:pt x="15" y="90"/>
                  </a:lnTo>
                  <a:lnTo>
                    <a:pt x="15" y="88"/>
                  </a:lnTo>
                  <a:lnTo>
                    <a:pt x="20" y="85"/>
                  </a:lnTo>
                  <a:lnTo>
                    <a:pt x="25" y="84"/>
                  </a:lnTo>
                  <a:lnTo>
                    <a:pt x="25" y="82"/>
                  </a:lnTo>
                  <a:lnTo>
                    <a:pt x="25" y="80"/>
                  </a:lnTo>
                  <a:lnTo>
                    <a:pt x="20" y="79"/>
                  </a:lnTo>
                  <a:lnTo>
                    <a:pt x="15" y="81"/>
                  </a:lnTo>
                  <a:lnTo>
                    <a:pt x="16" y="77"/>
                  </a:lnTo>
                  <a:lnTo>
                    <a:pt x="17" y="73"/>
                  </a:lnTo>
                  <a:lnTo>
                    <a:pt x="17" y="71"/>
                  </a:lnTo>
                  <a:lnTo>
                    <a:pt x="17" y="69"/>
                  </a:lnTo>
                  <a:lnTo>
                    <a:pt x="14" y="70"/>
                  </a:lnTo>
                  <a:lnTo>
                    <a:pt x="14" y="66"/>
                  </a:lnTo>
                  <a:lnTo>
                    <a:pt x="13" y="64"/>
                  </a:lnTo>
                  <a:lnTo>
                    <a:pt x="9" y="65"/>
                  </a:lnTo>
                  <a:lnTo>
                    <a:pt x="10" y="62"/>
                  </a:lnTo>
                  <a:lnTo>
                    <a:pt x="11" y="60"/>
                  </a:lnTo>
                  <a:lnTo>
                    <a:pt x="12" y="59"/>
                  </a:lnTo>
                  <a:lnTo>
                    <a:pt x="14" y="59"/>
                  </a:lnTo>
                  <a:lnTo>
                    <a:pt x="18" y="59"/>
                  </a:lnTo>
                  <a:lnTo>
                    <a:pt x="21" y="58"/>
                  </a:lnTo>
                  <a:lnTo>
                    <a:pt x="26" y="57"/>
                  </a:lnTo>
                  <a:lnTo>
                    <a:pt x="34" y="58"/>
                  </a:lnTo>
                  <a:lnTo>
                    <a:pt x="39" y="62"/>
                  </a:lnTo>
                  <a:lnTo>
                    <a:pt x="40" y="62"/>
                  </a:lnTo>
                  <a:lnTo>
                    <a:pt x="42" y="59"/>
                  </a:lnTo>
                  <a:lnTo>
                    <a:pt x="43" y="58"/>
                  </a:lnTo>
                  <a:lnTo>
                    <a:pt x="51" y="60"/>
                  </a:lnTo>
                  <a:lnTo>
                    <a:pt x="56" y="61"/>
                  </a:lnTo>
                  <a:lnTo>
                    <a:pt x="58" y="61"/>
                  </a:lnTo>
                  <a:lnTo>
                    <a:pt x="57" y="57"/>
                  </a:lnTo>
                  <a:lnTo>
                    <a:pt x="55" y="55"/>
                  </a:lnTo>
                  <a:lnTo>
                    <a:pt x="57" y="52"/>
                  </a:lnTo>
                  <a:lnTo>
                    <a:pt x="60" y="50"/>
                  </a:lnTo>
                  <a:lnTo>
                    <a:pt x="62" y="49"/>
                  </a:lnTo>
                  <a:lnTo>
                    <a:pt x="66" y="48"/>
                  </a:lnTo>
                  <a:lnTo>
                    <a:pt x="68" y="47"/>
                  </a:lnTo>
                  <a:lnTo>
                    <a:pt x="69" y="43"/>
                  </a:lnTo>
                  <a:lnTo>
                    <a:pt x="71" y="39"/>
                  </a:lnTo>
                  <a:lnTo>
                    <a:pt x="60" y="41"/>
                  </a:lnTo>
                  <a:lnTo>
                    <a:pt x="51" y="37"/>
                  </a:lnTo>
                  <a:lnTo>
                    <a:pt x="52" y="35"/>
                  </a:lnTo>
                  <a:lnTo>
                    <a:pt x="54" y="33"/>
                  </a:lnTo>
                  <a:lnTo>
                    <a:pt x="58" y="32"/>
                  </a:lnTo>
                  <a:lnTo>
                    <a:pt x="58" y="30"/>
                  </a:lnTo>
                  <a:lnTo>
                    <a:pt x="60" y="29"/>
                  </a:lnTo>
                  <a:lnTo>
                    <a:pt x="63" y="26"/>
                  </a:lnTo>
                  <a:lnTo>
                    <a:pt x="62" y="22"/>
                  </a:lnTo>
                  <a:lnTo>
                    <a:pt x="62" y="19"/>
                  </a:lnTo>
                  <a:lnTo>
                    <a:pt x="64" y="17"/>
                  </a:lnTo>
                  <a:lnTo>
                    <a:pt x="65" y="14"/>
                  </a:lnTo>
                  <a:lnTo>
                    <a:pt x="66" y="12"/>
                  </a:lnTo>
                  <a:lnTo>
                    <a:pt x="70" y="11"/>
                  </a:lnTo>
                  <a:lnTo>
                    <a:pt x="74" y="9"/>
                  </a:lnTo>
                  <a:lnTo>
                    <a:pt x="76" y="10"/>
                  </a:lnTo>
                  <a:lnTo>
                    <a:pt x="81" y="9"/>
                  </a:lnTo>
                  <a:lnTo>
                    <a:pt x="82" y="10"/>
                  </a:lnTo>
                  <a:lnTo>
                    <a:pt x="82" y="7"/>
                  </a:lnTo>
                  <a:lnTo>
                    <a:pt x="85" y="6"/>
                  </a:lnTo>
                  <a:lnTo>
                    <a:pt x="86" y="7"/>
                  </a:lnTo>
                  <a:lnTo>
                    <a:pt x="87" y="9"/>
                  </a:lnTo>
                  <a:lnTo>
                    <a:pt x="88" y="11"/>
                  </a:lnTo>
                  <a:lnTo>
                    <a:pt x="88" y="13"/>
                  </a:lnTo>
                  <a:lnTo>
                    <a:pt x="88" y="15"/>
                  </a:lnTo>
                  <a:lnTo>
                    <a:pt x="86" y="17"/>
                  </a:lnTo>
                  <a:lnTo>
                    <a:pt x="87" y="19"/>
                  </a:lnTo>
                  <a:lnTo>
                    <a:pt x="85" y="22"/>
                  </a:lnTo>
                  <a:lnTo>
                    <a:pt x="88" y="20"/>
                  </a:lnTo>
                  <a:lnTo>
                    <a:pt x="91" y="18"/>
                  </a:lnTo>
                  <a:lnTo>
                    <a:pt x="91" y="15"/>
                  </a:lnTo>
                  <a:lnTo>
                    <a:pt x="90" y="12"/>
                  </a:lnTo>
                  <a:lnTo>
                    <a:pt x="89" y="10"/>
                  </a:lnTo>
                  <a:lnTo>
                    <a:pt x="90" y="7"/>
                  </a:lnTo>
                  <a:lnTo>
                    <a:pt x="92" y="5"/>
                  </a:lnTo>
                  <a:lnTo>
                    <a:pt x="96" y="4"/>
                  </a:lnTo>
                  <a:lnTo>
                    <a:pt x="94" y="0"/>
                  </a:lnTo>
                  <a:lnTo>
                    <a:pt x="96" y="0"/>
                  </a:lnTo>
                  <a:lnTo>
                    <a:pt x="98" y="1"/>
                  </a:lnTo>
                  <a:lnTo>
                    <a:pt x="101" y="3"/>
                  </a:lnTo>
                  <a:lnTo>
                    <a:pt x="104" y="6"/>
                  </a:lnTo>
                  <a:lnTo>
                    <a:pt x="107" y="7"/>
                  </a:lnTo>
                  <a:lnTo>
                    <a:pt x="104" y="10"/>
                  </a:lnTo>
                  <a:lnTo>
                    <a:pt x="100" y="13"/>
                  </a:lnTo>
                  <a:lnTo>
                    <a:pt x="99" y="15"/>
                  </a:lnTo>
                  <a:close/>
                  <a:moveTo>
                    <a:pt x="14" y="78"/>
                  </a:moveTo>
                  <a:lnTo>
                    <a:pt x="14" y="78"/>
                  </a:lnTo>
                  <a:lnTo>
                    <a:pt x="14" y="80"/>
                  </a:lnTo>
                  <a:lnTo>
                    <a:pt x="11" y="78"/>
                  </a:lnTo>
                  <a:lnTo>
                    <a:pt x="10" y="76"/>
                  </a:lnTo>
                  <a:lnTo>
                    <a:pt x="4" y="75"/>
                  </a:lnTo>
                  <a:lnTo>
                    <a:pt x="7" y="73"/>
                  </a:lnTo>
                  <a:lnTo>
                    <a:pt x="8" y="73"/>
                  </a:lnTo>
                  <a:lnTo>
                    <a:pt x="12" y="73"/>
                  </a:lnTo>
                  <a:lnTo>
                    <a:pt x="14" y="74"/>
                  </a:lnTo>
                  <a:lnTo>
                    <a:pt x="14" y="78"/>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7" name="Italy">
              <a:extLst>
                <a:ext uri="{FF2B5EF4-FFF2-40B4-BE49-F238E27FC236}">
                  <a16:creationId xmlns:a16="http://schemas.microsoft.com/office/drawing/2014/main" id="{03E162EB-371B-4E39-9584-F87B08A8952B}"/>
                </a:ext>
              </a:extLst>
            </p:cNvPr>
            <p:cNvSpPr>
              <a:spLocks noEditPoints="1"/>
            </p:cNvSpPr>
            <p:nvPr/>
          </p:nvSpPr>
          <p:spPr bwMode="auto">
            <a:xfrm>
              <a:off x="7222698" y="4725714"/>
              <a:ext cx="1794444" cy="1853040"/>
            </a:xfrm>
            <a:custGeom>
              <a:avLst/>
              <a:gdLst>
                <a:gd name="T0" fmla="*/ 212 w 370"/>
                <a:gd name="T1" fmla="*/ 39 h 435"/>
                <a:gd name="T2" fmla="*/ 214 w 370"/>
                <a:gd name="T3" fmla="*/ 49 h 435"/>
                <a:gd name="T4" fmla="*/ 225 w 370"/>
                <a:gd name="T5" fmla="*/ 67 h 435"/>
                <a:gd name="T6" fmla="*/ 199 w 370"/>
                <a:gd name="T7" fmla="*/ 65 h 435"/>
                <a:gd name="T8" fmla="*/ 175 w 370"/>
                <a:gd name="T9" fmla="*/ 77 h 435"/>
                <a:gd name="T10" fmla="*/ 175 w 370"/>
                <a:gd name="T11" fmla="*/ 105 h 435"/>
                <a:gd name="T12" fmla="*/ 224 w 370"/>
                <a:gd name="T13" fmla="*/ 172 h 435"/>
                <a:gd name="T14" fmla="*/ 297 w 370"/>
                <a:gd name="T15" fmla="*/ 226 h 435"/>
                <a:gd name="T16" fmla="*/ 338 w 370"/>
                <a:gd name="T17" fmla="*/ 270 h 435"/>
                <a:gd name="T18" fmla="*/ 357 w 370"/>
                <a:gd name="T19" fmla="*/ 307 h 435"/>
                <a:gd name="T20" fmla="*/ 317 w 370"/>
                <a:gd name="T21" fmla="*/ 291 h 435"/>
                <a:gd name="T22" fmla="*/ 326 w 370"/>
                <a:gd name="T23" fmla="*/ 348 h 435"/>
                <a:gd name="T24" fmla="*/ 294 w 370"/>
                <a:gd name="T25" fmla="*/ 386 h 435"/>
                <a:gd name="T26" fmla="*/ 294 w 370"/>
                <a:gd name="T27" fmla="*/ 355 h 435"/>
                <a:gd name="T28" fmla="*/ 273 w 370"/>
                <a:gd name="T29" fmla="*/ 302 h 435"/>
                <a:gd name="T30" fmla="*/ 249 w 370"/>
                <a:gd name="T31" fmla="*/ 278 h 435"/>
                <a:gd name="T32" fmla="*/ 232 w 370"/>
                <a:gd name="T33" fmla="*/ 272 h 435"/>
                <a:gd name="T34" fmla="*/ 201 w 370"/>
                <a:gd name="T35" fmla="*/ 253 h 435"/>
                <a:gd name="T36" fmla="*/ 145 w 370"/>
                <a:gd name="T37" fmla="*/ 204 h 435"/>
                <a:gd name="T38" fmla="*/ 129 w 370"/>
                <a:gd name="T39" fmla="*/ 186 h 435"/>
                <a:gd name="T40" fmla="*/ 115 w 370"/>
                <a:gd name="T41" fmla="*/ 158 h 435"/>
                <a:gd name="T42" fmla="*/ 52 w 370"/>
                <a:gd name="T43" fmla="*/ 131 h 435"/>
                <a:gd name="T44" fmla="*/ 33 w 370"/>
                <a:gd name="T45" fmla="*/ 133 h 435"/>
                <a:gd name="T46" fmla="*/ 8 w 370"/>
                <a:gd name="T47" fmla="*/ 118 h 435"/>
                <a:gd name="T48" fmla="*/ 10 w 370"/>
                <a:gd name="T49" fmla="*/ 100 h 435"/>
                <a:gd name="T50" fmla="*/ 7 w 370"/>
                <a:gd name="T51" fmla="*/ 87 h 435"/>
                <a:gd name="T52" fmla="*/ 8 w 370"/>
                <a:gd name="T53" fmla="*/ 64 h 435"/>
                <a:gd name="T54" fmla="*/ 26 w 370"/>
                <a:gd name="T55" fmla="*/ 52 h 435"/>
                <a:gd name="T56" fmla="*/ 46 w 370"/>
                <a:gd name="T57" fmla="*/ 37 h 435"/>
                <a:gd name="T58" fmla="*/ 63 w 370"/>
                <a:gd name="T59" fmla="*/ 44 h 435"/>
                <a:gd name="T60" fmla="*/ 74 w 370"/>
                <a:gd name="T61" fmla="*/ 50 h 435"/>
                <a:gd name="T62" fmla="*/ 87 w 370"/>
                <a:gd name="T63" fmla="*/ 27 h 435"/>
                <a:gd name="T64" fmla="*/ 106 w 370"/>
                <a:gd name="T65" fmla="*/ 38 h 435"/>
                <a:gd name="T66" fmla="*/ 108 w 370"/>
                <a:gd name="T67" fmla="*/ 22 h 435"/>
                <a:gd name="T68" fmla="*/ 119 w 370"/>
                <a:gd name="T69" fmla="*/ 10 h 435"/>
                <a:gd name="T70" fmla="*/ 140 w 370"/>
                <a:gd name="T71" fmla="*/ 7 h 435"/>
                <a:gd name="T72" fmla="*/ 174 w 370"/>
                <a:gd name="T73" fmla="*/ 1 h 435"/>
                <a:gd name="T74" fmla="*/ 193 w 370"/>
                <a:gd name="T75" fmla="*/ 21 h 435"/>
                <a:gd name="T76" fmla="*/ 180 w 370"/>
                <a:gd name="T77" fmla="*/ 140 h 435"/>
                <a:gd name="T78" fmla="*/ 117 w 370"/>
                <a:gd name="T79" fmla="*/ 186 h 435"/>
                <a:gd name="T80" fmla="*/ 109 w 370"/>
                <a:gd name="T81" fmla="*/ 188 h 435"/>
                <a:gd name="T82" fmla="*/ 98 w 370"/>
                <a:gd name="T83" fmla="*/ 286 h 435"/>
                <a:gd name="T84" fmla="*/ 89 w 370"/>
                <a:gd name="T85" fmla="*/ 339 h 435"/>
                <a:gd name="T86" fmla="*/ 68 w 370"/>
                <a:gd name="T87" fmla="*/ 348 h 435"/>
                <a:gd name="T88" fmla="*/ 56 w 370"/>
                <a:gd name="T89" fmla="*/ 322 h 435"/>
                <a:gd name="T90" fmla="*/ 55 w 370"/>
                <a:gd name="T91" fmla="*/ 305 h 435"/>
                <a:gd name="T92" fmla="*/ 48 w 370"/>
                <a:gd name="T93" fmla="*/ 278 h 435"/>
                <a:gd name="T94" fmla="*/ 68 w 370"/>
                <a:gd name="T95" fmla="*/ 265 h 435"/>
                <a:gd name="T96" fmla="*/ 91 w 370"/>
                <a:gd name="T97" fmla="*/ 261 h 435"/>
                <a:gd name="T98" fmla="*/ 50 w 370"/>
                <a:gd name="T99" fmla="*/ 264 h 435"/>
                <a:gd name="T100" fmla="*/ 226 w 370"/>
                <a:gd name="T101" fmla="*/ 276 h 435"/>
                <a:gd name="T102" fmla="*/ 54 w 370"/>
                <a:gd name="T103" fmla="*/ 343 h 435"/>
                <a:gd name="T104" fmla="*/ 267 w 370"/>
                <a:gd name="T105" fmla="*/ 395 h 435"/>
                <a:gd name="T106" fmla="*/ 266 w 370"/>
                <a:gd name="T107" fmla="*/ 415 h 435"/>
                <a:gd name="T108" fmla="*/ 264 w 370"/>
                <a:gd name="T109" fmla="*/ 435 h 435"/>
                <a:gd name="T110" fmla="*/ 230 w 370"/>
                <a:gd name="T111" fmla="*/ 419 h 435"/>
                <a:gd name="T112" fmla="*/ 195 w 370"/>
                <a:gd name="T113" fmla="*/ 401 h 435"/>
                <a:gd name="T114" fmla="*/ 188 w 370"/>
                <a:gd name="T115" fmla="*/ 380 h 435"/>
                <a:gd name="T116" fmla="*/ 209 w 370"/>
                <a:gd name="T117" fmla="*/ 377 h 435"/>
                <a:gd name="T118" fmla="*/ 243 w 370"/>
                <a:gd name="T119" fmla="*/ 382 h 435"/>
                <a:gd name="T120" fmla="*/ 270 w 370"/>
                <a:gd name="T121" fmla="*/ 375 h 435"/>
                <a:gd name="T122" fmla="*/ 165 w 370"/>
                <a:gd name="T123" fmla="*/ 43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435">
                  <a:moveTo>
                    <a:pt x="220" y="26"/>
                  </a:moveTo>
                  <a:lnTo>
                    <a:pt x="220" y="26"/>
                  </a:lnTo>
                  <a:lnTo>
                    <a:pt x="220" y="28"/>
                  </a:lnTo>
                  <a:lnTo>
                    <a:pt x="218" y="29"/>
                  </a:lnTo>
                  <a:lnTo>
                    <a:pt x="216" y="30"/>
                  </a:lnTo>
                  <a:lnTo>
                    <a:pt x="213" y="32"/>
                  </a:lnTo>
                  <a:lnTo>
                    <a:pt x="211" y="35"/>
                  </a:lnTo>
                  <a:lnTo>
                    <a:pt x="210" y="37"/>
                  </a:lnTo>
                  <a:lnTo>
                    <a:pt x="211" y="39"/>
                  </a:lnTo>
                  <a:lnTo>
                    <a:pt x="212" y="39"/>
                  </a:lnTo>
                  <a:lnTo>
                    <a:pt x="213" y="39"/>
                  </a:lnTo>
                  <a:lnTo>
                    <a:pt x="214" y="39"/>
                  </a:lnTo>
                  <a:lnTo>
                    <a:pt x="216" y="40"/>
                  </a:lnTo>
                  <a:lnTo>
                    <a:pt x="218" y="41"/>
                  </a:lnTo>
                  <a:lnTo>
                    <a:pt x="218" y="42"/>
                  </a:lnTo>
                  <a:lnTo>
                    <a:pt x="218" y="43"/>
                  </a:lnTo>
                  <a:lnTo>
                    <a:pt x="216" y="45"/>
                  </a:lnTo>
                  <a:lnTo>
                    <a:pt x="214" y="47"/>
                  </a:lnTo>
                  <a:lnTo>
                    <a:pt x="214" y="48"/>
                  </a:lnTo>
                  <a:lnTo>
                    <a:pt x="214" y="49"/>
                  </a:lnTo>
                  <a:lnTo>
                    <a:pt x="214" y="50"/>
                  </a:lnTo>
                  <a:lnTo>
                    <a:pt x="217" y="50"/>
                  </a:lnTo>
                  <a:lnTo>
                    <a:pt x="218" y="51"/>
                  </a:lnTo>
                  <a:lnTo>
                    <a:pt x="216" y="56"/>
                  </a:lnTo>
                  <a:lnTo>
                    <a:pt x="217" y="57"/>
                  </a:lnTo>
                  <a:lnTo>
                    <a:pt x="219" y="58"/>
                  </a:lnTo>
                  <a:lnTo>
                    <a:pt x="221" y="60"/>
                  </a:lnTo>
                  <a:lnTo>
                    <a:pt x="224" y="63"/>
                  </a:lnTo>
                  <a:lnTo>
                    <a:pt x="226" y="66"/>
                  </a:lnTo>
                  <a:lnTo>
                    <a:pt x="225" y="67"/>
                  </a:lnTo>
                  <a:lnTo>
                    <a:pt x="223" y="68"/>
                  </a:lnTo>
                  <a:lnTo>
                    <a:pt x="221" y="67"/>
                  </a:lnTo>
                  <a:lnTo>
                    <a:pt x="223" y="65"/>
                  </a:lnTo>
                  <a:lnTo>
                    <a:pt x="218" y="59"/>
                  </a:lnTo>
                  <a:lnTo>
                    <a:pt x="216" y="59"/>
                  </a:lnTo>
                  <a:lnTo>
                    <a:pt x="213" y="62"/>
                  </a:lnTo>
                  <a:lnTo>
                    <a:pt x="205" y="59"/>
                  </a:lnTo>
                  <a:lnTo>
                    <a:pt x="203" y="60"/>
                  </a:lnTo>
                  <a:lnTo>
                    <a:pt x="202" y="62"/>
                  </a:lnTo>
                  <a:lnTo>
                    <a:pt x="199" y="65"/>
                  </a:lnTo>
                  <a:lnTo>
                    <a:pt x="195" y="66"/>
                  </a:lnTo>
                  <a:lnTo>
                    <a:pt x="191" y="69"/>
                  </a:lnTo>
                  <a:lnTo>
                    <a:pt x="186" y="71"/>
                  </a:lnTo>
                  <a:lnTo>
                    <a:pt x="183" y="73"/>
                  </a:lnTo>
                  <a:lnTo>
                    <a:pt x="181" y="73"/>
                  </a:lnTo>
                  <a:lnTo>
                    <a:pt x="184" y="69"/>
                  </a:lnTo>
                  <a:lnTo>
                    <a:pt x="183" y="69"/>
                  </a:lnTo>
                  <a:lnTo>
                    <a:pt x="178" y="72"/>
                  </a:lnTo>
                  <a:lnTo>
                    <a:pt x="176" y="74"/>
                  </a:lnTo>
                  <a:lnTo>
                    <a:pt x="175" y="77"/>
                  </a:lnTo>
                  <a:lnTo>
                    <a:pt x="174" y="83"/>
                  </a:lnTo>
                  <a:lnTo>
                    <a:pt x="176" y="84"/>
                  </a:lnTo>
                  <a:lnTo>
                    <a:pt x="180" y="91"/>
                  </a:lnTo>
                  <a:lnTo>
                    <a:pt x="184" y="95"/>
                  </a:lnTo>
                  <a:lnTo>
                    <a:pt x="183" y="98"/>
                  </a:lnTo>
                  <a:lnTo>
                    <a:pt x="182" y="100"/>
                  </a:lnTo>
                  <a:lnTo>
                    <a:pt x="179" y="102"/>
                  </a:lnTo>
                  <a:lnTo>
                    <a:pt x="177" y="101"/>
                  </a:lnTo>
                  <a:lnTo>
                    <a:pt x="176" y="101"/>
                  </a:lnTo>
                  <a:lnTo>
                    <a:pt x="175" y="105"/>
                  </a:lnTo>
                  <a:lnTo>
                    <a:pt x="177" y="118"/>
                  </a:lnTo>
                  <a:lnTo>
                    <a:pt x="180" y="127"/>
                  </a:lnTo>
                  <a:lnTo>
                    <a:pt x="183" y="131"/>
                  </a:lnTo>
                  <a:lnTo>
                    <a:pt x="189" y="137"/>
                  </a:lnTo>
                  <a:lnTo>
                    <a:pt x="196" y="140"/>
                  </a:lnTo>
                  <a:lnTo>
                    <a:pt x="208" y="150"/>
                  </a:lnTo>
                  <a:lnTo>
                    <a:pt x="214" y="154"/>
                  </a:lnTo>
                  <a:lnTo>
                    <a:pt x="216" y="155"/>
                  </a:lnTo>
                  <a:lnTo>
                    <a:pt x="220" y="163"/>
                  </a:lnTo>
                  <a:lnTo>
                    <a:pt x="224" y="172"/>
                  </a:lnTo>
                  <a:lnTo>
                    <a:pt x="227" y="186"/>
                  </a:lnTo>
                  <a:lnTo>
                    <a:pt x="230" y="193"/>
                  </a:lnTo>
                  <a:lnTo>
                    <a:pt x="235" y="201"/>
                  </a:lnTo>
                  <a:lnTo>
                    <a:pt x="247" y="212"/>
                  </a:lnTo>
                  <a:lnTo>
                    <a:pt x="257" y="220"/>
                  </a:lnTo>
                  <a:lnTo>
                    <a:pt x="266" y="225"/>
                  </a:lnTo>
                  <a:lnTo>
                    <a:pt x="274" y="225"/>
                  </a:lnTo>
                  <a:lnTo>
                    <a:pt x="291" y="224"/>
                  </a:lnTo>
                  <a:lnTo>
                    <a:pt x="294" y="225"/>
                  </a:lnTo>
                  <a:lnTo>
                    <a:pt x="297" y="226"/>
                  </a:lnTo>
                  <a:lnTo>
                    <a:pt x="298" y="230"/>
                  </a:lnTo>
                  <a:lnTo>
                    <a:pt x="297" y="232"/>
                  </a:lnTo>
                  <a:lnTo>
                    <a:pt x="293" y="234"/>
                  </a:lnTo>
                  <a:lnTo>
                    <a:pt x="289" y="238"/>
                  </a:lnTo>
                  <a:lnTo>
                    <a:pt x="289" y="242"/>
                  </a:lnTo>
                  <a:lnTo>
                    <a:pt x="292" y="245"/>
                  </a:lnTo>
                  <a:lnTo>
                    <a:pt x="309" y="254"/>
                  </a:lnTo>
                  <a:lnTo>
                    <a:pt x="326" y="261"/>
                  </a:lnTo>
                  <a:lnTo>
                    <a:pt x="332" y="264"/>
                  </a:lnTo>
                  <a:lnTo>
                    <a:pt x="338" y="270"/>
                  </a:lnTo>
                  <a:lnTo>
                    <a:pt x="353" y="277"/>
                  </a:lnTo>
                  <a:lnTo>
                    <a:pt x="356" y="281"/>
                  </a:lnTo>
                  <a:lnTo>
                    <a:pt x="365" y="289"/>
                  </a:lnTo>
                  <a:lnTo>
                    <a:pt x="369" y="295"/>
                  </a:lnTo>
                  <a:lnTo>
                    <a:pt x="370" y="300"/>
                  </a:lnTo>
                  <a:lnTo>
                    <a:pt x="368" y="305"/>
                  </a:lnTo>
                  <a:lnTo>
                    <a:pt x="367" y="308"/>
                  </a:lnTo>
                  <a:lnTo>
                    <a:pt x="365" y="311"/>
                  </a:lnTo>
                  <a:lnTo>
                    <a:pt x="361" y="310"/>
                  </a:lnTo>
                  <a:lnTo>
                    <a:pt x="357" y="307"/>
                  </a:lnTo>
                  <a:lnTo>
                    <a:pt x="350" y="293"/>
                  </a:lnTo>
                  <a:lnTo>
                    <a:pt x="338" y="291"/>
                  </a:lnTo>
                  <a:lnTo>
                    <a:pt x="336" y="290"/>
                  </a:lnTo>
                  <a:lnTo>
                    <a:pt x="331" y="288"/>
                  </a:lnTo>
                  <a:lnTo>
                    <a:pt x="331" y="286"/>
                  </a:lnTo>
                  <a:lnTo>
                    <a:pt x="330" y="284"/>
                  </a:lnTo>
                  <a:lnTo>
                    <a:pt x="329" y="284"/>
                  </a:lnTo>
                  <a:lnTo>
                    <a:pt x="324" y="283"/>
                  </a:lnTo>
                  <a:lnTo>
                    <a:pt x="321" y="285"/>
                  </a:lnTo>
                  <a:lnTo>
                    <a:pt x="317" y="291"/>
                  </a:lnTo>
                  <a:lnTo>
                    <a:pt x="313" y="299"/>
                  </a:lnTo>
                  <a:lnTo>
                    <a:pt x="309" y="310"/>
                  </a:lnTo>
                  <a:lnTo>
                    <a:pt x="308" y="314"/>
                  </a:lnTo>
                  <a:lnTo>
                    <a:pt x="311" y="319"/>
                  </a:lnTo>
                  <a:lnTo>
                    <a:pt x="318" y="321"/>
                  </a:lnTo>
                  <a:lnTo>
                    <a:pt x="323" y="325"/>
                  </a:lnTo>
                  <a:lnTo>
                    <a:pt x="327" y="329"/>
                  </a:lnTo>
                  <a:lnTo>
                    <a:pt x="327" y="339"/>
                  </a:lnTo>
                  <a:lnTo>
                    <a:pt x="329" y="344"/>
                  </a:lnTo>
                  <a:lnTo>
                    <a:pt x="326" y="348"/>
                  </a:lnTo>
                  <a:lnTo>
                    <a:pt x="322" y="347"/>
                  </a:lnTo>
                  <a:lnTo>
                    <a:pt x="316" y="349"/>
                  </a:lnTo>
                  <a:lnTo>
                    <a:pt x="311" y="352"/>
                  </a:lnTo>
                  <a:lnTo>
                    <a:pt x="310" y="356"/>
                  </a:lnTo>
                  <a:lnTo>
                    <a:pt x="310" y="365"/>
                  </a:lnTo>
                  <a:lnTo>
                    <a:pt x="309" y="368"/>
                  </a:lnTo>
                  <a:lnTo>
                    <a:pt x="301" y="374"/>
                  </a:lnTo>
                  <a:lnTo>
                    <a:pt x="297" y="381"/>
                  </a:lnTo>
                  <a:lnTo>
                    <a:pt x="295" y="383"/>
                  </a:lnTo>
                  <a:lnTo>
                    <a:pt x="294" y="386"/>
                  </a:lnTo>
                  <a:lnTo>
                    <a:pt x="283" y="387"/>
                  </a:lnTo>
                  <a:lnTo>
                    <a:pt x="281" y="383"/>
                  </a:lnTo>
                  <a:lnTo>
                    <a:pt x="281" y="377"/>
                  </a:lnTo>
                  <a:lnTo>
                    <a:pt x="283" y="374"/>
                  </a:lnTo>
                  <a:lnTo>
                    <a:pt x="287" y="372"/>
                  </a:lnTo>
                  <a:lnTo>
                    <a:pt x="289" y="365"/>
                  </a:lnTo>
                  <a:lnTo>
                    <a:pt x="288" y="360"/>
                  </a:lnTo>
                  <a:lnTo>
                    <a:pt x="290" y="357"/>
                  </a:lnTo>
                  <a:lnTo>
                    <a:pt x="291" y="356"/>
                  </a:lnTo>
                  <a:lnTo>
                    <a:pt x="294" y="355"/>
                  </a:lnTo>
                  <a:lnTo>
                    <a:pt x="298" y="354"/>
                  </a:lnTo>
                  <a:lnTo>
                    <a:pt x="299" y="347"/>
                  </a:lnTo>
                  <a:lnTo>
                    <a:pt x="295" y="343"/>
                  </a:lnTo>
                  <a:lnTo>
                    <a:pt x="294" y="339"/>
                  </a:lnTo>
                  <a:lnTo>
                    <a:pt x="293" y="330"/>
                  </a:lnTo>
                  <a:lnTo>
                    <a:pt x="288" y="319"/>
                  </a:lnTo>
                  <a:lnTo>
                    <a:pt x="285" y="309"/>
                  </a:lnTo>
                  <a:lnTo>
                    <a:pt x="282" y="305"/>
                  </a:lnTo>
                  <a:lnTo>
                    <a:pt x="279" y="302"/>
                  </a:lnTo>
                  <a:lnTo>
                    <a:pt x="273" y="302"/>
                  </a:lnTo>
                  <a:lnTo>
                    <a:pt x="270" y="301"/>
                  </a:lnTo>
                  <a:lnTo>
                    <a:pt x="259" y="294"/>
                  </a:lnTo>
                  <a:lnTo>
                    <a:pt x="259" y="293"/>
                  </a:lnTo>
                  <a:lnTo>
                    <a:pt x="259" y="292"/>
                  </a:lnTo>
                  <a:lnTo>
                    <a:pt x="260" y="289"/>
                  </a:lnTo>
                  <a:lnTo>
                    <a:pt x="259" y="285"/>
                  </a:lnTo>
                  <a:lnTo>
                    <a:pt x="258" y="282"/>
                  </a:lnTo>
                  <a:lnTo>
                    <a:pt x="256" y="278"/>
                  </a:lnTo>
                  <a:lnTo>
                    <a:pt x="254" y="277"/>
                  </a:lnTo>
                  <a:lnTo>
                    <a:pt x="249" y="278"/>
                  </a:lnTo>
                  <a:lnTo>
                    <a:pt x="247" y="279"/>
                  </a:lnTo>
                  <a:lnTo>
                    <a:pt x="244" y="278"/>
                  </a:lnTo>
                  <a:lnTo>
                    <a:pt x="242" y="280"/>
                  </a:lnTo>
                  <a:lnTo>
                    <a:pt x="240" y="280"/>
                  </a:lnTo>
                  <a:lnTo>
                    <a:pt x="244" y="274"/>
                  </a:lnTo>
                  <a:lnTo>
                    <a:pt x="243" y="273"/>
                  </a:lnTo>
                  <a:lnTo>
                    <a:pt x="239" y="271"/>
                  </a:lnTo>
                  <a:lnTo>
                    <a:pt x="234" y="271"/>
                  </a:lnTo>
                  <a:lnTo>
                    <a:pt x="233" y="270"/>
                  </a:lnTo>
                  <a:lnTo>
                    <a:pt x="232" y="272"/>
                  </a:lnTo>
                  <a:lnTo>
                    <a:pt x="231" y="271"/>
                  </a:lnTo>
                  <a:lnTo>
                    <a:pt x="231" y="269"/>
                  </a:lnTo>
                  <a:lnTo>
                    <a:pt x="225" y="258"/>
                  </a:lnTo>
                  <a:lnTo>
                    <a:pt x="221" y="254"/>
                  </a:lnTo>
                  <a:lnTo>
                    <a:pt x="219" y="253"/>
                  </a:lnTo>
                  <a:lnTo>
                    <a:pt x="216" y="254"/>
                  </a:lnTo>
                  <a:lnTo>
                    <a:pt x="210" y="252"/>
                  </a:lnTo>
                  <a:lnTo>
                    <a:pt x="206" y="251"/>
                  </a:lnTo>
                  <a:lnTo>
                    <a:pt x="204" y="252"/>
                  </a:lnTo>
                  <a:lnTo>
                    <a:pt x="201" y="253"/>
                  </a:lnTo>
                  <a:lnTo>
                    <a:pt x="200" y="252"/>
                  </a:lnTo>
                  <a:lnTo>
                    <a:pt x="199" y="251"/>
                  </a:lnTo>
                  <a:lnTo>
                    <a:pt x="194" y="246"/>
                  </a:lnTo>
                  <a:lnTo>
                    <a:pt x="187" y="244"/>
                  </a:lnTo>
                  <a:lnTo>
                    <a:pt x="174" y="230"/>
                  </a:lnTo>
                  <a:lnTo>
                    <a:pt x="170" y="224"/>
                  </a:lnTo>
                  <a:lnTo>
                    <a:pt x="161" y="218"/>
                  </a:lnTo>
                  <a:lnTo>
                    <a:pt x="156" y="210"/>
                  </a:lnTo>
                  <a:lnTo>
                    <a:pt x="152" y="207"/>
                  </a:lnTo>
                  <a:lnTo>
                    <a:pt x="145" y="204"/>
                  </a:lnTo>
                  <a:lnTo>
                    <a:pt x="144" y="204"/>
                  </a:lnTo>
                  <a:lnTo>
                    <a:pt x="142" y="205"/>
                  </a:lnTo>
                  <a:lnTo>
                    <a:pt x="141" y="206"/>
                  </a:lnTo>
                  <a:lnTo>
                    <a:pt x="139" y="204"/>
                  </a:lnTo>
                  <a:lnTo>
                    <a:pt x="141" y="203"/>
                  </a:lnTo>
                  <a:lnTo>
                    <a:pt x="142" y="203"/>
                  </a:lnTo>
                  <a:lnTo>
                    <a:pt x="141" y="199"/>
                  </a:lnTo>
                  <a:lnTo>
                    <a:pt x="134" y="191"/>
                  </a:lnTo>
                  <a:lnTo>
                    <a:pt x="130" y="188"/>
                  </a:lnTo>
                  <a:lnTo>
                    <a:pt x="129" y="186"/>
                  </a:lnTo>
                  <a:lnTo>
                    <a:pt x="128" y="184"/>
                  </a:lnTo>
                  <a:lnTo>
                    <a:pt x="127" y="182"/>
                  </a:lnTo>
                  <a:lnTo>
                    <a:pt x="125" y="182"/>
                  </a:lnTo>
                  <a:lnTo>
                    <a:pt x="123" y="182"/>
                  </a:lnTo>
                  <a:lnTo>
                    <a:pt x="121" y="181"/>
                  </a:lnTo>
                  <a:lnTo>
                    <a:pt x="121" y="177"/>
                  </a:lnTo>
                  <a:lnTo>
                    <a:pt x="122" y="174"/>
                  </a:lnTo>
                  <a:lnTo>
                    <a:pt x="121" y="171"/>
                  </a:lnTo>
                  <a:lnTo>
                    <a:pt x="119" y="164"/>
                  </a:lnTo>
                  <a:lnTo>
                    <a:pt x="115" y="158"/>
                  </a:lnTo>
                  <a:lnTo>
                    <a:pt x="113" y="143"/>
                  </a:lnTo>
                  <a:lnTo>
                    <a:pt x="111" y="139"/>
                  </a:lnTo>
                  <a:lnTo>
                    <a:pt x="106" y="136"/>
                  </a:lnTo>
                  <a:lnTo>
                    <a:pt x="97" y="133"/>
                  </a:lnTo>
                  <a:lnTo>
                    <a:pt x="83" y="123"/>
                  </a:lnTo>
                  <a:lnTo>
                    <a:pt x="80" y="123"/>
                  </a:lnTo>
                  <a:lnTo>
                    <a:pt x="72" y="119"/>
                  </a:lnTo>
                  <a:lnTo>
                    <a:pt x="67" y="119"/>
                  </a:lnTo>
                  <a:lnTo>
                    <a:pt x="60" y="122"/>
                  </a:lnTo>
                  <a:lnTo>
                    <a:pt x="52" y="131"/>
                  </a:lnTo>
                  <a:lnTo>
                    <a:pt x="45" y="140"/>
                  </a:lnTo>
                  <a:lnTo>
                    <a:pt x="43" y="142"/>
                  </a:lnTo>
                  <a:lnTo>
                    <a:pt x="34" y="145"/>
                  </a:lnTo>
                  <a:lnTo>
                    <a:pt x="27" y="147"/>
                  </a:lnTo>
                  <a:lnTo>
                    <a:pt x="27" y="144"/>
                  </a:lnTo>
                  <a:lnTo>
                    <a:pt x="26" y="143"/>
                  </a:lnTo>
                  <a:lnTo>
                    <a:pt x="28" y="141"/>
                  </a:lnTo>
                  <a:lnTo>
                    <a:pt x="30" y="138"/>
                  </a:lnTo>
                  <a:lnTo>
                    <a:pt x="32" y="135"/>
                  </a:lnTo>
                  <a:lnTo>
                    <a:pt x="33" y="133"/>
                  </a:lnTo>
                  <a:lnTo>
                    <a:pt x="32" y="132"/>
                  </a:lnTo>
                  <a:lnTo>
                    <a:pt x="31" y="130"/>
                  </a:lnTo>
                  <a:lnTo>
                    <a:pt x="30" y="130"/>
                  </a:lnTo>
                  <a:lnTo>
                    <a:pt x="23" y="131"/>
                  </a:lnTo>
                  <a:lnTo>
                    <a:pt x="21" y="131"/>
                  </a:lnTo>
                  <a:lnTo>
                    <a:pt x="16" y="128"/>
                  </a:lnTo>
                  <a:lnTo>
                    <a:pt x="10" y="125"/>
                  </a:lnTo>
                  <a:lnTo>
                    <a:pt x="8" y="122"/>
                  </a:lnTo>
                  <a:lnTo>
                    <a:pt x="8" y="120"/>
                  </a:lnTo>
                  <a:lnTo>
                    <a:pt x="8" y="118"/>
                  </a:lnTo>
                  <a:lnTo>
                    <a:pt x="8" y="117"/>
                  </a:lnTo>
                  <a:lnTo>
                    <a:pt x="7" y="115"/>
                  </a:lnTo>
                  <a:lnTo>
                    <a:pt x="8" y="112"/>
                  </a:lnTo>
                  <a:lnTo>
                    <a:pt x="9" y="109"/>
                  </a:lnTo>
                  <a:lnTo>
                    <a:pt x="10" y="107"/>
                  </a:lnTo>
                  <a:lnTo>
                    <a:pt x="12" y="107"/>
                  </a:lnTo>
                  <a:lnTo>
                    <a:pt x="12" y="106"/>
                  </a:lnTo>
                  <a:lnTo>
                    <a:pt x="11" y="101"/>
                  </a:lnTo>
                  <a:lnTo>
                    <a:pt x="11" y="100"/>
                  </a:lnTo>
                  <a:lnTo>
                    <a:pt x="10" y="100"/>
                  </a:lnTo>
                  <a:lnTo>
                    <a:pt x="8" y="99"/>
                  </a:lnTo>
                  <a:lnTo>
                    <a:pt x="5" y="98"/>
                  </a:lnTo>
                  <a:lnTo>
                    <a:pt x="3" y="97"/>
                  </a:lnTo>
                  <a:lnTo>
                    <a:pt x="3" y="94"/>
                  </a:lnTo>
                  <a:lnTo>
                    <a:pt x="2" y="92"/>
                  </a:lnTo>
                  <a:lnTo>
                    <a:pt x="0" y="90"/>
                  </a:lnTo>
                  <a:lnTo>
                    <a:pt x="0" y="88"/>
                  </a:lnTo>
                  <a:lnTo>
                    <a:pt x="2" y="87"/>
                  </a:lnTo>
                  <a:lnTo>
                    <a:pt x="5" y="87"/>
                  </a:lnTo>
                  <a:lnTo>
                    <a:pt x="7" y="87"/>
                  </a:lnTo>
                  <a:lnTo>
                    <a:pt x="11" y="84"/>
                  </a:lnTo>
                  <a:lnTo>
                    <a:pt x="12" y="83"/>
                  </a:lnTo>
                  <a:lnTo>
                    <a:pt x="14" y="83"/>
                  </a:lnTo>
                  <a:lnTo>
                    <a:pt x="15" y="78"/>
                  </a:lnTo>
                  <a:lnTo>
                    <a:pt x="16" y="77"/>
                  </a:lnTo>
                  <a:lnTo>
                    <a:pt x="16" y="76"/>
                  </a:lnTo>
                  <a:lnTo>
                    <a:pt x="15" y="75"/>
                  </a:lnTo>
                  <a:lnTo>
                    <a:pt x="12" y="71"/>
                  </a:lnTo>
                  <a:lnTo>
                    <a:pt x="10" y="68"/>
                  </a:lnTo>
                  <a:lnTo>
                    <a:pt x="8" y="64"/>
                  </a:lnTo>
                  <a:lnTo>
                    <a:pt x="5" y="62"/>
                  </a:lnTo>
                  <a:lnTo>
                    <a:pt x="5" y="61"/>
                  </a:lnTo>
                  <a:lnTo>
                    <a:pt x="5" y="59"/>
                  </a:lnTo>
                  <a:lnTo>
                    <a:pt x="5" y="57"/>
                  </a:lnTo>
                  <a:lnTo>
                    <a:pt x="10" y="55"/>
                  </a:lnTo>
                  <a:lnTo>
                    <a:pt x="12" y="52"/>
                  </a:lnTo>
                  <a:lnTo>
                    <a:pt x="13" y="53"/>
                  </a:lnTo>
                  <a:lnTo>
                    <a:pt x="15" y="54"/>
                  </a:lnTo>
                  <a:lnTo>
                    <a:pt x="22" y="53"/>
                  </a:lnTo>
                  <a:lnTo>
                    <a:pt x="26" y="52"/>
                  </a:lnTo>
                  <a:lnTo>
                    <a:pt x="28" y="50"/>
                  </a:lnTo>
                  <a:lnTo>
                    <a:pt x="30" y="50"/>
                  </a:lnTo>
                  <a:lnTo>
                    <a:pt x="36" y="52"/>
                  </a:lnTo>
                  <a:lnTo>
                    <a:pt x="38" y="51"/>
                  </a:lnTo>
                  <a:lnTo>
                    <a:pt x="42" y="48"/>
                  </a:lnTo>
                  <a:lnTo>
                    <a:pt x="43" y="47"/>
                  </a:lnTo>
                  <a:lnTo>
                    <a:pt x="47" y="42"/>
                  </a:lnTo>
                  <a:lnTo>
                    <a:pt x="47" y="41"/>
                  </a:lnTo>
                  <a:lnTo>
                    <a:pt x="45" y="37"/>
                  </a:lnTo>
                  <a:lnTo>
                    <a:pt x="46" y="37"/>
                  </a:lnTo>
                  <a:lnTo>
                    <a:pt x="50" y="34"/>
                  </a:lnTo>
                  <a:lnTo>
                    <a:pt x="52" y="31"/>
                  </a:lnTo>
                  <a:lnTo>
                    <a:pt x="54" y="29"/>
                  </a:lnTo>
                  <a:lnTo>
                    <a:pt x="56" y="29"/>
                  </a:lnTo>
                  <a:lnTo>
                    <a:pt x="56" y="30"/>
                  </a:lnTo>
                  <a:lnTo>
                    <a:pt x="56" y="31"/>
                  </a:lnTo>
                  <a:lnTo>
                    <a:pt x="56" y="36"/>
                  </a:lnTo>
                  <a:lnTo>
                    <a:pt x="57" y="38"/>
                  </a:lnTo>
                  <a:lnTo>
                    <a:pt x="60" y="42"/>
                  </a:lnTo>
                  <a:lnTo>
                    <a:pt x="63" y="44"/>
                  </a:lnTo>
                  <a:lnTo>
                    <a:pt x="68" y="46"/>
                  </a:lnTo>
                  <a:lnTo>
                    <a:pt x="68" y="46"/>
                  </a:lnTo>
                  <a:lnTo>
                    <a:pt x="67" y="49"/>
                  </a:lnTo>
                  <a:lnTo>
                    <a:pt x="70" y="53"/>
                  </a:lnTo>
                  <a:lnTo>
                    <a:pt x="71" y="55"/>
                  </a:lnTo>
                  <a:lnTo>
                    <a:pt x="72" y="57"/>
                  </a:lnTo>
                  <a:lnTo>
                    <a:pt x="75" y="56"/>
                  </a:lnTo>
                  <a:lnTo>
                    <a:pt x="75" y="55"/>
                  </a:lnTo>
                  <a:lnTo>
                    <a:pt x="74" y="52"/>
                  </a:lnTo>
                  <a:lnTo>
                    <a:pt x="74" y="50"/>
                  </a:lnTo>
                  <a:lnTo>
                    <a:pt x="74" y="48"/>
                  </a:lnTo>
                  <a:lnTo>
                    <a:pt x="75" y="47"/>
                  </a:lnTo>
                  <a:lnTo>
                    <a:pt x="76" y="44"/>
                  </a:lnTo>
                  <a:lnTo>
                    <a:pt x="80" y="39"/>
                  </a:lnTo>
                  <a:lnTo>
                    <a:pt x="82" y="36"/>
                  </a:lnTo>
                  <a:lnTo>
                    <a:pt x="82" y="31"/>
                  </a:lnTo>
                  <a:lnTo>
                    <a:pt x="82" y="28"/>
                  </a:lnTo>
                  <a:lnTo>
                    <a:pt x="83" y="27"/>
                  </a:lnTo>
                  <a:lnTo>
                    <a:pt x="86" y="27"/>
                  </a:lnTo>
                  <a:lnTo>
                    <a:pt x="87" y="27"/>
                  </a:lnTo>
                  <a:lnTo>
                    <a:pt x="88" y="30"/>
                  </a:lnTo>
                  <a:lnTo>
                    <a:pt x="89" y="33"/>
                  </a:lnTo>
                  <a:lnTo>
                    <a:pt x="90" y="35"/>
                  </a:lnTo>
                  <a:lnTo>
                    <a:pt x="92" y="36"/>
                  </a:lnTo>
                  <a:lnTo>
                    <a:pt x="94" y="36"/>
                  </a:lnTo>
                  <a:lnTo>
                    <a:pt x="98" y="33"/>
                  </a:lnTo>
                  <a:lnTo>
                    <a:pt x="101" y="33"/>
                  </a:lnTo>
                  <a:lnTo>
                    <a:pt x="103" y="33"/>
                  </a:lnTo>
                  <a:lnTo>
                    <a:pt x="104" y="34"/>
                  </a:lnTo>
                  <a:lnTo>
                    <a:pt x="106" y="38"/>
                  </a:lnTo>
                  <a:lnTo>
                    <a:pt x="108" y="39"/>
                  </a:lnTo>
                  <a:lnTo>
                    <a:pt x="109" y="38"/>
                  </a:lnTo>
                  <a:lnTo>
                    <a:pt x="110" y="38"/>
                  </a:lnTo>
                  <a:lnTo>
                    <a:pt x="109" y="36"/>
                  </a:lnTo>
                  <a:lnTo>
                    <a:pt x="108" y="33"/>
                  </a:lnTo>
                  <a:lnTo>
                    <a:pt x="108" y="30"/>
                  </a:lnTo>
                  <a:lnTo>
                    <a:pt x="106" y="29"/>
                  </a:lnTo>
                  <a:lnTo>
                    <a:pt x="106" y="27"/>
                  </a:lnTo>
                  <a:lnTo>
                    <a:pt x="107" y="24"/>
                  </a:lnTo>
                  <a:lnTo>
                    <a:pt x="108" y="22"/>
                  </a:lnTo>
                  <a:lnTo>
                    <a:pt x="109" y="21"/>
                  </a:lnTo>
                  <a:lnTo>
                    <a:pt x="111" y="21"/>
                  </a:lnTo>
                  <a:lnTo>
                    <a:pt x="114" y="24"/>
                  </a:lnTo>
                  <a:lnTo>
                    <a:pt x="116" y="24"/>
                  </a:lnTo>
                  <a:lnTo>
                    <a:pt x="118" y="24"/>
                  </a:lnTo>
                  <a:lnTo>
                    <a:pt x="119" y="23"/>
                  </a:lnTo>
                  <a:lnTo>
                    <a:pt x="119" y="21"/>
                  </a:lnTo>
                  <a:lnTo>
                    <a:pt x="117" y="19"/>
                  </a:lnTo>
                  <a:lnTo>
                    <a:pt x="118" y="16"/>
                  </a:lnTo>
                  <a:lnTo>
                    <a:pt x="119" y="10"/>
                  </a:lnTo>
                  <a:lnTo>
                    <a:pt x="120" y="10"/>
                  </a:lnTo>
                  <a:lnTo>
                    <a:pt x="123" y="11"/>
                  </a:lnTo>
                  <a:lnTo>
                    <a:pt x="126" y="11"/>
                  </a:lnTo>
                  <a:lnTo>
                    <a:pt x="129" y="13"/>
                  </a:lnTo>
                  <a:lnTo>
                    <a:pt x="131" y="14"/>
                  </a:lnTo>
                  <a:lnTo>
                    <a:pt x="134" y="14"/>
                  </a:lnTo>
                  <a:lnTo>
                    <a:pt x="136" y="14"/>
                  </a:lnTo>
                  <a:lnTo>
                    <a:pt x="137" y="13"/>
                  </a:lnTo>
                  <a:lnTo>
                    <a:pt x="138" y="10"/>
                  </a:lnTo>
                  <a:lnTo>
                    <a:pt x="140" y="7"/>
                  </a:lnTo>
                  <a:lnTo>
                    <a:pt x="144" y="5"/>
                  </a:lnTo>
                  <a:lnTo>
                    <a:pt x="150" y="5"/>
                  </a:lnTo>
                  <a:lnTo>
                    <a:pt x="153" y="4"/>
                  </a:lnTo>
                  <a:lnTo>
                    <a:pt x="156" y="4"/>
                  </a:lnTo>
                  <a:lnTo>
                    <a:pt x="158" y="5"/>
                  </a:lnTo>
                  <a:lnTo>
                    <a:pt x="160" y="5"/>
                  </a:lnTo>
                  <a:lnTo>
                    <a:pt x="166" y="2"/>
                  </a:lnTo>
                  <a:lnTo>
                    <a:pt x="173" y="0"/>
                  </a:lnTo>
                  <a:lnTo>
                    <a:pt x="174" y="0"/>
                  </a:lnTo>
                  <a:lnTo>
                    <a:pt x="174" y="1"/>
                  </a:lnTo>
                  <a:lnTo>
                    <a:pt x="173" y="3"/>
                  </a:lnTo>
                  <a:lnTo>
                    <a:pt x="171" y="5"/>
                  </a:lnTo>
                  <a:lnTo>
                    <a:pt x="172" y="7"/>
                  </a:lnTo>
                  <a:lnTo>
                    <a:pt x="176" y="11"/>
                  </a:lnTo>
                  <a:lnTo>
                    <a:pt x="178" y="15"/>
                  </a:lnTo>
                  <a:lnTo>
                    <a:pt x="179" y="17"/>
                  </a:lnTo>
                  <a:lnTo>
                    <a:pt x="182" y="19"/>
                  </a:lnTo>
                  <a:lnTo>
                    <a:pt x="186" y="20"/>
                  </a:lnTo>
                  <a:lnTo>
                    <a:pt x="189" y="20"/>
                  </a:lnTo>
                  <a:lnTo>
                    <a:pt x="193" y="21"/>
                  </a:lnTo>
                  <a:lnTo>
                    <a:pt x="204" y="23"/>
                  </a:lnTo>
                  <a:lnTo>
                    <a:pt x="209" y="24"/>
                  </a:lnTo>
                  <a:lnTo>
                    <a:pt x="214" y="24"/>
                  </a:lnTo>
                  <a:lnTo>
                    <a:pt x="220" y="26"/>
                  </a:lnTo>
                  <a:close/>
                  <a:moveTo>
                    <a:pt x="182" y="141"/>
                  </a:moveTo>
                  <a:lnTo>
                    <a:pt x="182" y="141"/>
                  </a:lnTo>
                  <a:lnTo>
                    <a:pt x="183" y="139"/>
                  </a:lnTo>
                  <a:lnTo>
                    <a:pt x="183" y="137"/>
                  </a:lnTo>
                  <a:lnTo>
                    <a:pt x="181" y="138"/>
                  </a:lnTo>
                  <a:lnTo>
                    <a:pt x="180" y="140"/>
                  </a:lnTo>
                  <a:lnTo>
                    <a:pt x="181" y="141"/>
                  </a:lnTo>
                  <a:lnTo>
                    <a:pt x="182" y="141"/>
                  </a:lnTo>
                  <a:close/>
                  <a:moveTo>
                    <a:pt x="181" y="226"/>
                  </a:moveTo>
                  <a:lnTo>
                    <a:pt x="181" y="226"/>
                  </a:lnTo>
                  <a:lnTo>
                    <a:pt x="181" y="226"/>
                  </a:lnTo>
                  <a:lnTo>
                    <a:pt x="181" y="226"/>
                  </a:lnTo>
                  <a:lnTo>
                    <a:pt x="181" y="226"/>
                  </a:lnTo>
                  <a:lnTo>
                    <a:pt x="181" y="226"/>
                  </a:lnTo>
                  <a:lnTo>
                    <a:pt x="181" y="226"/>
                  </a:lnTo>
                  <a:close/>
                  <a:moveTo>
                    <a:pt x="117" y="186"/>
                  </a:moveTo>
                  <a:lnTo>
                    <a:pt x="117" y="186"/>
                  </a:lnTo>
                  <a:lnTo>
                    <a:pt x="118" y="187"/>
                  </a:lnTo>
                  <a:lnTo>
                    <a:pt x="118" y="188"/>
                  </a:lnTo>
                  <a:lnTo>
                    <a:pt x="118" y="189"/>
                  </a:lnTo>
                  <a:lnTo>
                    <a:pt x="118" y="192"/>
                  </a:lnTo>
                  <a:lnTo>
                    <a:pt x="115" y="190"/>
                  </a:lnTo>
                  <a:lnTo>
                    <a:pt x="111" y="191"/>
                  </a:lnTo>
                  <a:lnTo>
                    <a:pt x="109" y="191"/>
                  </a:lnTo>
                  <a:lnTo>
                    <a:pt x="108" y="189"/>
                  </a:lnTo>
                  <a:lnTo>
                    <a:pt x="109" y="188"/>
                  </a:lnTo>
                  <a:lnTo>
                    <a:pt x="113" y="187"/>
                  </a:lnTo>
                  <a:lnTo>
                    <a:pt x="114" y="187"/>
                  </a:lnTo>
                  <a:lnTo>
                    <a:pt x="116" y="187"/>
                  </a:lnTo>
                  <a:lnTo>
                    <a:pt x="117" y="186"/>
                  </a:lnTo>
                  <a:close/>
                  <a:moveTo>
                    <a:pt x="93" y="268"/>
                  </a:moveTo>
                  <a:lnTo>
                    <a:pt x="93" y="268"/>
                  </a:lnTo>
                  <a:lnTo>
                    <a:pt x="95" y="271"/>
                  </a:lnTo>
                  <a:lnTo>
                    <a:pt x="99" y="281"/>
                  </a:lnTo>
                  <a:lnTo>
                    <a:pt x="99" y="284"/>
                  </a:lnTo>
                  <a:lnTo>
                    <a:pt x="98" y="286"/>
                  </a:lnTo>
                  <a:lnTo>
                    <a:pt x="97" y="288"/>
                  </a:lnTo>
                  <a:lnTo>
                    <a:pt x="94" y="293"/>
                  </a:lnTo>
                  <a:lnTo>
                    <a:pt x="94" y="298"/>
                  </a:lnTo>
                  <a:lnTo>
                    <a:pt x="96" y="300"/>
                  </a:lnTo>
                  <a:lnTo>
                    <a:pt x="96" y="303"/>
                  </a:lnTo>
                  <a:lnTo>
                    <a:pt x="95" y="307"/>
                  </a:lnTo>
                  <a:lnTo>
                    <a:pt x="93" y="330"/>
                  </a:lnTo>
                  <a:lnTo>
                    <a:pt x="92" y="334"/>
                  </a:lnTo>
                  <a:lnTo>
                    <a:pt x="91" y="338"/>
                  </a:lnTo>
                  <a:lnTo>
                    <a:pt x="89" y="339"/>
                  </a:lnTo>
                  <a:lnTo>
                    <a:pt x="86" y="338"/>
                  </a:lnTo>
                  <a:lnTo>
                    <a:pt x="82" y="336"/>
                  </a:lnTo>
                  <a:lnTo>
                    <a:pt x="80" y="336"/>
                  </a:lnTo>
                  <a:lnTo>
                    <a:pt x="78" y="336"/>
                  </a:lnTo>
                  <a:lnTo>
                    <a:pt x="77" y="336"/>
                  </a:lnTo>
                  <a:lnTo>
                    <a:pt x="75" y="335"/>
                  </a:lnTo>
                  <a:lnTo>
                    <a:pt x="74" y="343"/>
                  </a:lnTo>
                  <a:lnTo>
                    <a:pt x="73" y="346"/>
                  </a:lnTo>
                  <a:lnTo>
                    <a:pt x="70" y="348"/>
                  </a:lnTo>
                  <a:lnTo>
                    <a:pt x="68" y="348"/>
                  </a:lnTo>
                  <a:lnTo>
                    <a:pt x="65" y="347"/>
                  </a:lnTo>
                  <a:lnTo>
                    <a:pt x="63" y="347"/>
                  </a:lnTo>
                  <a:lnTo>
                    <a:pt x="61" y="346"/>
                  </a:lnTo>
                  <a:lnTo>
                    <a:pt x="60" y="343"/>
                  </a:lnTo>
                  <a:lnTo>
                    <a:pt x="58" y="340"/>
                  </a:lnTo>
                  <a:lnTo>
                    <a:pt x="56" y="336"/>
                  </a:lnTo>
                  <a:lnTo>
                    <a:pt x="55" y="333"/>
                  </a:lnTo>
                  <a:lnTo>
                    <a:pt x="55" y="325"/>
                  </a:lnTo>
                  <a:lnTo>
                    <a:pt x="56" y="323"/>
                  </a:lnTo>
                  <a:lnTo>
                    <a:pt x="56" y="322"/>
                  </a:lnTo>
                  <a:lnTo>
                    <a:pt x="57" y="318"/>
                  </a:lnTo>
                  <a:lnTo>
                    <a:pt x="57" y="315"/>
                  </a:lnTo>
                  <a:lnTo>
                    <a:pt x="57" y="314"/>
                  </a:lnTo>
                  <a:lnTo>
                    <a:pt x="58" y="315"/>
                  </a:lnTo>
                  <a:lnTo>
                    <a:pt x="59" y="315"/>
                  </a:lnTo>
                  <a:lnTo>
                    <a:pt x="59" y="313"/>
                  </a:lnTo>
                  <a:lnTo>
                    <a:pt x="60" y="311"/>
                  </a:lnTo>
                  <a:lnTo>
                    <a:pt x="58" y="308"/>
                  </a:lnTo>
                  <a:lnTo>
                    <a:pt x="55" y="307"/>
                  </a:lnTo>
                  <a:lnTo>
                    <a:pt x="55" y="305"/>
                  </a:lnTo>
                  <a:lnTo>
                    <a:pt x="55" y="303"/>
                  </a:lnTo>
                  <a:lnTo>
                    <a:pt x="57" y="301"/>
                  </a:lnTo>
                  <a:lnTo>
                    <a:pt x="57" y="299"/>
                  </a:lnTo>
                  <a:lnTo>
                    <a:pt x="57" y="292"/>
                  </a:lnTo>
                  <a:lnTo>
                    <a:pt x="55" y="290"/>
                  </a:lnTo>
                  <a:lnTo>
                    <a:pt x="55" y="286"/>
                  </a:lnTo>
                  <a:lnTo>
                    <a:pt x="54" y="284"/>
                  </a:lnTo>
                  <a:lnTo>
                    <a:pt x="52" y="281"/>
                  </a:lnTo>
                  <a:lnTo>
                    <a:pt x="50" y="279"/>
                  </a:lnTo>
                  <a:lnTo>
                    <a:pt x="48" y="278"/>
                  </a:lnTo>
                  <a:lnTo>
                    <a:pt x="48" y="273"/>
                  </a:lnTo>
                  <a:lnTo>
                    <a:pt x="49" y="269"/>
                  </a:lnTo>
                  <a:lnTo>
                    <a:pt x="50" y="267"/>
                  </a:lnTo>
                  <a:lnTo>
                    <a:pt x="50" y="267"/>
                  </a:lnTo>
                  <a:lnTo>
                    <a:pt x="52" y="269"/>
                  </a:lnTo>
                  <a:lnTo>
                    <a:pt x="54" y="270"/>
                  </a:lnTo>
                  <a:lnTo>
                    <a:pt x="57" y="270"/>
                  </a:lnTo>
                  <a:lnTo>
                    <a:pt x="60" y="269"/>
                  </a:lnTo>
                  <a:lnTo>
                    <a:pt x="64" y="268"/>
                  </a:lnTo>
                  <a:lnTo>
                    <a:pt x="68" y="265"/>
                  </a:lnTo>
                  <a:lnTo>
                    <a:pt x="74" y="259"/>
                  </a:lnTo>
                  <a:lnTo>
                    <a:pt x="77" y="257"/>
                  </a:lnTo>
                  <a:lnTo>
                    <a:pt x="79" y="256"/>
                  </a:lnTo>
                  <a:lnTo>
                    <a:pt x="79" y="253"/>
                  </a:lnTo>
                  <a:lnTo>
                    <a:pt x="81" y="253"/>
                  </a:lnTo>
                  <a:lnTo>
                    <a:pt x="83" y="255"/>
                  </a:lnTo>
                  <a:lnTo>
                    <a:pt x="85" y="255"/>
                  </a:lnTo>
                  <a:lnTo>
                    <a:pt x="88" y="257"/>
                  </a:lnTo>
                  <a:lnTo>
                    <a:pt x="89" y="259"/>
                  </a:lnTo>
                  <a:lnTo>
                    <a:pt x="91" y="261"/>
                  </a:lnTo>
                  <a:lnTo>
                    <a:pt x="92" y="262"/>
                  </a:lnTo>
                  <a:lnTo>
                    <a:pt x="93" y="262"/>
                  </a:lnTo>
                  <a:lnTo>
                    <a:pt x="93" y="263"/>
                  </a:lnTo>
                  <a:lnTo>
                    <a:pt x="92" y="264"/>
                  </a:lnTo>
                  <a:lnTo>
                    <a:pt x="91" y="266"/>
                  </a:lnTo>
                  <a:lnTo>
                    <a:pt x="92" y="267"/>
                  </a:lnTo>
                  <a:lnTo>
                    <a:pt x="93" y="268"/>
                  </a:lnTo>
                  <a:close/>
                  <a:moveTo>
                    <a:pt x="52" y="262"/>
                  </a:moveTo>
                  <a:lnTo>
                    <a:pt x="52" y="262"/>
                  </a:lnTo>
                  <a:lnTo>
                    <a:pt x="50" y="264"/>
                  </a:lnTo>
                  <a:lnTo>
                    <a:pt x="49" y="263"/>
                  </a:lnTo>
                  <a:lnTo>
                    <a:pt x="50" y="262"/>
                  </a:lnTo>
                  <a:lnTo>
                    <a:pt x="51" y="259"/>
                  </a:lnTo>
                  <a:lnTo>
                    <a:pt x="53" y="258"/>
                  </a:lnTo>
                  <a:lnTo>
                    <a:pt x="53" y="259"/>
                  </a:lnTo>
                  <a:lnTo>
                    <a:pt x="53" y="261"/>
                  </a:lnTo>
                  <a:lnTo>
                    <a:pt x="52" y="262"/>
                  </a:lnTo>
                  <a:close/>
                  <a:moveTo>
                    <a:pt x="228" y="275"/>
                  </a:moveTo>
                  <a:lnTo>
                    <a:pt x="228" y="275"/>
                  </a:lnTo>
                  <a:lnTo>
                    <a:pt x="226" y="276"/>
                  </a:lnTo>
                  <a:lnTo>
                    <a:pt x="226" y="275"/>
                  </a:lnTo>
                  <a:lnTo>
                    <a:pt x="225" y="275"/>
                  </a:lnTo>
                  <a:lnTo>
                    <a:pt x="226" y="273"/>
                  </a:lnTo>
                  <a:lnTo>
                    <a:pt x="228" y="274"/>
                  </a:lnTo>
                  <a:lnTo>
                    <a:pt x="228" y="275"/>
                  </a:lnTo>
                  <a:lnTo>
                    <a:pt x="228" y="275"/>
                  </a:lnTo>
                  <a:close/>
                  <a:moveTo>
                    <a:pt x="58" y="342"/>
                  </a:moveTo>
                  <a:lnTo>
                    <a:pt x="58" y="342"/>
                  </a:lnTo>
                  <a:lnTo>
                    <a:pt x="56" y="346"/>
                  </a:lnTo>
                  <a:lnTo>
                    <a:pt x="54" y="343"/>
                  </a:lnTo>
                  <a:lnTo>
                    <a:pt x="54" y="340"/>
                  </a:lnTo>
                  <a:lnTo>
                    <a:pt x="54" y="340"/>
                  </a:lnTo>
                  <a:lnTo>
                    <a:pt x="56" y="341"/>
                  </a:lnTo>
                  <a:lnTo>
                    <a:pt x="58" y="342"/>
                  </a:lnTo>
                  <a:close/>
                  <a:moveTo>
                    <a:pt x="279" y="375"/>
                  </a:moveTo>
                  <a:lnTo>
                    <a:pt x="279" y="375"/>
                  </a:lnTo>
                  <a:lnTo>
                    <a:pt x="277" y="380"/>
                  </a:lnTo>
                  <a:lnTo>
                    <a:pt x="276" y="382"/>
                  </a:lnTo>
                  <a:lnTo>
                    <a:pt x="268" y="393"/>
                  </a:lnTo>
                  <a:lnTo>
                    <a:pt x="267" y="395"/>
                  </a:lnTo>
                  <a:lnTo>
                    <a:pt x="267" y="398"/>
                  </a:lnTo>
                  <a:lnTo>
                    <a:pt x="266" y="400"/>
                  </a:lnTo>
                  <a:lnTo>
                    <a:pt x="265" y="402"/>
                  </a:lnTo>
                  <a:lnTo>
                    <a:pt x="264" y="405"/>
                  </a:lnTo>
                  <a:lnTo>
                    <a:pt x="264" y="409"/>
                  </a:lnTo>
                  <a:lnTo>
                    <a:pt x="264" y="410"/>
                  </a:lnTo>
                  <a:lnTo>
                    <a:pt x="265" y="411"/>
                  </a:lnTo>
                  <a:lnTo>
                    <a:pt x="267" y="412"/>
                  </a:lnTo>
                  <a:lnTo>
                    <a:pt x="268" y="414"/>
                  </a:lnTo>
                  <a:lnTo>
                    <a:pt x="266" y="415"/>
                  </a:lnTo>
                  <a:lnTo>
                    <a:pt x="268" y="418"/>
                  </a:lnTo>
                  <a:lnTo>
                    <a:pt x="270" y="419"/>
                  </a:lnTo>
                  <a:lnTo>
                    <a:pt x="270" y="421"/>
                  </a:lnTo>
                  <a:lnTo>
                    <a:pt x="270" y="423"/>
                  </a:lnTo>
                  <a:lnTo>
                    <a:pt x="267" y="426"/>
                  </a:lnTo>
                  <a:lnTo>
                    <a:pt x="265" y="427"/>
                  </a:lnTo>
                  <a:lnTo>
                    <a:pt x="264" y="429"/>
                  </a:lnTo>
                  <a:lnTo>
                    <a:pt x="264" y="431"/>
                  </a:lnTo>
                  <a:lnTo>
                    <a:pt x="264" y="433"/>
                  </a:lnTo>
                  <a:lnTo>
                    <a:pt x="264" y="435"/>
                  </a:lnTo>
                  <a:lnTo>
                    <a:pt x="261" y="435"/>
                  </a:lnTo>
                  <a:lnTo>
                    <a:pt x="257" y="434"/>
                  </a:lnTo>
                  <a:lnTo>
                    <a:pt x="254" y="434"/>
                  </a:lnTo>
                  <a:lnTo>
                    <a:pt x="249" y="432"/>
                  </a:lnTo>
                  <a:lnTo>
                    <a:pt x="247" y="432"/>
                  </a:lnTo>
                  <a:lnTo>
                    <a:pt x="245" y="431"/>
                  </a:lnTo>
                  <a:lnTo>
                    <a:pt x="241" y="424"/>
                  </a:lnTo>
                  <a:lnTo>
                    <a:pt x="238" y="421"/>
                  </a:lnTo>
                  <a:lnTo>
                    <a:pt x="234" y="419"/>
                  </a:lnTo>
                  <a:lnTo>
                    <a:pt x="230" y="419"/>
                  </a:lnTo>
                  <a:lnTo>
                    <a:pt x="227" y="419"/>
                  </a:lnTo>
                  <a:lnTo>
                    <a:pt x="223" y="418"/>
                  </a:lnTo>
                  <a:lnTo>
                    <a:pt x="217" y="413"/>
                  </a:lnTo>
                  <a:lnTo>
                    <a:pt x="210" y="410"/>
                  </a:lnTo>
                  <a:lnTo>
                    <a:pt x="207" y="407"/>
                  </a:lnTo>
                  <a:lnTo>
                    <a:pt x="205" y="405"/>
                  </a:lnTo>
                  <a:lnTo>
                    <a:pt x="204" y="404"/>
                  </a:lnTo>
                  <a:lnTo>
                    <a:pt x="200" y="403"/>
                  </a:lnTo>
                  <a:lnTo>
                    <a:pt x="196" y="401"/>
                  </a:lnTo>
                  <a:lnTo>
                    <a:pt x="195" y="401"/>
                  </a:lnTo>
                  <a:lnTo>
                    <a:pt x="191" y="401"/>
                  </a:lnTo>
                  <a:lnTo>
                    <a:pt x="189" y="401"/>
                  </a:lnTo>
                  <a:lnTo>
                    <a:pt x="187" y="400"/>
                  </a:lnTo>
                  <a:lnTo>
                    <a:pt x="184" y="397"/>
                  </a:lnTo>
                  <a:lnTo>
                    <a:pt x="182" y="393"/>
                  </a:lnTo>
                  <a:lnTo>
                    <a:pt x="181" y="391"/>
                  </a:lnTo>
                  <a:lnTo>
                    <a:pt x="183" y="386"/>
                  </a:lnTo>
                  <a:lnTo>
                    <a:pt x="184" y="382"/>
                  </a:lnTo>
                  <a:lnTo>
                    <a:pt x="186" y="381"/>
                  </a:lnTo>
                  <a:lnTo>
                    <a:pt x="188" y="380"/>
                  </a:lnTo>
                  <a:lnTo>
                    <a:pt x="189" y="378"/>
                  </a:lnTo>
                  <a:lnTo>
                    <a:pt x="190" y="377"/>
                  </a:lnTo>
                  <a:lnTo>
                    <a:pt x="194" y="381"/>
                  </a:lnTo>
                  <a:lnTo>
                    <a:pt x="195" y="383"/>
                  </a:lnTo>
                  <a:lnTo>
                    <a:pt x="197" y="382"/>
                  </a:lnTo>
                  <a:lnTo>
                    <a:pt x="200" y="381"/>
                  </a:lnTo>
                  <a:lnTo>
                    <a:pt x="200" y="379"/>
                  </a:lnTo>
                  <a:lnTo>
                    <a:pt x="204" y="376"/>
                  </a:lnTo>
                  <a:lnTo>
                    <a:pt x="208" y="376"/>
                  </a:lnTo>
                  <a:lnTo>
                    <a:pt x="209" y="377"/>
                  </a:lnTo>
                  <a:lnTo>
                    <a:pt x="211" y="379"/>
                  </a:lnTo>
                  <a:lnTo>
                    <a:pt x="212" y="380"/>
                  </a:lnTo>
                  <a:lnTo>
                    <a:pt x="214" y="380"/>
                  </a:lnTo>
                  <a:lnTo>
                    <a:pt x="220" y="384"/>
                  </a:lnTo>
                  <a:lnTo>
                    <a:pt x="221" y="385"/>
                  </a:lnTo>
                  <a:lnTo>
                    <a:pt x="223" y="385"/>
                  </a:lnTo>
                  <a:lnTo>
                    <a:pt x="228" y="383"/>
                  </a:lnTo>
                  <a:lnTo>
                    <a:pt x="231" y="382"/>
                  </a:lnTo>
                  <a:lnTo>
                    <a:pt x="239" y="383"/>
                  </a:lnTo>
                  <a:lnTo>
                    <a:pt x="243" y="382"/>
                  </a:lnTo>
                  <a:lnTo>
                    <a:pt x="245" y="382"/>
                  </a:lnTo>
                  <a:lnTo>
                    <a:pt x="250" y="381"/>
                  </a:lnTo>
                  <a:lnTo>
                    <a:pt x="253" y="378"/>
                  </a:lnTo>
                  <a:lnTo>
                    <a:pt x="254" y="377"/>
                  </a:lnTo>
                  <a:lnTo>
                    <a:pt x="256" y="377"/>
                  </a:lnTo>
                  <a:lnTo>
                    <a:pt x="260" y="377"/>
                  </a:lnTo>
                  <a:lnTo>
                    <a:pt x="265" y="378"/>
                  </a:lnTo>
                  <a:lnTo>
                    <a:pt x="266" y="377"/>
                  </a:lnTo>
                  <a:lnTo>
                    <a:pt x="268" y="376"/>
                  </a:lnTo>
                  <a:lnTo>
                    <a:pt x="270" y="375"/>
                  </a:lnTo>
                  <a:lnTo>
                    <a:pt x="271" y="375"/>
                  </a:lnTo>
                  <a:lnTo>
                    <a:pt x="276" y="372"/>
                  </a:lnTo>
                  <a:lnTo>
                    <a:pt x="279" y="372"/>
                  </a:lnTo>
                  <a:lnTo>
                    <a:pt x="281" y="373"/>
                  </a:lnTo>
                  <a:lnTo>
                    <a:pt x="279" y="375"/>
                  </a:lnTo>
                  <a:close/>
                  <a:moveTo>
                    <a:pt x="169" y="433"/>
                  </a:moveTo>
                  <a:lnTo>
                    <a:pt x="169" y="433"/>
                  </a:lnTo>
                  <a:lnTo>
                    <a:pt x="167" y="433"/>
                  </a:lnTo>
                  <a:lnTo>
                    <a:pt x="165" y="432"/>
                  </a:lnTo>
                  <a:lnTo>
                    <a:pt x="165" y="430"/>
                  </a:lnTo>
                  <a:lnTo>
                    <a:pt x="166" y="429"/>
                  </a:lnTo>
                  <a:lnTo>
                    <a:pt x="168" y="430"/>
                  </a:lnTo>
                  <a:lnTo>
                    <a:pt x="169" y="432"/>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8" name="Luxembourg">
              <a:extLst>
                <a:ext uri="{FF2B5EF4-FFF2-40B4-BE49-F238E27FC236}">
                  <a16:creationId xmlns:a16="http://schemas.microsoft.com/office/drawing/2014/main" id="{DE0BD81F-AF5E-4684-9DC6-7C3C211DA58E}"/>
                </a:ext>
              </a:extLst>
            </p:cNvPr>
            <p:cNvSpPr>
              <a:spLocks/>
            </p:cNvSpPr>
            <p:nvPr/>
          </p:nvSpPr>
          <p:spPr bwMode="auto">
            <a:xfrm>
              <a:off x="9760929" y="4113688"/>
              <a:ext cx="112156" cy="157710"/>
            </a:xfrm>
            <a:custGeom>
              <a:avLst/>
              <a:gdLst>
                <a:gd name="T0" fmla="*/ 12 w 24"/>
                <a:gd name="T1" fmla="*/ 2 h 35"/>
                <a:gd name="T2" fmla="*/ 12 w 24"/>
                <a:gd name="T3" fmla="*/ 2 h 35"/>
                <a:gd name="T4" fmla="*/ 12 w 24"/>
                <a:gd name="T5" fmla="*/ 3 h 35"/>
                <a:gd name="T6" fmla="*/ 12 w 24"/>
                <a:gd name="T7" fmla="*/ 6 h 35"/>
                <a:gd name="T8" fmla="*/ 13 w 24"/>
                <a:gd name="T9" fmla="*/ 9 h 35"/>
                <a:gd name="T10" fmla="*/ 15 w 24"/>
                <a:gd name="T11" fmla="*/ 12 h 35"/>
                <a:gd name="T12" fmla="*/ 16 w 24"/>
                <a:gd name="T13" fmla="*/ 14 h 35"/>
                <a:gd name="T14" fmla="*/ 18 w 24"/>
                <a:gd name="T15" fmla="*/ 16 h 35"/>
                <a:gd name="T16" fmla="*/ 22 w 24"/>
                <a:gd name="T17" fmla="*/ 17 h 35"/>
                <a:gd name="T18" fmla="*/ 23 w 24"/>
                <a:gd name="T19" fmla="*/ 18 h 35"/>
                <a:gd name="T20" fmla="*/ 24 w 24"/>
                <a:gd name="T21" fmla="*/ 20 h 35"/>
                <a:gd name="T22" fmla="*/ 23 w 24"/>
                <a:gd name="T23" fmla="*/ 22 h 35"/>
                <a:gd name="T24" fmla="*/ 22 w 24"/>
                <a:gd name="T25" fmla="*/ 23 h 35"/>
                <a:gd name="T26" fmla="*/ 21 w 24"/>
                <a:gd name="T27" fmla="*/ 25 h 35"/>
                <a:gd name="T28" fmla="*/ 20 w 24"/>
                <a:gd name="T29" fmla="*/ 27 h 35"/>
                <a:gd name="T30" fmla="*/ 19 w 24"/>
                <a:gd name="T31" fmla="*/ 31 h 35"/>
                <a:gd name="T32" fmla="*/ 19 w 24"/>
                <a:gd name="T33" fmla="*/ 34 h 35"/>
                <a:gd name="T34" fmla="*/ 17 w 24"/>
                <a:gd name="T35" fmla="*/ 33 h 35"/>
                <a:gd name="T36" fmla="*/ 16 w 24"/>
                <a:gd name="T37" fmla="*/ 32 h 35"/>
                <a:gd name="T38" fmla="*/ 14 w 24"/>
                <a:gd name="T39" fmla="*/ 32 h 35"/>
                <a:gd name="T40" fmla="*/ 12 w 24"/>
                <a:gd name="T41" fmla="*/ 33 h 35"/>
                <a:gd name="T42" fmla="*/ 11 w 24"/>
                <a:gd name="T43" fmla="*/ 34 h 35"/>
                <a:gd name="T44" fmla="*/ 9 w 24"/>
                <a:gd name="T45" fmla="*/ 35 h 35"/>
                <a:gd name="T46" fmla="*/ 7 w 24"/>
                <a:gd name="T47" fmla="*/ 34 h 35"/>
                <a:gd name="T48" fmla="*/ 6 w 24"/>
                <a:gd name="T49" fmla="*/ 33 h 35"/>
                <a:gd name="T50" fmla="*/ 5 w 24"/>
                <a:gd name="T51" fmla="*/ 32 h 35"/>
                <a:gd name="T52" fmla="*/ 3 w 24"/>
                <a:gd name="T53" fmla="*/ 32 h 35"/>
                <a:gd name="T54" fmla="*/ 2 w 24"/>
                <a:gd name="T55" fmla="*/ 30 h 35"/>
                <a:gd name="T56" fmla="*/ 2 w 24"/>
                <a:gd name="T57" fmla="*/ 29 h 35"/>
                <a:gd name="T58" fmla="*/ 3 w 24"/>
                <a:gd name="T59" fmla="*/ 28 h 35"/>
                <a:gd name="T60" fmla="*/ 4 w 24"/>
                <a:gd name="T61" fmla="*/ 27 h 35"/>
                <a:gd name="T62" fmla="*/ 4 w 24"/>
                <a:gd name="T63" fmla="*/ 25 h 35"/>
                <a:gd name="T64" fmla="*/ 2 w 24"/>
                <a:gd name="T65" fmla="*/ 21 h 35"/>
                <a:gd name="T66" fmla="*/ 2 w 24"/>
                <a:gd name="T67" fmla="*/ 20 h 35"/>
                <a:gd name="T68" fmla="*/ 0 w 24"/>
                <a:gd name="T69" fmla="*/ 17 h 35"/>
                <a:gd name="T70" fmla="*/ 0 w 24"/>
                <a:gd name="T71" fmla="*/ 16 h 35"/>
                <a:gd name="T72" fmla="*/ 0 w 24"/>
                <a:gd name="T73" fmla="*/ 15 h 35"/>
                <a:gd name="T74" fmla="*/ 0 w 24"/>
                <a:gd name="T75" fmla="*/ 14 h 35"/>
                <a:gd name="T76" fmla="*/ 0 w 24"/>
                <a:gd name="T77" fmla="*/ 12 h 35"/>
                <a:gd name="T78" fmla="*/ 2 w 24"/>
                <a:gd name="T79" fmla="*/ 10 h 35"/>
                <a:gd name="T80" fmla="*/ 3 w 24"/>
                <a:gd name="T81" fmla="*/ 7 h 35"/>
                <a:gd name="T82" fmla="*/ 4 w 24"/>
                <a:gd name="T83" fmla="*/ 4 h 35"/>
                <a:gd name="T84" fmla="*/ 8 w 24"/>
                <a:gd name="T85" fmla="*/ 0 h 35"/>
                <a:gd name="T86" fmla="*/ 10 w 24"/>
                <a:gd name="T87" fmla="*/ 0 h 35"/>
                <a:gd name="T88" fmla="*/ 11 w 24"/>
                <a:gd name="T89" fmla="*/ 0 h 35"/>
                <a:gd name="T90" fmla="*/ 12 w 24"/>
                <a:gd name="T9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5">
                  <a:moveTo>
                    <a:pt x="12" y="2"/>
                  </a:moveTo>
                  <a:lnTo>
                    <a:pt x="12" y="2"/>
                  </a:lnTo>
                  <a:lnTo>
                    <a:pt x="12" y="3"/>
                  </a:lnTo>
                  <a:lnTo>
                    <a:pt x="12" y="6"/>
                  </a:lnTo>
                  <a:lnTo>
                    <a:pt x="13" y="9"/>
                  </a:lnTo>
                  <a:lnTo>
                    <a:pt x="15" y="12"/>
                  </a:lnTo>
                  <a:lnTo>
                    <a:pt x="16" y="14"/>
                  </a:lnTo>
                  <a:lnTo>
                    <a:pt x="18" y="16"/>
                  </a:lnTo>
                  <a:lnTo>
                    <a:pt x="22" y="17"/>
                  </a:lnTo>
                  <a:lnTo>
                    <a:pt x="23" y="18"/>
                  </a:lnTo>
                  <a:lnTo>
                    <a:pt x="24" y="20"/>
                  </a:lnTo>
                  <a:lnTo>
                    <a:pt x="23" y="22"/>
                  </a:lnTo>
                  <a:lnTo>
                    <a:pt x="22" y="23"/>
                  </a:lnTo>
                  <a:lnTo>
                    <a:pt x="21" y="25"/>
                  </a:lnTo>
                  <a:lnTo>
                    <a:pt x="20" y="27"/>
                  </a:lnTo>
                  <a:lnTo>
                    <a:pt x="19" y="31"/>
                  </a:lnTo>
                  <a:lnTo>
                    <a:pt x="19" y="34"/>
                  </a:lnTo>
                  <a:lnTo>
                    <a:pt x="17" y="33"/>
                  </a:lnTo>
                  <a:lnTo>
                    <a:pt x="16" y="32"/>
                  </a:lnTo>
                  <a:lnTo>
                    <a:pt x="14" y="32"/>
                  </a:lnTo>
                  <a:lnTo>
                    <a:pt x="12" y="33"/>
                  </a:lnTo>
                  <a:lnTo>
                    <a:pt x="11" y="34"/>
                  </a:lnTo>
                  <a:lnTo>
                    <a:pt x="9" y="35"/>
                  </a:lnTo>
                  <a:lnTo>
                    <a:pt x="7" y="34"/>
                  </a:lnTo>
                  <a:lnTo>
                    <a:pt x="6" y="33"/>
                  </a:lnTo>
                  <a:lnTo>
                    <a:pt x="5" y="32"/>
                  </a:lnTo>
                  <a:lnTo>
                    <a:pt x="3" y="32"/>
                  </a:lnTo>
                  <a:lnTo>
                    <a:pt x="2" y="30"/>
                  </a:lnTo>
                  <a:lnTo>
                    <a:pt x="2" y="29"/>
                  </a:lnTo>
                  <a:lnTo>
                    <a:pt x="3" y="28"/>
                  </a:lnTo>
                  <a:lnTo>
                    <a:pt x="4" y="27"/>
                  </a:lnTo>
                  <a:lnTo>
                    <a:pt x="4" y="25"/>
                  </a:lnTo>
                  <a:lnTo>
                    <a:pt x="2" y="21"/>
                  </a:lnTo>
                  <a:lnTo>
                    <a:pt x="2" y="20"/>
                  </a:lnTo>
                  <a:lnTo>
                    <a:pt x="0" y="17"/>
                  </a:lnTo>
                  <a:lnTo>
                    <a:pt x="0" y="16"/>
                  </a:lnTo>
                  <a:lnTo>
                    <a:pt x="0" y="15"/>
                  </a:lnTo>
                  <a:lnTo>
                    <a:pt x="0" y="14"/>
                  </a:lnTo>
                  <a:lnTo>
                    <a:pt x="0" y="12"/>
                  </a:lnTo>
                  <a:lnTo>
                    <a:pt x="2" y="10"/>
                  </a:lnTo>
                  <a:lnTo>
                    <a:pt x="3" y="7"/>
                  </a:lnTo>
                  <a:lnTo>
                    <a:pt x="4" y="4"/>
                  </a:lnTo>
                  <a:lnTo>
                    <a:pt x="8" y="0"/>
                  </a:lnTo>
                  <a:lnTo>
                    <a:pt x="10" y="0"/>
                  </a:lnTo>
                  <a:lnTo>
                    <a:pt x="11" y="0"/>
                  </a:lnTo>
                  <a:lnTo>
                    <a:pt x="12" y="2"/>
                  </a:lnTo>
                  <a:close/>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79" name="Monaco">
              <a:extLst>
                <a:ext uri="{FF2B5EF4-FFF2-40B4-BE49-F238E27FC236}">
                  <a16:creationId xmlns:a16="http://schemas.microsoft.com/office/drawing/2014/main" id="{6BFB9330-8AF7-4642-9B71-C9EF00930D86}"/>
                </a:ext>
              </a:extLst>
            </p:cNvPr>
            <p:cNvSpPr>
              <a:spLocks/>
            </p:cNvSpPr>
            <p:nvPr/>
          </p:nvSpPr>
          <p:spPr bwMode="auto">
            <a:xfrm>
              <a:off x="7334120" y="5365476"/>
              <a:ext cx="11219" cy="0"/>
            </a:xfrm>
            <a:custGeom>
              <a:avLst/>
              <a:gdLst>
                <a:gd name="T0" fmla="*/ 2 w 2"/>
                <a:gd name="T1" fmla="*/ 1 h 1"/>
                <a:gd name="T2" fmla="*/ 2 w 2"/>
                <a:gd name="T3" fmla="*/ 1 h 1"/>
                <a:gd name="T4" fmla="*/ 0 w 2"/>
                <a:gd name="T5" fmla="*/ 1 h 1"/>
                <a:gd name="T6" fmla="*/ 0 w 2"/>
                <a:gd name="T7" fmla="*/ 0 h 1"/>
                <a:gd name="T8" fmla="*/ 1 w 2"/>
                <a:gd name="T9" fmla="*/ 0 h 1"/>
                <a:gd name="T10" fmla="*/ 1 w 2"/>
                <a:gd name="T11" fmla="*/ 0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lnTo>
                    <a:pt x="2" y="1"/>
                  </a:lnTo>
                  <a:lnTo>
                    <a:pt x="0" y="1"/>
                  </a:lnTo>
                  <a:lnTo>
                    <a:pt x="0" y="0"/>
                  </a:lnTo>
                  <a:lnTo>
                    <a:pt x="1" y="0"/>
                  </a:lnTo>
                  <a:lnTo>
                    <a:pt x="1" y="0"/>
                  </a:lnTo>
                  <a:lnTo>
                    <a:pt x="2" y="0"/>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180" name="Spain">
              <a:extLst>
                <a:ext uri="{FF2B5EF4-FFF2-40B4-BE49-F238E27FC236}">
                  <a16:creationId xmlns:a16="http://schemas.microsoft.com/office/drawing/2014/main" id="{3E27E73C-8605-417C-AAFB-153329D208CF}"/>
                </a:ext>
              </a:extLst>
            </p:cNvPr>
            <p:cNvSpPr>
              <a:spLocks noEditPoints="1"/>
            </p:cNvSpPr>
            <p:nvPr/>
          </p:nvSpPr>
          <p:spPr bwMode="auto">
            <a:xfrm>
              <a:off x="3476788" y="5356538"/>
              <a:ext cx="3398233" cy="2641568"/>
            </a:xfrm>
            <a:custGeom>
              <a:avLst/>
              <a:gdLst>
                <a:gd name="T0" fmla="*/ 522 w 701"/>
                <a:gd name="T1" fmla="*/ 22 h 620"/>
                <a:gd name="T2" fmla="*/ 524 w 701"/>
                <a:gd name="T3" fmla="*/ 30 h 620"/>
                <a:gd name="T4" fmla="*/ 543 w 701"/>
                <a:gd name="T5" fmla="*/ 36 h 620"/>
                <a:gd name="T6" fmla="*/ 562 w 701"/>
                <a:gd name="T7" fmla="*/ 43 h 620"/>
                <a:gd name="T8" fmla="*/ 586 w 701"/>
                <a:gd name="T9" fmla="*/ 45 h 620"/>
                <a:gd name="T10" fmla="*/ 608 w 701"/>
                <a:gd name="T11" fmla="*/ 46 h 620"/>
                <a:gd name="T12" fmla="*/ 616 w 701"/>
                <a:gd name="T13" fmla="*/ 56 h 620"/>
                <a:gd name="T14" fmla="*/ 635 w 701"/>
                <a:gd name="T15" fmla="*/ 57 h 620"/>
                <a:gd name="T16" fmla="*/ 656 w 701"/>
                <a:gd name="T17" fmla="*/ 56 h 620"/>
                <a:gd name="T18" fmla="*/ 665 w 701"/>
                <a:gd name="T19" fmla="*/ 64 h 620"/>
                <a:gd name="T20" fmla="*/ 633 w 701"/>
                <a:gd name="T21" fmla="*/ 103 h 620"/>
                <a:gd name="T22" fmla="*/ 593 w 701"/>
                <a:gd name="T23" fmla="*/ 129 h 620"/>
                <a:gd name="T24" fmla="*/ 556 w 701"/>
                <a:gd name="T25" fmla="*/ 177 h 620"/>
                <a:gd name="T26" fmla="*/ 554 w 701"/>
                <a:gd name="T27" fmla="*/ 220 h 620"/>
                <a:gd name="T28" fmla="*/ 544 w 701"/>
                <a:gd name="T29" fmla="*/ 252 h 620"/>
                <a:gd name="T30" fmla="*/ 498 w 701"/>
                <a:gd name="T31" fmla="*/ 286 h 620"/>
                <a:gd name="T32" fmla="*/ 459 w 701"/>
                <a:gd name="T33" fmla="*/ 288 h 620"/>
                <a:gd name="T34" fmla="*/ 403 w 701"/>
                <a:gd name="T35" fmla="*/ 300 h 620"/>
                <a:gd name="T36" fmla="*/ 385 w 701"/>
                <a:gd name="T37" fmla="*/ 311 h 620"/>
                <a:gd name="T38" fmla="*/ 366 w 701"/>
                <a:gd name="T39" fmla="*/ 287 h 620"/>
                <a:gd name="T40" fmla="*/ 352 w 701"/>
                <a:gd name="T41" fmla="*/ 265 h 620"/>
                <a:gd name="T42" fmla="*/ 336 w 701"/>
                <a:gd name="T43" fmla="*/ 245 h 620"/>
                <a:gd name="T44" fmla="*/ 337 w 701"/>
                <a:gd name="T45" fmla="*/ 219 h 620"/>
                <a:gd name="T46" fmla="*/ 348 w 701"/>
                <a:gd name="T47" fmla="*/ 195 h 620"/>
                <a:gd name="T48" fmla="*/ 334 w 701"/>
                <a:gd name="T49" fmla="*/ 170 h 620"/>
                <a:gd name="T50" fmla="*/ 347 w 701"/>
                <a:gd name="T51" fmla="*/ 150 h 620"/>
                <a:gd name="T52" fmla="*/ 353 w 701"/>
                <a:gd name="T53" fmla="*/ 132 h 620"/>
                <a:gd name="T54" fmla="*/ 361 w 701"/>
                <a:gd name="T55" fmla="*/ 104 h 620"/>
                <a:gd name="T56" fmla="*/ 364 w 701"/>
                <a:gd name="T57" fmla="*/ 89 h 620"/>
                <a:gd name="T58" fmla="*/ 353 w 701"/>
                <a:gd name="T59" fmla="*/ 76 h 620"/>
                <a:gd name="T60" fmla="*/ 340 w 701"/>
                <a:gd name="T61" fmla="*/ 81 h 620"/>
                <a:gd name="T62" fmla="*/ 314 w 701"/>
                <a:gd name="T63" fmla="*/ 83 h 620"/>
                <a:gd name="T64" fmla="*/ 310 w 701"/>
                <a:gd name="T65" fmla="*/ 70 h 620"/>
                <a:gd name="T66" fmla="*/ 289 w 701"/>
                <a:gd name="T67" fmla="*/ 77 h 620"/>
                <a:gd name="T68" fmla="*/ 293 w 701"/>
                <a:gd name="T69" fmla="*/ 57 h 620"/>
                <a:gd name="T70" fmla="*/ 288 w 701"/>
                <a:gd name="T71" fmla="*/ 41 h 620"/>
                <a:gd name="T72" fmla="*/ 290 w 701"/>
                <a:gd name="T73" fmla="*/ 19 h 620"/>
                <a:gd name="T74" fmla="*/ 312 w 701"/>
                <a:gd name="T75" fmla="*/ 6 h 620"/>
                <a:gd name="T76" fmla="*/ 351 w 701"/>
                <a:gd name="T77" fmla="*/ 8 h 620"/>
                <a:gd name="T78" fmla="*/ 425 w 701"/>
                <a:gd name="T79" fmla="*/ 15 h 620"/>
                <a:gd name="T80" fmla="*/ 474 w 701"/>
                <a:gd name="T81" fmla="*/ 14 h 620"/>
                <a:gd name="T82" fmla="*/ 700 w 701"/>
                <a:gd name="T83" fmla="*/ 164 h 620"/>
                <a:gd name="T84" fmla="*/ 701 w 701"/>
                <a:gd name="T85" fmla="*/ 160 h 620"/>
                <a:gd name="T86" fmla="*/ 674 w 701"/>
                <a:gd name="T87" fmla="*/ 169 h 620"/>
                <a:gd name="T88" fmla="*/ 653 w 701"/>
                <a:gd name="T89" fmla="*/ 181 h 620"/>
                <a:gd name="T90" fmla="*/ 640 w 701"/>
                <a:gd name="T91" fmla="*/ 173 h 620"/>
                <a:gd name="T92" fmla="*/ 665 w 701"/>
                <a:gd name="T93" fmla="*/ 164 h 620"/>
                <a:gd name="T94" fmla="*/ 607 w 701"/>
                <a:gd name="T95" fmla="*/ 196 h 620"/>
                <a:gd name="T96" fmla="*/ 615 w 701"/>
                <a:gd name="T97" fmla="*/ 211 h 620"/>
                <a:gd name="T98" fmla="*/ 138 w 701"/>
                <a:gd name="T99" fmla="*/ 576 h 620"/>
                <a:gd name="T100" fmla="*/ 146 w 701"/>
                <a:gd name="T101" fmla="*/ 564 h 620"/>
                <a:gd name="T102" fmla="*/ 9 w 701"/>
                <a:gd name="T103" fmla="*/ 588 h 620"/>
                <a:gd name="T104" fmla="*/ 10 w 701"/>
                <a:gd name="T105" fmla="*/ 591 h 620"/>
                <a:gd name="T106" fmla="*/ 129 w 701"/>
                <a:gd name="T107" fmla="*/ 586 h 620"/>
                <a:gd name="T108" fmla="*/ 123 w 701"/>
                <a:gd name="T109" fmla="*/ 602 h 620"/>
                <a:gd name="T110" fmla="*/ 39 w 701"/>
                <a:gd name="T111" fmla="*/ 596 h 620"/>
                <a:gd name="T112" fmla="*/ 30 w 701"/>
                <a:gd name="T113" fmla="*/ 607 h 620"/>
                <a:gd name="T114" fmla="*/ 33 w 701"/>
                <a:gd name="T115" fmla="*/ 604 h 620"/>
                <a:gd name="T116" fmla="*/ 81 w 701"/>
                <a:gd name="T117" fmla="*/ 617 h 620"/>
                <a:gd name="T118" fmla="*/ 85 w 701"/>
                <a:gd name="T119" fmla="*/ 602 h 620"/>
                <a:gd name="T120" fmla="*/ 7 w 701"/>
                <a:gd name="T121" fmla="*/ 61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620">
                  <a:moveTo>
                    <a:pt x="510" y="15"/>
                  </a:moveTo>
                  <a:lnTo>
                    <a:pt x="510" y="15"/>
                  </a:lnTo>
                  <a:lnTo>
                    <a:pt x="510" y="17"/>
                  </a:lnTo>
                  <a:lnTo>
                    <a:pt x="511" y="19"/>
                  </a:lnTo>
                  <a:lnTo>
                    <a:pt x="513" y="20"/>
                  </a:lnTo>
                  <a:lnTo>
                    <a:pt x="515" y="21"/>
                  </a:lnTo>
                  <a:lnTo>
                    <a:pt x="517" y="21"/>
                  </a:lnTo>
                  <a:lnTo>
                    <a:pt x="520" y="21"/>
                  </a:lnTo>
                  <a:lnTo>
                    <a:pt x="522" y="22"/>
                  </a:lnTo>
                  <a:lnTo>
                    <a:pt x="522" y="24"/>
                  </a:lnTo>
                  <a:lnTo>
                    <a:pt x="522" y="26"/>
                  </a:lnTo>
                  <a:lnTo>
                    <a:pt x="521" y="28"/>
                  </a:lnTo>
                  <a:lnTo>
                    <a:pt x="520" y="30"/>
                  </a:lnTo>
                  <a:lnTo>
                    <a:pt x="521" y="30"/>
                  </a:lnTo>
                  <a:lnTo>
                    <a:pt x="522" y="31"/>
                  </a:lnTo>
                  <a:lnTo>
                    <a:pt x="523" y="31"/>
                  </a:lnTo>
                  <a:lnTo>
                    <a:pt x="523" y="31"/>
                  </a:lnTo>
                  <a:lnTo>
                    <a:pt x="524" y="30"/>
                  </a:lnTo>
                  <a:lnTo>
                    <a:pt x="525" y="29"/>
                  </a:lnTo>
                  <a:lnTo>
                    <a:pt x="526" y="28"/>
                  </a:lnTo>
                  <a:lnTo>
                    <a:pt x="526" y="29"/>
                  </a:lnTo>
                  <a:lnTo>
                    <a:pt x="526" y="30"/>
                  </a:lnTo>
                  <a:lnTo>
                    <a:pt x="529" y="32"/>
                  </a:lnTo>
                  <a:lnTo>
                    <a:pt x="537" y="35"/>
                  </a:lnTo>
                  <a:lnTo>
                    <a:pt x="540" y="35"/>
                  </a:lnTo>
                  <a:lnTo>
                    <a:pt x="542" y="35"/>
                  </a:lnTo>
                  <a:lnTo>
                    <a:pt x="543" y="36"/>
                  </a:lnTo>
                  <a:lnTo>
                    <a:pt x="548" y="41"/>
                  </a:lnTo>
                  <a:lnTo>
                    <a:pt x="549" y="41"/>
                  </a:lnTo>
                  <a:lnTo>
                    <a:pt x="551" y="41"/>
                  </a:lnTo>
                  <a:lnTo>
                    <a:pt x="554" y="41"/>
                  </a:lnTo>
                  <a:lnTo>
                    <a:pt x="556" y="40"/>
                  </a:lnTo>
                  <a:lnTo>
                    <a:pt x="557" y="40"/>
                  </a:lnTo>
                  <a:lnTo>
                    <a:pt x="558" y="41"/>
                  </a:lnTo>
                  <a:lnTo>
                    <a:pt x="560" y="42"/>
                  </a:lnTo>
                  <a:lnTo>
                    <a:pt x="562" y="43"/>
                  </a:lnTo>
                  <a:lnTo>
                    <a:pt x="564" y="45"/>
                  </a:lnTo>
                  <a:lnTo>
                    <a:pt x="565" y="46"/>
                  </a:lnTo>
                  <a:lnTo>
                    <a:pt x="572" y="45"/>
                  </a:lnTo>
                  <a:lnTo>
                    <a:pt x="574" y="46"/>
                  </a:lnTo>
                  <a:lnTo>
                    <a:pt x="576" y="46"/>
                  </a:lnTo>
                  <a:lnTo>
                    <a:pt x="578" y="45"/>
                  </a:lnTo>
                  <a:lnTo>
                    <a:pt x="582" y="46"/>
                  </a:lnTo>
                  <a:lnTo>
                    <a:pt x="586" y="46"/>
                  </a:lnTo>
                  <a:lnTo>
                    <a:pt x="586" y="45"/>
                  </a:lnTo>
                  <a:lnTo>
                    <a:pt x="586" y="41"/>
                  </a:lnTo>
                  <a:lnTo>
                    <a:pt x="587" y="40"/>
                  </a:lnTo>
                  <a:lnTo>
                    <a:pt x="588" y="39"/>
                  </a:lnTo>
                  <a:lnTo>
                    <a:pt x="590" y="40"/>
                  </a:lnTo>
                  <a:lnTo>
                    <a:pt x="598" y="42"/>
                  </a:lnTo>
                  <a:lnTo>
                    <a:pt x="601" y="44"/>
                  </a:lnTo>
                  <a:lnTo>
                    <a:pt x="604" y="45"/>
                  </a:lnTo>
                  <a:lnTo>
                    <a:pt x="606" y="45"/>
                  </a:lnTo>
                  <a:lnTo>
                    <a:pt x="608" y="46"/>
                  </a:lnTo>
                  <a:lnTo>
                    <a:pt x="611" y="50"/>
                  </a:lnTo>
                  <a:lnTo>
                    <a:pt x="610" y="52"/>
                  </a:lnTo>
                  <a:lnTo>
                    <a:pt x="610" y="52"/>
                  </a:lnTo>
                  <a:lnTo>
                    <a:pt x="611" y="54"/>
                  </a:lnTo>
                  <a:lnTo>
                    <a:pt x="611" y="55"/>
                  </a:lnTo>
                  <a:lnTo>
                    <a:pt x="611" y="56"/>
                  </a:lnTo>
                  <a:lnTo>
                    <a:pt x="612" y="57"/>
                  </a:lnTo>
                  <a:lnTo>
                    <a:pt x="614" y="56"/>
                  </a:lnTo>
                  <a:lnTo>
                    <a:pt x="616" y="56"/>
                  </a:lnTo>
                  <a:lnTo>
                    <a:pt x="618" y="54"/>
                  </a:lnTo>
                  <a:lnTo>
                    <a:pt x="619" y="54"/>
                  </a:lnTo>
                  <a:lnTo>
                    <a:pt x="624" y="56"/>
                  </a:lnTo>
                  <a:lnTo>
                    <a:pt x="626" y="57"/>
                  </a:lnTo>
                  <a:lnTo>
                    <a:pt x="627" y="58"/>
                  </a:lnTo>
                  <a:lnTo>
                    <a:pt x="628" y="60"/>
                  </a:lnTo>
                  <a:lnTo>
                    <a:pt x="630" y="60"/>
                  </a:lnTo>
                  <a:lnTo>
                    <a:pt x="632" y="59"/>
                  </a:lnTo>
                  <a:lnTo>
                    <a:pt x="635" y="57"/>
                  </a:lnTo>
                  <a:lnTo>
                    <a:pt x="640" y="58"/>
                  </a:lnTo>
                  <a:lnTo>
                    <a:pt x="646" y="60"/>
                  </a:lnTo>
                  <a:lnTo>
                    <a:pt x="649" y="61"/>
                  </a:lnTo>
                  <a:lnTo>
                    <a:pt x="649" y="60"/>
                  </a:lnTo>
                  <a:lnTo>
                    <a:pt x="649" y="58"/>
                  </a:lnTo>
                  <a:lnTo>
                    <a:pt x="650" y="58"/>
                  </a:lnTo>
                  <a:lnTo>
                    <a:pt x="652" y="57"/>
                  </a:lnTo>
                  <a:lnTo>
                    <a:pt x="654" y="57"/>
                  </a:lnTo>
                  <a:lnTo>
                    <a:pt x="656" y="56"/>
                  </a:lnTo>
                  <a:lnTo>
                    <a:pt x="659" y="55"/>
                  </a:lnTo>
                  <a:lnTo>
                    <a:pt x="661" y="56"/>
                  </a:lnTo>
                  <a:lnTo>
                    <a:pt x="664" y="57"/>
                  </a:lnTo>
                  <a:lnTo>
                    <a:pt x="666" y="57"/>
                  </a:lnTo>
                  <a:lnTo>
                    <a:pt x="667" y="59"/>
                  </a:lnTo>
                  <a:lnTo>
                    <a:pt x="669" y="60"/>
                  </a:lnTo>
                  <a:lnTo>
                    <a:pt x="669" y="63"/>
                  </a:lnTo>
                  <a:lnTo>
                    <a:pt x="666" y="64"/>
                  </a:lnTo>
                  <a:lnTo>
                    <a:pt x="665" y="64"/>
                  </a:lnTo>
                  <a:lnTo>
                    <a:pt x="664" y="68"/>
                  </a:lnTo>
                  <a:lnTo>
                    <a:pt x="665" y="69"/>
                  </a:lnTo>
                  <a:lnTo>
                    <a:pt x="667" y="70"/>
                  </a:lnTo>
                  <a:lnTo>
                    <a:pt x="667" y="71"/>
                  </a:lnTo>
                  <a:lnTo>
                    <a:pt x="667" y="77"/>
                  </a:lnTo>
                  <a:lnTo>
                    <a:pt x="664" y="81"/>
                  </a:lnTo>
                  <a:lnTo>
                    <a:pt x="660" y="85"/>
                  </a:lnTo>
                  <a:lnTo>
                    <a:pt x="638" y="97"/>
                  </a:lnTo>
                  <a:lnTo>
                    <a:pt x="633" y="103"/>
                  </a:lnTo>
                  <a:lnTo>
                    <a:pt x="631" y="104"/>
                  </a:lnTo>
                  <a:lnTo>
                    <a:pt x="615" y="108"/>
                  </a:lnTo>
                  <a:lnTo>
                    <a:pt x="604" y="112"/>
                  </a:lnTo>
                  <a:lnTo>
                    <a:pt x="598" y="114"/>
                  </a:lnTo>
                  <a:lnTo>
                    <a:pt x="592" y="121"/>
                  </a:lnTo>
                  <a:lnTo>
                    <a:pt x="588" y="124"/>
                  </a:lnTo>
                  <a:lnTo>
                    <a:pt x="591" y="124"/>
                  </a:lnTo>
                  <a:lnTo>
                    <a:pt x="594" y="128"/>
                  </a:lnTo>
                  <a:lnTo>
                    <a:pt x="593" y="129"/>
                  </a:lnTo>
                  <a:lnTo>
                    <a:pt x="589" y="131"/>
                  </a:lnTo>
                  <a:lnTo>
                    <a:pt x="587" y="132"/>
                  </a:lnTo>
                  <a:lnTo>
                    <a:pt x="586" y="132"/>
                  </a:lnTo>
                  <a:lnTo>
                    <a:pt x="585" y="132"/>
                  </a:lnTo>
                  <a:lnTo>
                    <a:pt x="577" y="144"/>
                  </a:lnTo>
                  <a:lnTo>
                    <a:pt x="571" y="153"/>
                  </a:lnTo>
                  <a:lnTo>
                    <a:pt x="568" y="157"/>
                  </a:lnTo>
                  <a:lnTo>
                    <a:pt x="564" y="162"/>
                  </a:lnTo>
                  <a:lnTo>
                    <a:pt x="556" y="177"/>
                  </a:lnTo>
                  <a:lnTo>
                    <a:pt x="556" y="181"/>
                  </a:lnTo>
                  <a:lnTo>
                    <a:pt x="560" y="195"/>
                  </a:lnTo>
                  <a:lnTo>
                    <a:pt x="562" y="199"/>
                  </a:lnTo>
                  <a:lnTo>
                    <a:pt x="565" y="202"/>
                  </a:lnTo>
                  <a:lnTo>
                    <a:pt x="571" y="204"/>
                  </a:lnTo>
                  <a:lnTo>
                    <a:pt x="572" y="207"/>
                  </a:lnTo>
                  <a:lnTo>
                    <a:pt x="570" y="210"/>
                  </a:lnTo>
                  <a:lnTo>
                    <a:pt x="565" y="214"/>
                  </a:lnTo>
                  <a:lnTo>
                    <a:pt x="554" y="220"/>
                  </a:lnTo>
                  <a:lnTo>
                    <a:pt x="550" y="225"/>
                  </a:lnTo>
                  <a:lnTo>
                    <a:pt x="549" y="229"/>
                  </a:lnTo>
                  <a:lnTo>
                    <a:pt x="546" y="231"/>
                  </a:lnTo>
                  <a:lnTo>
                    <a:pt x="545" y="237"/>
                  </a:lnTo>
                  <a:lnTo>
                    <a:pt x="543" y="242"/>
                  </a:lnTo>
                  <a:lnTo>
                    <a:pt x="543" y="243"/>
                  </a:lnTo>
                  <a:lnTo>
                    <a:pt x="541" y="246"/>
                  </a:lnTo>
                  <a:lnTo>
                    <a:pt x="540" y="248"/>
                  </a:lnTo>
                  <a:lnTo>
                    <a:pt x="544" y="252"/>
                  </a:lnTo>
                  <a:lnTo>
                    <a:pt x="542" y="253"/>
                  </a:lnTo>
                  <a:lnTo>
                    <a:pt x="541" y="254"/>
                  </a:lnTo>
                  <a:lnTo>
                    <a:pt x="537" y="254"/>
                  </a:lnTo>
                  <a:lnTo>
                    <a:pt x="525" y="254"/>
                  </a:lnTo>
                  <a:lnTo>
                    <a:pt x="515" y="261"/>
                  </a:lnTo>
                  <a:lnTo>
                    <a:pt x="510" y="267"/>
                  </a:lnTo>
                  <a:lnTo>
                    <a:pt x="506" y="278"/>
                  </a:lnTo>
                  <a:lnTo>
                    <a:pt x="500" y="285"/>
                  </a:lnTo>
                  <a:lnTo>
                    <a:pt x="498" y="286"/>
                  </a:lnTo>
                  <a:lnTo>
                    <a:pt x="494" y="283"/>
                  </a:lnTo>
                  <a:lnTo>
                    <a:pt x="490" y="283"/>
                  </a:lnTo>
                  <a:lnTo>
                    <a:pt x="485" y="284"/>
                  </a:lnTo>
                  <a:lnTo>
                    <a:pt x="483" y="286"/>
                  </a:lnTo>
                  <a:lnTo>
                    <a:pt x="479" y="287"/>
                  </a:lnTo>
                  <a:lnTo>
                    <a:pt x="476" y="286"/>
                  </a:lnTo>
                  <a:lnTo>
                    <a:pt x="468" y="286"/>
                  </a:lnTo>
                  <a:lnTo>
                    <a:pt x="465" y="286"/>
                  </a:lnTo>
                  <a:lnTo>
                    <a:pt x="459" y="288"/>
                  </a:lnTo>
                  <a:lnTo>
                    <a:pt x="455" y="286"/>
                  </a:lnTo>
                  <a:lnTo>
                    <a:pt x="447" y="286"/>
                  </a:lnTo>
                  <a:lnTo>
                    <a:pt x="430" y="287"/>
                  </a:lnTo>
                  <a:lnTo>
                    <a:pt x="428" y="288"/>
                  </a:lnTo>
                  <a:lnTo>
                    <a:pt x="426" y="291"/>
                  </a:lnTo>
                  <a:lnTo>
                    <a:pt x="420" y="295"/>
                  </a:lnTo>
                  <a:lnTo>
                    <a:pt x="412" y="296"/>
                  </a:lnTo>
                  <a:lnTo>
                    <a:pt x="405" y="299"/>
                  </a:lnTo>
                  <a:lnTo>
                    <a:pt x="403" y="300"/>
                  </a:lnTo>
                  <a:lnTo>
                    <a:pt x="400" y="306"/>
                  </a:lnTo>
                  <a:lnTo>
                    <a:pt x="399" y="310"/>
                  </a:lnTo>
                  <a:lnTo>
                    <a:pt x="398" y="310"/>
                  </a:lnTo>
                  <a:lnTo>
                    <a:pt x="398" y="309"/>
                  </a:lnTo>
                  <a:lnTo>
                    <a:pt x="396" y="309"/>
                  </a:lnTo>
                  <a:lnTo>
                    <a:pt x="396" y="312"/>
                  </a:lnTo>
                  <a:lnTo>
                    <a:pt x="393" y="313"/>
                  </a:lnTo>
                  <a:lnTo>
                    <a:pt x="391" y="314"/>
                  </a:lnTo>
                  <a:lnTo>
                    <a:pt x="385" y="311"/>
                  </a:lnTo>
                  <a:lnTo>
                    <a:pt x="380" y="308"/>
                  </a:lnTo>
                  <a:lnTo>
                    <a:pt x="378" y="308"/>
                  </a:lnTo>
                  <a:lnTo>
                    <a:pt x="374" y="302"/>
                  </a:lnTo>
                  <a:lnTo>
                    <a:pt x="372" y="298"/>
                  </a:lnTo>
                  <a:lnTo>
                    <a:pt x="371" y="295"/>
                  </a:lnTo>
                  <a:lnTo>
                    <a:pt x="371" y="293"/>
                  </a:lnTo>
                  <a:lnTo>
                    <a:pt x="371" y="292"/>
                  </a:lnTo>
                  <a:lnTo>
                    <a:pt x="367" y="290"/>
                  </a:lnTo>
                  <a:lnTo>
                    <a:pt x="366" y="287"/>
                  </a:lnTo>
                  <a:lnTo>
                    <a:pt x="369" y="282"/>
                  </a:lnTo>
                  <a:lnTo>
                    <a:pt x="371" y="280"/>
                  </a:lnTo>
                  <a:lnTo>
                    <a:pt x="372" y="280"/>
                  </a:lnTo>
                  <a:lnTo>
                    <a:pt x="369" y="280"/>
                  </a:lnTo>
                  <a:lnTo>
                    <a:pt x="367" y="283"/>
                  </a:lnTo>
                  <a:lnTo>
                    <a:pt x="364" y="278"/>
                  </a:lnTo>
                  <a:lnTo>
                    <a:pt x="352" y="269"/>
                  </a:lnTo>
                  <a:lnTo>
                    <a:pt x="352" y="267"/>
                  </a:lnTo>
                  <a:lnTo>
                    <a:pt x="352" y="265"/>
                  </a:lnTo>
                  <a:lnTo>
                    <a:pt x="350" y="268"/>
                  </a:lnTo>
                  <a:lnTo>
                    <a:pt x="349" y="269"/>
                  </a:lnTo>
                  <a:lnTo>
                    <a:pt x="342" y="268"/>
                  </a:lnTo>
                  <a:lnTo>
                    <a:pt x="335" y="269"/>
                  </a:lnTo>
                  <a:lnTo>
                    <a:pt x="333" y="260"/>
                  </a:lnTo>
                  <a:lnTo>
                    <a:pt x="332" y="256"/>
                  </a:lnTo>
                  <a:lnTo>
                    <a:pt x="332" y="253"/>
                  </a:lnTo>
                  <a:lnTo>
                    <a:pt x="334" y="248"/>
                  </a:lnTo>
                  <a:lnTo>
                    <a:pt x="336" y="245"/>
                  </a:lnTo>
                  <a:lnTo>
                    <a:pt x="339" y="241"/>
                  </a:lnTo>
                  <a:lnTo>
                    <a:pt x="342" y="237"/>
                  </a:lnTo>
                  <a:lnTo>
                    <a:pt x="346" y="236"/>
                  </a:lnTo>
                  <a:lnTo>
                    <a:pt x="347" y="235"/>
                  </a:lnTo>
                  <a:lnTo>
                    <a:pt x="349" y="232"/>
                  </a:lnTo>
                  <a:lnTo>
                    <a:pt x="349" y="230"/>
                  </a:lnTo>
                  <a:lnTo>
                    <a:pt x="349" y="229"/>
                  </a:lnTo>
                  <a:lnTo>
                    <a:pt x="345" y="230"/>
                  </a:lnTo>
                  <a:lnTo>
                    <a:pt x="337" y="219"/>
                  </a:lnTo>
                  <a:lnTo>
                    <a:pt x="337" y="217"/>
                  </a:lnTo>
                  <a:lnTo>
                    <a:pt x="338" y="215"/>
                  </a:lnTo>
                  <a:lnTo>
                    <a:pt x="339" y="211"/>
                  </a:lnTo>
                  <a:lnTo>
                    <a:pt x="339" y="209"/>
                  </a:lnTo>
                  <a:lnTo>
                    <a:pt x="341" y="207"/>
                  </a:lnTo>
                  <a:lnTo>
                    <a:pt x="344" y="204"/>
                  </a:lnTo>
                  <a:lnTo>
                    <a:pt x="347" y="201"/>
                  </a:lnTo>
                  <a:lnTo>
                    <a:pt x="348" y="198"/>
                  </a:lnTo>
                  <a:lnTo>
                    <a:pt x="348" y="195"/>
                  </a:lnTo>
                  <a:lnTo>
                    <a:pt x="347" y="193"/>
                  </a:lnTo>
                  <a:lnTo>
                    <a:pt x="343" y="192"/>
                  </a:lnTo>
                  <a:lnTo>
                    <a:pt x="338" y="184"/>
                  </a:lnTo>
                  <a:lnTo>
                    <a:pt x="337" y="179"/>
                  </a:lnTo>
                  <a:lnTo>
                    <a:pt x="337" y="178"/>
                  </a:lnTo>
                  <a:lnTo>
                    <a:pt x="334" y="176"/>
                  </a:lnTo>
                  <a:lnTo>
                    <a:pt x="332" y="172"/>
                  </a:lnTo>
                  <a:lnTo>
                    <a:pt x="331" y="171"/>
                  </a:lnTo>
                  <a:lnTo>
                    <a:pt x="334" y="170"/>
                  </a:lnTo>
                  <a:lnTo>
                    <a:pt x="344" y="170"/>
                  </a:lnTo>
                  <a:lnTo>
                    <a:pt x="346" y="169"/>
                  </a:lnTo>
                  <a:lnTo>
                    <a:pt x="347" y="169"/>
                  </a:lnTo>
                  <a:lnTo>
                    <a:pt x="349" y="165"/>
                  </a:lnTo>
                  <a:lnTo>
                    <a:pt x="351" y="160"/>
                  </a:lnTo>
                  <a:lnTo>
                    <a:pt x="351" y="156"/>
                  </a:lnTo>
                  <a:lnTo>
                    <a:pt x="351" y="155"/>
                  </a:lnTo>
                  <a:lnTo>
                    <a:pt x="347" y="151"/>
                  </a:lnTo>
                  <a:lnTo>
                    <a:pt x="347" y="150"/>
                  </a:lnTo>
                  <a:lnTo>
                    <a:pt x="347" y="149"/>
                  </a:lnTo>
                  <a:lnTo>
                    <a:pt x="350" y="147"/>
                  </a:lnTo>
                  <a:lnTo>
                    <a:pt x="352" y="145"/>
                  </a:lnTo>
                  <a:lnTo>
                    <a:pt x="354" y="143"/>
                  </a:lnTo>
                  <a:lnTo>
                    <a:pt x="353" y="142"/>
                  </a:lnTo>
                  <a:lnTo>
                    <a:pt x="353" y="140"/>
                  </a:lnTo>
                  <a:lnTo>
                    <a:pt x="353" y="139"/>
                  </a:lnTo>
                  <a:lnTo>
                    <a:pt x="353" y="138"/>
                  </a:lnTo>
                  <a:lnTo>
                    <a:pt x="353" y="132"/>
                  </a:lnTo>
                  <a:lnTo>
                    <a:pt x="354" y="131"/>
                  </a:lnTo>
                  <a:lnTo>
                    <a:pt x="353" y="126"/>
                  </a:lnTo>
                  <a:lnTo>
                    <a:pt x="352" y="121"/>
                  </a:lnTo>
                  <a:lnTo>
                    <a:pt x="350" y="116"/>
                  </a:lnTo>
                  <a:lnTo>
                    <a:pt x="351" y="115"/>
                  </a:lnTo>
                  <a:lnTo>
                    <a:pt x="352" y="114"/>
                  </a:lnTo>
                  <a:lnTo>
                    <a:pt x="355" y="112"/>
                  </a:lnTo>
                  <a:lnTo>
                    <a:pt x="358" y="108"/>
                  </a:lnTo>
                  <a:lnTo>
                    <a:pt x="361" y="104"/>
                  </a:lnTo>
                  <a:lnTo>
                    <a:pt x="367" y="101"/>
                  </a:lnTo>
                  <a:lnTo>
                    <a:pt x="370" y="98"/>
                  </a:lnTo>
                  <a:lnTo>
                    <a:pt x="371" y="95"/>
                  </a:lnTo>
                  <a:lnTo>
                    <a:pt x="373" y="94"/>
                  </a:lnTo>
                  <a:lnTo>
                    <a:pt x="372" y="93"/>
                  </a:lnTo>
                  <a:lnTo>
                    <a:pt x="372" y="92"/>
                  </a:lnTo>
                  <a:lnTo>
                    <a:pt x="370" y="90"/>
                  </a:lnTo>
                  <a:lnTo>
                    <a:pt x="367" y="89"/>
                  </a:lnTo>
                  <a:lnTo>
                    <a:pt x="364" y="89"/>
                  </a:lnTo>
                  <a:lnTo>
                    <a:pt x="362" y="89"/>
                  </a:lnTo>
                  <a:lnTo>
                    <a:pt x="362" y="87"/>
                  </a:lnTo>
                  <a:lnTo>
                    <a:pt x="362" y="84"/>
                  </a:lnTo>
                  <a:lnTo>
                    <a:pt x="362" y="80"/>
                  </a:lnTo>
                  <a:lnTo>
                    <a:pt x="361" y="79"/>
                  </a:lnTo>
                  <a:lnTo>
                    <a:pt x="360" y="77"/>
                  </a:lnTo>
                  <a:lnTo>
                    <a:pt x="357" y="78"/>
                  </a:lnTo>
                  <a:lnTo>
                    <a:pt x="355" y="77"/>
                  </a:lnTo>
                  <a:lnTo>
                    <a:pt x="353" y="76"/>
                  </a:lnTo>
                  <a:lnTo>
                    <a:pt x="352" y="77"/>
                  </a:lnTo>
                  <a:lnTo>
                    <a:pt x="347" y="77"/>
                  </a:lnTo>
                  <a:lnTo>
                    <a:pt x="345" y="76"/>
                  </a:lnTo>
                  <a:lnTo>
                    <a:pt x="343" y="76"/>
                  </a:lnTo>
                  <a:lnTo>
                    <a:pt x="342" y="76"/>
                  </a:lnTo>
                  <a:lnTo>
                    <a:pt x="342" y="77"/>
                  </a:lnTo>
                  <a:lnTo>
                    <a:pt x="342" y="78"/>
                  </a:lnTo>
                  <a:lnTo>
                    <a:pt x="341" y="79"/>
                  </a:lnTo>
                  <a:lnTo>
                    <a:pt x="340" y="81"/>
                  </a:lnTo>
                  <a:lnTo>
                    <a:pt x="335" y="82"/>
                  </a:lnTo>
                  <a:lnTo>
                    <a:pt x="332" y="82"/>
                  </a:lnTo>
                  <a:lnTo>
                    <a:pt x="329" y="81"/>
                  </a:lnTo>
                  <a:lnTo>
                    <a:pt x="328" y="80"/>
                  </a:lnTo>
                  <a:lnTo>
                    <a:pt x="326" y="80"/>
                  </a:lnTo>
                  <a:lnTo>
                    <a:pt x="320" y="80"/>
                  </a:lnTo>
                  <a:lnTo>
                    <a:pt x="319" y="80"/>
                  </a:lnTo>
                  <a:lnTo>
                    <a:pt x="317" y="81"/>
                  </a:lnTo>
                  <a:lnTo>
                    <a:pt x="314" y="83"/>
                  </a:lnTo>
                  <a:lnTo>
                    <a:pt x="312" y="83"/>
                  </a:lnTo>
                  <a:lnTo>
                    <a:pt x="311" y="82"/>
                  </a:lnTo>
                  <a:lnTo>
                    <a:pt x="311" y="82"/>
                  </a:lnTo>
                  <a:lnTo>
                    <a:pt x="310" y="79"/>
                  </a:lnTo>
                  <a:lnTo>
                    <a:pt x="310" y="78"/>
                  </a:lnTo>
                  <a:lnTo>
                    <a:pt x="313" y="74"/>
                  </a:lnTo>
                  <a:lnTo>
                    <a:pt x="312" y="73"/>
                  </a:lnTo>
                  <a:lnTo>
                    <a:pt x="311" y="72"/>
                  </a:lnTo>
                  <a:lnTo>
                    <a:pt x="310" y="70"/>
                  </a:lnTo>
                  <a:lnTo>
                    <a:pt x="310" y="69"/>
                  </a:lnTo>
                  <a:lnTo>
                    <a:pt x="308" y="69"/>
                  </a:lnTo>
                  <a:lnTo>
                    <a:pt x="307" y="70"/>
                  </a:lnTo>
                  <a:lnTo>
                    <a:pt x="300" y="72"/>
                  </a:lnTo>
                  <a:lnTo>
                    <a:pt x="298" y="73"/>
                  </a:lnTo>
                  <a:lnTo>
                    <a:pt x="295" y="75"/>
                  </a:lnTo>
                  <a:lnTo>
                    <a:pt x="292" y="77"/>
                  </a:lnTo>
                  <a:lnTo>
                    <a:pt x="290" y="78"/>
                  </a:lnTo>
                  <a:lnTo>
                    <a:pt x="289" y="77"/>
                  </a:lnTo>
                  <a:lnTo>
                    <a:pt x="289" y="71"/>
                  </a:lnTo>
                  <a:lnTo>
                    <a:pt x="293" y="66"/>
                  </a:lnTo>
                  <a:lnTo>
                    <a:pt x="295" y="63"/>
                  </a:lnTo>
                  <a:lnTo>
                    <a:pt x="294" y="63"/>
                  </a:lnTo>
                  <a:lnTo>
                    <a:pt x="291" y="63"/>
                  </a:lnTo>
                  <a:lnTo>
                    <a:pt x="291" y="61"/>
                  </a:lnTo>
                  <a:lnTo>
                    <a:pt x="293" y="60"/>
                  </a:lnTo>
                  <a:lnTo>
                    <a:pt x="294" y="58"/>
                  </a:lnTo>
                  <a:lnTo>
                    <a:pt x="293" y="57"/>
                  </a:lnTo>
                  <a:lnTo>
                    <a:pt x="291" y="55"/>
                  </a:lnTo>
                  <a:lnTo>
                    <a:pt x="291" y="51"/>
                  </a:lnTo>
                  <a:lnTo>
                    <a:pt x="292" y="50"/>
                  </a:lnTo>
                  <a:lnTo>
                    <a:pt x="291" y="48"/>
                  </a:lnTo>
                  <a:lnTo>
                    <a:pt x="286" y="50"/>
                  </a:lnTo>
                  <a:lnTo>
                    <a:pt x="285" y="50"/>
                  </a:lnTo>
                  <a:lnTo>
                    <a:pt x="284" y="47"/>
                  </a:lnTo>
                  <a:lnTo>
                    <a:pt x="287" y="43"/>
                  </a:lnTo>
                  <a:lnTo>
                    <a:pt x="288" y="41"/>
                  </a:lnTo>
                  <a:lnTo>
                    <a:pt x="284" y="41"/>
                  </a:lnTo>
                  <a:lnTo>
                    <a:pt x="282" y="39"/>
                  </a:lnTo>
                  <a:lnTo>
                    <a:pt x="280" y="37"/>
                  </a:lnTo>
                  <a:lnTo>
                    <a:pt x="278" y="34"/>
                  </a:lnTo>
                  <a:lnTo>
                    <a:pt x="278" y="31"/>
                  </a:lnTo>
                  <a:lnTo>
                    <a:pt x="280" y="25"/>
                  </a:lnTo>
                  <a:lnTo>
                    <a:pt x="283" y="24"/>
                  </a:lnTo>
                  <a:lnTo>
                    <a:pt x="285" y="23"/>
                  </a:lnTo>
                  <a:lnTo>
                    <a:pt x="290" y="19"/>
                  </a:lnTo>
                  <a:lnTo>
                    <a:pt x="296" y="19"/>
                  </a:lnTo>
                  <a:lnTo>
                    <a:pt x="300" y="18"/>
                  </a:lnTo>
                  <a:lnTo>
                    <a:pt x="304" y="16"/>
                  </a:lnTo>
                  <a:lnTo>
                    <a:pt x="306" y="16"/>
                  </a:lnTo>
                  <a:lnTo>
                    <a:pt x="309" y="14"/>
                  </a:lnTo>
                  <a:lnTo>
                    <a:pt x="309" y="12"/>
                  </a:lnTo>
                  <a:lnTo>
                    <a:pt x="308" y="10"/>
                  </a:lnTo>
                  <a:lnTo>
                    <a:pt x="309" y="8"/>
                  </a:lnTo>
                  <a:lnTo>
                    <a:pt x="312" y="6"/>
                  </a:lnTo>
                  <a:lnTo>
                    <a:pt x="317" y="3"/>
                  </a:lnTo>
                  <a:lnTo>
                    <a:pt x="321" y="3"/>
                  </a:lnTo>
                  <a:lnTo>
                    <a:pt x="326" y="0"/>
                  </a:lnTo>
                  <a:lnTo>
                    <a:pt x="329" y="2"/>
                  </a:lnTo>
                  <a:lnTo>
                    <a:pt x="332" y="1"/>
                  </a:lnTo>
                  <a:lnTo>
                    <a:pt x="335" y="3"/>
                  </a:lnTo>
                  <a:lnTo>
                    <a:pt x="340" y="7"/>
                  </a:lnTo>
                  <a:lnTo>
                    <a:pt x="346" y="9"/>
                  </a:lnTo>
                  <a:lnTo>
                    <a:pt x="351" y="8"/>
                  </a:lnTo>
                  <a:lnTo>
                    <a:pt x="360" y="7"/>
                  </a:lnTo>
                  <a:lnTo>
                    <a:pt x="364" y="8"/>
                  </a:lnTo>
                  <a:lnTo>
                    <a:pt x="372" y="7"/>
                  </a:lnTo>
                  <a:lnTo>
                    <a:pt x="377" y="7"/>
                  </a:lnTo>
                  <a:lnTo>
                    <a:pt x="384" y="5"/>
                  </a:lnTo>
                  <a:lnTo>
                    <a:pt x="389" y="8"/>
                  </a:lnTo>
                  <a:lnTo>
                    <a:pt x="400" y="9"/>
                  </a:lnTo>
                  <a:lnTo>
                    <a:pt x="407" y="11"/>
                  </a:lnTo>
                  <a:lnTo>
                    <a:pt x="425" y="15"/>
                  </a:lnTo>
                  <a:lnTo>
                    <a:pt x="432" y="15"/>
                  </a:lnTo>
                  <a:lnTo>
                    <a:pt x="441" y="13"/>
                  </a:lnTo>
                  <a:lnTo>
                    <a:pt x="445" y="11"/>
                  </a:lnTo>
                  <a:lnTo>
                    <a:pt x="448" y="12"/>
                  </a:lnTo>
                  <a:lnTo>
                    <a:pt x="454" y="11"/>
                  </a:lnTo>
                  <a:lnTo>
                    <a:pt x="456" y="11"/>
                  </a:lnTo>
                  <a:lnTo>
                    <a:pt x="460" y="13"/>
                  </a:lnTo>
                  <a:lnTo>
                    <a:pt x="471" y="17"/>
                  </a:lnTo>
                  <a:lnTo>
                    <a:pt x="474" y="14"/>
                  </a:lnTo>
                  <a:lnTo>
                    <a:pt x="477" y="13"/>
                  </a:lnTo>
                  <a:lnTo>
                    <a:pt x="485" y="15"/>
                  </a:lnTo>
                  <a:lnTo>
                    <a:pt x="493" y="19"/>
                  </a:lnTo>
                  <a:lnTo>
                    <a:pt x="498" y="19"/>
                  </a:lnTo>
                  <a:lnTo>
                    <a:pt x="504" y="18"/>
                  </a:lnTo>
                  <a:lnTo>
                    <a:pt x="509" y="16"/>
                  </a:lnTo>
                  <a:lnTo>
                    <a:pt x="510" y="15"/>
                  </a:lnTo>
                  <a:close/>
                  <a:moveTo>
                    <a:pt x="700" y="164"/>
                  </a:moveTo>
                  <a:lnTo>
                    <a:pt x="700" y="164"/>
                  </a:lnTo>
                  <a:lnTo>
                    <a:pt x="699" y="164"/>
                  </a:lnTo>
                  <a:lnTo>
                    <a:pt x="690" y="159"/>
                  </a:lnTo>
                  <a:lnTo>
                    <a:pt x="687" y="159"/>
                  </a:lnTo>
                  <a:lnTo>
                    <a:pt x="686" y="158"/>
                  </a:lnTo>
                  <a:lnTo>
                    <a:pt x="686" y="156"/>
                  </a:lnTo>
                  <a:lnTo>
                    <a:pt x="686" y="155"/>
                  </a:lnTo>
                  <a:lnTo>
                    <a:pt x="693" y="154"/>
                  </a:lnTo>
                  <a:lnTo>
                    <a:pt x="698" y="156"/>
                  </a:lnTo>
                  <a:lnTo>
                    <a:pt x="701" y="160"/>
                  </a:lnTo>
                  <a:lnTo>
                    <a:pt x="701" y="161"/>
                  </a:lnTo>
                  <a:lnTo>
                    <a:pt x="700" y="164"/>
                  </a:lnTo>
                  <a:close/>
                  <a:moveTo>
                    <a:pt x="664" y="166"/>
                  </a:moveTo>
                  <a:lnTo>
                    <a:pt x="664" y="166"/>
                  </a:lnTo>
                  <a:lnTo>
                    <a:pt x="667" y="167"/>
                  </a:lnTo>
                  <a:lnTo>
                    <a:pt x="670" y="166"/>
                  </a:lnTo>
                  <a:lnTo>
                    <a:pt x="672" y="166"/>
                  </a:lnTo>
                  <a:lnTo>
                    <a:pt x="674" y="167"/>
                  </a:lnTo>
                  <a:lnTo>
                    <a:pt x="674" y="169"/>
                  </a:lnTo>
                  <a:lnTo>
                    <a:pt x="673" y="172"/>
                  </a:lnTo>
                  <a:lnTo>
                    <a:pt x="671" y="175"/>
                  </a:lnTo>
                  <a:lnTo>
                    <a:pt x="669" y="178"/>
                  </a:lnTo>
                  <a:lnTo>
                    <a:pt x="667" y="182"/>
                  </a:lnTo>
                  <a:lnTo>
                    <a:pt x="665" y="184"/>
                  </a:lnTo>
                  <a:lnTo>
                    <a:pt x="662" y="185"/>
                  </a:lnTo>
                  <a:lnTo>
                    <a:pt x="657" y="183"/>
                  </a:lnTo>
                  <a:lnTo>
                    <a:pt x="653" y="182"/>
                  </a:lnTo>
                  <a:lnTo>
                    <a:pt x="653" y="181"/>
                  </a:lnTo>
                  <a:lnTo>
                    <a:pt x="652" y="177"/>
                  </a:lnTo>
                  <a:lnTo>
                    <a:pt x="650" y="176"/>
                  </a:lnTo>
                  <a:lnTo>
                    <a:pt x="648" y="175"/>
                  </a:lnTo>
                  <a:lnTo>
                    <a:pt x="646" y="176"/>
                  </a:lnTo>
                  <a:lnTo>
                    <a:pt x="644" y="178"/>
                  </a:lnTo>
                  <a:lnTo>
                    <a:pt x="643" y="176"/>
                  </a:lnTo>
                  <a:lnTo>
                    <a:pt x="641" y="176"/>
                  </a:lnTo>
                  <a:lnTo>
                    <a:pt x="640" y="174"/>
                  </a:lnTo>
                  <a:lnTo>
                    <a:pt x="640" y="173"/>
                  </a:lnTo>
                  <a:lnTo>
                    <a:pt x="653" y="163"/>
                  </a:lnTo>
                  <a:lnTo>
                    <a:pt x="657" y="161"/>
                  </a:lnTo>
                  <a:lnTo>
                    <a:pt x="665" y="158"/>
                  </a:lnTo>
                  <a:lnTo>
                    <a:pt x="666" y="159"/>
                  </a:lnTo>
                  <a:lnTo>
                    <a:pt x="665" y="160"/>
                  </a:lnTo>
                  <a:lnTo>
                    <a:pt x="665" y="161"/>
                  </a:lnTo>
                  <a:lnTo>
                    <a:pt x="666" y="162"/>
                  </a:lnTo>
                  <a:lnTo>
                    <a:pt x="666" y="163"/>
                  </a:lnTo>
                  <a:lnTo>
                    <a:pt x="665" y="164"/>
                  </a:lnTo>
                  <a:lnTo>
                    <a:pt x="664" y="166"/>
                  </a:lnTo>
                  <a:close/>
                  <a:moveTo>
                    <a:pt x="611" y="201"/>
                  </a:moveTo>
                  <a:lnTo>
                    <a:pt x="611" y="201"/>
                  </a:lnTo>
                  <a:lnTo>
                    <a:pt x="610" y="203"/>
                  </a:lnTo>
                  <a:lnTo>
                    <a:pt x="605" y="202"/>
                  </a:lnTo>
                  <a:lnTo>
                    <a:pt x="604" y="201"/>
                  </a:lnTo>
                  <a:lnTo>
                    <a:pt x="605" y="198"/>
                  </a:lnTo>
                  <a:lnTo>
                    <a:pt x="607" y="198"/>
                  </a:lnTo>
                  <a:lnTo>
                    <a:pt x="607" y="196"/>
                  </a:lnTo>
                  <a:lnTo>
                    <a:pt x="608" y="194"/>
                  </a:lnTo>
                  <a:lnTo>
                    <a:pt x="615" y="193"/>
                  </a:lnTo>
                  <a:lnTo>
                    <a:pt x="616" y="194"/>
                  </a:lnTo>
                  <a:lnTo>
                    <a:pt x="617" y="196"/>
                  </a:lnTo>
                  <a:lnTo>
                    <a:pt x="613" y="200"/>
                  </a:lnTo>
                  <a:lnTo>
                    <a:pt x="611" y="201"/>
                  </a:lnTo>
                  <a:close/>
                  <a:moveTo>
                    <a:pt x="616" y="210"/>
                  </a:moveTo>
                  <a:lnTo>
                    <a:pt x="616" y="210"/>
                  </a:lnTo>
                  <a:lnTo>
                    <a:pt x="615" y="211"/>
                  </a:lnTo>
                  <a:lnTo>
                    <a:pt x="613" y="210"/>
                  </a:lnTo>
                  <a:lnTo>
                    <a:pt x="610" y="210"/>
                  </a:lnTo>
                  <a:lnTo>
                    <a:pt x="610" y="209"/>
                  </a:lnTo>
                  <a:lnTo>
                    <a:pt x="610" y="208"/>
                  </a:lnTo>
                  <a:lnTo>
                    <a:pt x="611" y="207"/>
                  </a:lnTo>
                  <a:lnTo>
                    <a:pt x="613" y="209"/>
                  </a:lnTo>
                  <a:lnTo>
                    <a:pt x="616" y="209"/>
                  </a:lnTo>
                  <a:lnTo>
                    <a:pt x="616" y="210"/>
                  </a:lnTo>
                  <a:close/>
                  <a:moveTo>
                    <a:pt x="138" y="576"/>
                  </a:moveTo>
                  <a:lnTo>
                    <a:pt x="138" y="576"/>
                  </a:lnTo>
                  <a:lnTo>
                    <a:pt x="136" y="578"/>
                  </a:lnTo>
                  <a:lnTo>
                    <a:pt x="134" y="577"/>
                  </a:lnTo>
                  <a:lnTo>
                    <a:pt x="135" y="572"/>
                  </a:lnTo>
                  <a:lnTo>
                    <a:pt x="136" y="571"/>
                  </a:lnTo>
                  <a:lnTo>
                    <a:pt x="140" y="568"/>
                  </a:lnTo>
                  <a:lnTo>
                    <a:pt x="144" y="568"/>
                  </a:lnTo>
                  <a:lnTo>
                    <a:pt x="145" y="565"/>
                  </a:lnTo>
                  <a:lnTo>
                    <a:pt x="146" y="564"/>
                  </a:lnTo>
                  <a:lnTo>
                    <a:pt x="148" y="566"/>
                  </a:lnTo>
                  <a:lnTo>
                    <a:pt x="147" y="567"/>
                  </a:lnTo>
                  <a:lnTo>
                    <a:pt x="146" y="572"/>
                  </a:lnTo>
                  <a:lnTo>
                    <a:pt x="143" y="574"/>
                  </a:lnTo>
                  <a:lnTo>
                    <a:pt x="138" y="576"/>
                  </a:lnTo>
                  <a:close/>
                  <a:moveTo>
                    <a:pt x="10" y="591"/>
                  </a:moveTo>
                  <a:lnTo>
                    <a:pt x="10" y="591"/>
                  </a:lnTo>
                  <a:lnTo>
                    <a:pt x="9" y="591"/>
                  </a:lnTo>
                  <a:lnTo>
                    <a:pt x="9" y="588"/>
                  </a:lnTo>
                  <a:lnTo>
                    <a:pt x="5" y="581"/>
                  </a:lnTo>
                  <a:lnTo>
                    <a:pt x="7" y="578"/>
                  </a:lnTo>
                  <a:lnTo>
                    <a:pt x="11" y="578"/>
                  </a:lnTo>
                  <a:lnTo>
                    <a:pt x="13" y="580"/>
                  </a:lnTo>
                  <a:lnTo>
                    <a:pt x="13" y="582"/>
                  </a:lnTo>
                  <a:lnTo>
                    <a:pt x="13" y="584"/>
                  </a:lnTo>
                  <a:lnTo>
                    <a:pt x="13" y="586"/>
                  </a:lnTo>
                  <a:lnTo>
                    <a:pt x="12" y="588"/>
                  </a:lnTo>
                  <a:lnTo>
                    <a:pt x="10" y="591"/>
                  </a:lnTo>
                  <a:close/>
                  <a:moveTo>
                    <a:pt x="123" y="602"/>
                  </a:moveTo>
                  <a:lnTo>
                    <a:pt x="123" y="602"/>
                  </a:lnTo>
                  <a:lnTo>
                    <a:pt x="119" y="606"/>
                  </a:lnTo>
                  <a:lnTo>
                    <a:pt x="115" y="605"/>
                  </a:lnTo>
                  <a:lnTo>
                    <a:pt x="114" y="604"/>
                  </a:lnTo>
                  <a:lnTo>
                    <a:pt x="118" y="603"/>
                  </a:lnTo>
                  <a:lnTo>
                    <a:pt x="122" y="600"/>
                  </a:lnTo>
                  <a:lnTo>
                    <a:pt x="125" y="594"/>
                  </a:lnTo>
                  <a:lnTo>
                    <a:pt x="129" y="586"/>
                  </a:lnTo>
                  <a:lnTo>
                    <a:pt x="129" y="583"/>
                  </a:lnTo>
                  <a:lnTo>
                    <a:pt x="131" y="582"/>
                  </a:lnTo>
                  <a:lnTo>
                    <a:pt x="133" y="582"/>
                  </a:lnTo>
                  <a:lnTo>
                    <a:pt x="134" y="582"/>
                  </a:lnTo>
                  <a:lnTo>
                    <a:pt x="135" y="584"/>
                  </a:lnTo>
                  <a:lnTo>
                    <a:pt x="135" y="587"/>
                  </a:lnTo>
                  <a:lnTo>
                    <a:pt x="134" y="594"/>
                  </a:lnTo>
                  <a:lnTo>
                    <a:pt x="132" y="599"/>
                  </a:lnTo>
                  <a:lnTo>
                    <a:pt x="123" y="602"/>
                  </a:lnTo>
                  <a:close/>
                  <a:moveTo>
                    <a:pt x="57" y="595"/>
                  </a:moveTo>
                  <a:lnTo>
                    <a:pt x="57" y="595"/>
                  </a:lnTo>
                  <a:lnTo>
                    <a:pt x="54" y="603"/>
                  </a:lnTo>
                  <a:lnTo>
                    <a:pt x="52" y="606"/>
                  </a:lnTo>
                  <a:lnTo>
                    <a:pt x="50" y="607"/>
                  </a:lnTo>
                  <a:lnTo>
                    <a:pt x="47" y="608"/>
                  </a:lnTo>
                  <a:lnTo>
                    <a:pt x="42" y="603"/>
                  </a:lnTo>
                  <a:lnTo>
                    <a:pt x="40" y="598"/>
                  </a:lnTo>
                  <a:lnTo>
                    <a:pt x="39" y="596"/>
                  </a:lnTo>
                  <a:lnTo>
                    <a:pt x="41" y="595"/>
                  </a:lnTo>
                  <a:lnTo>
                    <a:pt x="44" y="595"/>
                  </a:lnTo>
                  <a:lnTo>
                    <a:pt x="50" y="594"/>
                  </a:lnTo>
                  <a:lnTo>
                    <a:pt x="51" y="593"/>
                  </a:lnTo>
                  <a:lnTo>
                    <a:pt x="57" y="588"/>
                  </a:lnTo>
                  <a:lnTo>
                    <a:pt x="63" y="588"/>
                  </a:lnTo>
                  <a:lnTo>
                    <a:pt x="63" y="589"/>
                  </a:lnTo>
                  <a:lnTo>
                    <a:pt x="57" y="595"/>
                  </a:lnTo>
                  <a:close/>
                  <a:moveTo>
                    <a:pt x="30" y="607"/>
                  </a:moveTo>
                  <a:lnTo>
                    <a:pt x="30" y="607"/>
                  </a:lnTo>
                  <a:lnTo>
                    <a:pt x="29" y="608"/>
                  </a:lnTo>
                  <a:lnTo>
                    <a:pt x="27" y="607"/>
                  </a:lnTo>
                  <a:lnTo>
                    <a:pt x="26" y="604"/>
                  </a:lnTo>
                  <a:lnTo>
                    <a:pt x="27" y="602"/>
                  </a:lnTo>
                  <a:lnTo>
                    <a:pt x="28" y="601"/>
                  </a:lnTo>
                  <a:lnTo>
                    <a:pt x="29" y="601"/>
                  </a:lnTo>
                  <a:lnTo>
                    <a:pt x="32" y="603"/>
                  </a:lnTo>
                  <a:lnTo>
                    <a:pt x="33" y="604"/>
                  </a:lnTo>
                  <a:lnTo>
                    <a:pt x="33" y="605"/>
                  </a:lnTo>
                  <a:lnTo>
                    <a:pt x="30" y="607"/>
                  </a:lnTo>
                  <a:close/>
                  <a:moveTo>
                    <a:pt x="86" y="603"/>
                  </a:moveTo>
                  <a:lnTo>
                    <a:pt x="86" y="603"/>
                  </a:lnTo>
                  <a:lnTo>
                    <a:pt x="86" y="605"/>
                  </a:lnTo>
                  <a:lnTo>
                    <a:pt x="86" y="608"/>
                  </a:lnTo>
                  <a:lnTo>
                    <a:pt x="86" y="612"/>
                  </a:lnTo>
                  <a:lnTo>
                    <a:pt x="85" y="615"/>
                  </a:lnTo>
                  <a:lnTo>
                    <a:pt x="81" y="617"/>
                  </a:lnTo>
                  <a:lnTo>
                    <a:pt x="78" y="616"/>
                  </a:lnTo>
                  <a:lnTo>
                    <a:pt x="76" y="616"/>
                  </a:lnTo>
                  <a:lnTo>
                    <a:pt x="73" y="612"/>
                  </a:lnTo>
                  <a:lnTo>
                    <a:pt x="73" y="608"/>
                  </a:lnTo>
                  <a:lnTo>
                    <a:pt x="76" y="606"/>
                  </a:lnTo>
                  <a:lnTo>
                    <a:pt x="77" y="603"/>
                  </a:lnTo>
                  <a:lnTo>
                    <a:pt x="84" y="603"/>
                  </a:lnTo>
                  <a:lnTo>
                    <a:pt x="85" y="603"/>
                  </a:lnTo>
                  <a:lnTo>
                    <a:pt x="85" y="602"/>
                  </a:lnTo>
                  <a:lnTo>
                    <a:pt x="86" y="603"/>
                  </a:lnTo>
                  <a:close/>
                  <a:moveTo>
                    <a:pt x="8" y="615"/>
                  </a:moveTo>
                  <a:lnTo>
                    <a:pt x="8" y="615"/>
                  </a:lnTo>
                  <a:lnTo>
                    <a:pt x="5" y="620"/>
                  </a:lnTo>
                  <a:lnTo>
                    <a:pt x="2" y="618"/>
                  </a:lnTo>
                  <a:lnTo>
                    <a:pt x="1" y="618"/>
                  </a:lnTo>
                  <a:lnTo>
                    <a:pt x="0" y="616"/>
                  </a:lnTo>
                  <a:lnTo>
                    <a:pt x="3" y="616"/>
                  </a:lnTo>
                  <a:lnTo>
                    <a:pt x="7" y="613"/>
                  </a:lnTo>
                </a:path>
              </a:pathLst>
            </a:custGeom>
            <a:grp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cxnSp>
          <p:nvCxnSpPr>
            <p:cNvPr id="181" name="Connecteur droit 180">
              <a:extLst>
                <a:ext uri="{FF2B5EF4-FFF2-40B4-BE49-F238E27FC236}">
                  <a16:creationId xmlns:a16="http://schemas.microsoft.com/office/drawing/2014/main" id="{64A22451-58F5-4C5F-9E8A-6FB2C6C6CEB6}"/>
                </a:ext>
              </a:extLst>
            </p:cNvPr>
            <p:cNvCxnSpPr>
              <a:cxnSpLocks/>
            </p:cNvCxnSpPr>
            <p:nvPr/>
          </p:nvCxnSpPr>
          <p:spPr>
            <a:xfrm>
              <a:off x="5686699" y="1873170"/>
              <a:ext cx="1" cy="321051"/>
            </a:xfrm>
            <a:prstGeom prst="line">
              <a:avLst/>
            </a:prstGeom>
            <a:grpFill/>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2" name="Connecteur : en angle 181">
              <a:extLst>
                <a:ext uri="{FF2B5EF4-FFF2-40B4-BE49-F238E27FC236}">
                  <a16:creationId xmlns:a16="http://schemas.microsoft.com/office/drawing/2014/main" id="{53777C68-0D70-492B-8CC3-F4C0A4B56D20}"/>
                </a:ext>
              </a:extLst>
            </p:cNvPr>
            <p:cNvCxnSpPr>
              <a:cxnSpLocks/>
            </p:cNvCxnSpPr>
            <p:nvPr/>
          </p:nvCxnSpPr>
          <p:spPr>
            <a:xfrm rot="16200000" flipH="1">
              <a:off x="5795449" y="3094928"/>
              <a:ext cx="170952" cy="61903"/>
            </a:xfrm>
            <a:prstGeom prst="bentConnector2">
              <a:avLst/>
            </a:prstGeom>
            <a:grpFill/>
            <a:ln>
              <a:solidFill>
                <a:srgbClr val="60615F"/>
              </a:solidFill>
            </a:ln>
          </p:spPr>
          <p:style>
            <a:lnRef idx="1">
              <a:schemeClr val="accent1"/>
            </a:lnRef>
            <a:fillRef idx="0">
              <a:schemeClr val="accent1"/>
            </a:fillRef>
            <a:effectRef idx="0">
              <a:schemeClr val="accent1"/>
            </a:effectRef>
            <a:fontRef idx="minor">
              <a:schemeClr val="tx1"/>
            </a:fontRef>
          </p:style>
        </p:cxnSp>
        <p:cxnSp>
          <p:nvCxnSpPr>
            <p:cNvPr id="183" name="Connecteur : en angle 182">
              <a:extLst>
                <a:ext uri="{FF2B5EF4-FFF2-40B4-BE49-F238E27FC236}">
                  <a16:creationId xmlns:a16="http://schemas.microsoft.com/office/drawing/2014/main" id="{19077B74-94BD-4CEA-8006-83FAE237937D}"/>
                </a:ext>
              </a:extLst>
            </p:cNvPr>
            <p:cNvCxnSpPr>
              <a:cxnSpLocks/>
            </p:cNvCxnSpPr>
            <p:nvPr/>
          </p:nvCxnSpPr>
          <p:spPr>
            <a:xfrm rot="16200000" flipH="1">
              <a:off x="5783370" y="3787861"/>
              <a:ext cx="182552" cy="74462"/>
            </a:xfrm>
            <a:prstGeom prst="bentConnector2">
              <a:avLst/>
            </a:prstGeom>
            <a:grpFill/>
            <a:ln>
              <a:solidFill>
                <a:srgbClr val="60615F"/>
              </a:solidFill>
            </a:ln>
          </p:spPr>
          <p:style>
            <a:lnRef idx="1">
              <a:schemeClr val="accent1"/>
            </a:lnRef>
            <a:fillRef idx="0">
              <a:schemeClr val="accent1"/>
            </a:fillRef>
            <a:effectRef idx="0">
              <a:schemeClr val="accent1"/>
            </a:effectRef>
            <a:fontRef idx="minor">
              <a:schemeClr val="tx1"/>
            </a:fontRef>
          </p:style>
        </p:cxnSp>
      </p:grpSp>
      <p:sp>
        <p:nvSpPr>
          <p:cNvPr id="184" name="Titre 1">
            <a:extLst>
              <a:ext uri="{FF2B5EF4-FFF2-40B4-BE49-F238E27FC236}">
                <a16:creationId xmlns:a16="http://schemas.microsoft.com/office/drawing/2014/main" id="{7A811DB3-F690-4992-9C1D-A00E1709EFE7}"/>
              </a:ext>
            </a:extLst>
          </p:cNvPr>
          <p:cNvSpPr>
            <a:spLocks noGrp="1"/>
          </p:cNvSpPr>
          <p:nvPr>
            <p:ph type="title"/>
          </p:nvPr>
        </p:nvSpPr>
        <p:spPr>
          <a:xfrm>
            <a:off x="388351" y="419934"/>
            <a:ext cx="10962776" cy="764704"/>
          </a:xfrm>
        </p:spPr>
        <p:txBody>
          <a:bodyPr/>
          <a:lstStyle/>
          <a:p>
            <a:r>
              <a:rPr lang="cs-CZ" sz="4000" dirty="0"/>
              <a:t>Osnovne činjenice</a:t>
            </a:r>
            <a:endParaRPr lang="fr-FR" sz="4000" dirty="0"/>
          </a:p>
        </p:txBody>
      </p:sp>
      <p:grpSp>
        <p:nvGrpSpPr>
          <p:cNvPr id="185" name="Groupe 184">
            <a:extLst>
              <a:ext uri="{FF2B5EF4-FFF2-40B4-BE49-F238E27FC236}">
                <a16:creationId xmlns:a16="http://schemas.microsoft.com/office/drawing/2014/main" id="{AEF42948-FB26-4BF5-A3D9-70BA514096CC}"/>
              </a:ext>
            </a:extLst>
          </p:cNvPr>
          <p:cNvGrpSpPr/>
          <p:nvPr/>
        </p:nvGrpSpPr>
        <p:grpSpPr>
          <a:xfrm>
            <a:off x="394192" y="1383017"/>
            <a:ext cx="1710318" cy="1178910"/>
            <a:chOff x="394192" y="1383017"/>
            <a:chExt cx="1710318" cy="1178910"/>
          </a:xfrm>
        </p:grpSpPr>
        <p:sp>
          <p:nvSpPr>
            <p:cNvPr id="186" name="Rectangle 185">
              <a:extLst>
                <a:ext uri="{FF2B5EF4-FFF2-40B4-BE49-F238E27FC236}">
                  <a16:creationId xmlns:a16="http://schemas.microsoft.com/office/drawing/2014/main" id="{C15709B0-E734-46C7-9D62-67724069D1F8}"/>
                </a:ext>
              </a:extLst>
            </p:cNvPr>
            <p:cNvSpPr/>
            <p:nvPr/>
          </p:nvSpPr>
          <p:spPr>
            <a:xfrm>
              <a:off x="394192" y="1383017"/>
              <a:ext cx="1710318" cy="1178910"/>
            </a:xfrm>
            <a:prstGeom prst="rect">
              <a:avLst/>
            </a:prstGeom>
            <a:solidFill>
              <a:srgbClr val="CDF0FF"/>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7" name="Image 186">
              <a:extLst>
                <a:ext uri="{FF2B5EF4-FFF2-40B4-BE49-F238E27FC236}">
                  <a16:creationId xmlns:a16="http://schemas.microsoft.com/office/drawing/2014/main" id="{A959351C-5B60-4D55-80E5-79F8905FA6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5908" y="1554215"/>
              <a:ext cx="458009" cy="458009"/>
            </a:xfrm>
            <a:prstGeom prst="rect">
              <a:avLst/>
            </a:prstGeom>
          </p:spPr>
        </p:pic>
        <p:sp>
          <p:nvSpPr>
            <p:cNvPr id="188" name="Rectangle 187">
              <a:extLst>
                <a:ext uri="{FF2B5EF4-FFF2-40B4-BE49-F238E27FC236}">
                  <a16:creationId xmlns:a16="http://schemas.microsoft.com/office/drawing/2014/main" id="{9B28026D-B027-4ACE-B38A-14570C9F42B2}"/>
                </a:ext>
              </a:extLst>
            </p:cNvPr>
            <p:cNvSpPr/>
            <p:nvPr/>
          </p:nvSpPr>
          <p:spPr>
            <a:xfrm>
              <a:off x="988000" y="1587770"/>
              <a:ext cx="1033043" cy="339635"/>
            </a:xfrm>
            <a:prstGeom prst="rect">
              <a:avLst/>
            </a:prstGeom>
          </p:spPr>
          <p:txBody>
            <a:bodyPr/>
            <a:lstStyle/>
            <a:p>
              <a:pPr algn="ctr">
                <a:spcBef>
                  <a:spcPct val="20000"/>
                </a:spcBef>
                <a:spcAft>
                  <a:spcPts val="600"/>
                </a:spcAft>
                <a:buFont typeface="+mj-lt"/>
                <a:buNone/>
              </a:pPr>
              <a:r>
                <a:rPr lang="fr-FR" dirty="0">
                  <a:latin typeface="Segoe UI Black" panose="020B0A02040204020203" pitchFamily="34" charset="0"/>
                  <a:ea typeface="Segoe UI Black" panose="020B0A02040204020203" pitchFamily="34" charset="0"/>
                  <a:cs typeface="Segoe UI Light" panose="020B0502040204020203" pitchFamily="34" charset="0"/>
                </a:rPr>
                <a:t>+120</a:t>
              </a:r>
            </a:p>
          </p:txBody>
        </p:sp>
        <p:sp>
          <p:nvSpPr>
            <p:cNvPr id="189" name="Rectangle 188">
              <a:extLst>
                <a:ext uri="{FF2B5EF4-FFF2-40B4-BE49-F238E27FC236}">
                  <a16:creationId xmlns:a16="http://schemas.microsoft.com/office/drawing/2014/main" id="{845BFDE6-CBC4-42F1-A6BA-8D069C86BF72}"/>
                </a:ext>
              </a:extLst>
            </p:cNvPr>
            <p:cNvSpPr/>
            <p:nvPr/>
          </p:nvSpPr>
          <p:spPr>
            <a:xfrm>
              <a:off x="578340" y="2113321"/>
              <a:ext cx="1342034" cy="307777"/>
            </a:xfrm>
            <a:prstGeom prst="rect">
              <a:avLst/>
            </a:prstGeom>
          </p:spPr>
          <p:txBody>
            <a:bodyPr wrap="none">
              <a:spAutoFit/>
            </a:bodyPr>
            <a:lstStyle/>
            <a:p>
              <a:pPr algn="ctr"/>
              <a:r>
                <a:rPr lang="cs-CZ" sz="1400" dirty="0">
                  <a:latin typeface="Segoe UI Light" panose="020B0502040204020203" pitchFamily="34" charset="0"/>
                  <a:cs typeface="Segoe UI Light" panose="020B0502040204020203" pitchFamily="34" charset="0"/>
                </a:rPr>
                <a:t>godina tradicije</a:t>
              </a:r>
              <a:endParaRPr lang="en-GB" sz="1400" dirty="0"/>
            </a:p>
          </p:txBody>
        </p:sp>
      </p:grpSp>
      <p:grpSp>
        <p:nvGrpSpPr>
          <p:cNvPr id="190" name="Groupe 189">
            <a:extLst>
              <a:ext uri="{FF2B5EF4-FFF2-40B4-BE49-F238E27FC236}">
                <a16:creationId xmlns:a16="http://schemas.microsoft.com/office/drawing/2014/main" id="{3727A078-BDE0-431F-B2BA-EABDBEECB84E}"/>
              </a:ext>
            </a:extLst>
          </p:cNvPr>
          <p:cNvGrpSpPr/>
          <p:nvPr/>
        </p:nvGrpSpPr>
        <p:grpSpPr>
          <a:xfrm>
            <a:off x="2204612" y="1383017"/>
            <a:ext cx="1710318" cy="1189799"/>
            <a:chOff x="2204612" y="1383017"/>
            <a:chExt cx="1710318" cy="1189799"/>
          </a:xfrm>
        </p:grpSpPr>
        <p:sp>
          <p:nvSpPr>
            <p:cNvPr id="191" name="Rectangle 190">
              <a:extLst>
                <a:ext uri="{FF2B5EF4-FFF2-40B4-BE49-F238E27FC236}">
                  <a16:creationId xmlns:a16="http://schemas.microsoft.com/office/drawing/2014/main" id="{66F5C56E-4D9A-4DFC-A29B-3E9FEA10C77D}"/>
                </a:ext>
              </a:extLst>
            </p:cNvPr>
            <p:cNvSpPr/>
            <p:nvPr/>
          </p:nvSpPr>
          <p:spPr>
            <a:xfrm>
              <a:off x="2204612" y="1383017"/>
              <a:ext cx="1710318" cy="1178910"/>
            </a:xfrm>
            <a:prstGeom prst="rect">
              <a:avLst/>
            </a:prstGeom>
            <a:solidFill>
              <a:srgbClr val="FAE2DA"/>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600"/>
            </a:p>
          </p:txBody>
        </p:sp>
        <p:pic>
          <p:nvPicPr>
            <p:cNvPr id="192" name="Image 191">
              <a:extLst>
                <a:ext uri="{FF2B5EF4-FFF2-40B4-BE49-F238E27FC236}">
                  <a16:creationId xmlns:a16="http://schemas.microsoft.com/office/drawing/2014/main" id="{D6CD969D-9BB6-4E11-A4E0-E64332AA0A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0881" y="1591052"/>
              <a:ext cx="357680" cy="357680"/>
            </a:xfrm>
            <a:prstGeom prst="rect">
              <a:avLst/>
            </a:prstGeom>
          </p:spPr>
        </p:pic>
        <p:sp>
          <p:nvSpPr>
            <p:cNvPr id="193" name="Rectangle 192">
              <a:extLst>
                <a:ext uri="{FF2B5EF4-FFF2-40B4-BE49-F238E27FC236}">
                  <a16:creationId xmlns:a16="http://schemas.microsoft.com/office/drawing/2014/main" id="{146EDCE4-5357-42AA-B6E0-1308E9FF35AE}"/>
                </a:ext>
              </a:extLst>
            </p:cNvPr>
            <p:cNvSpPr/>
            <p:nvPr/>
          </p:nvSpPr>
          <p:spPr>
            <a:xfrm>
              <a:off x="2690210" y="1587770"/>
              <a:ext cx="1033043" cy="339635"/>
            </a:xfrm>
            <a:prstGeom prst="rect">
              <a:avLst/>
            </a:prstGeom>
          </p:spPr>
          <p:txBody>
            <a:bodyPr/>
            <a:lstStyle/>
            <a:p>
              <a:pPr algn="ctr">
                <a:spcBef>
                  <a:spcPct val="20000"/>
                </a:spcBef>
                <a:spcAft>
                  <a:spcPts val="600"/>
                </a:spcAft>
                <a:buFont typeface="+mj-lt"/>
                <a:buNone/>
              </a:pPr>
              <a:r>
                <a:rPr lang="fr-FR" dirty="0">
                  <a:latin typeface="Segoe UI Black" panose="020B0A02040204020203" pitchFamily="34" charset="0"/>
                  <a:ea typeface="Segoe UI Black" panose="020B0A02040204020203" pitchFamily="34" charset="0"/>
                  <a:cs typeface="Segoe UI Light" panose="020B0502040204020203" pitchFamily="34" charset="0"/>
                </a:rPr>
                <a:t>#1</a:t>
              </a:r>
            </a:p>
          </p:txBody>
        </p:sp>
        <p:sp>
          <p:nvSpPr>
            <p:cNvPr id="194" name="Rectangle 193">
              <a:extLst>
                <a:ext uri="{FF2B5EF4-FFF2-40B4-BE49-F238E27FC236}">
                  <a16:creationId xmlns:a16="http://schemas.microsoft.com/office/drawing/2014/main" id="{3469C4E5-A12E-42E3-89C4-A27F36887CD5}"/>
                </a:ext>
              </a:extLst>
            </p:cNvPr>
            <p:cNvSpPr/>
            <p:nvPr/>
          </p:nvSpPr>
          <p:spPr>
            <a:xfrm>
              <a:off x="2287885" y="1972652"/>
              <a:ext cx="1547245" cy="600164"/>
            </a:xfrm>
            <a:prstGeom prst="rect">
              <a:avLst/>
            </a:prstGeom>
          </p:spPr>
          <p:txBody>
            <a:bodyPr wrap="square" lIns="0" rIns="0">
              <a:spAutoFit/>
            </a:bodyPr>
            <a:lstStyle/>
            <a:p>
              <a:pPr algn="ctr"/>
              <a:r>
                <a:rPr lang="cs-CZ" sz="1100" dirty="0">
                  <a:latin typeface="Segoe UI Light" panose="020B0502040204020203" pitchFamily="34" charset="0"/>
                  <a:cs typeface="Segoe UI Light" panose="020B0502040204020203" pitchFamily="34" charset="0"/>
                </a:rPr>
                <a:t>u Francuskoj, Holandiji, Norveškoj + vodeće pozicije u Evropi</a:t>
              </a:r>
              <a:endParaRPr lang="fr-FR" sz="1100" dirty="0"/>
            </a:p>
          </p:txBody>
        </p:sp>
      </p:grpSp>
      <p:grpSp>
        <p:nvGrpSpPr>
          <p:cNvPr id="195" name="Groupe 194">
            <a:extLst>
              <a:ext uri="{FF2B5EF4-FFF2-40B4-BE49-F238E27FC236}">
                <a16:creationId xmlns:a16="http://schemas.microsoft.com/office/drawing/2014/main" id="{D313A67D-331D-43D1-A207-9FBE339D06B8}"/>
              </a:ext>
            </a:extLst>
          </p:cNvPr>
          <p:cNvGrpSpPr/>
          <p:nvPr/>
        </p:nvGrpSpPr>
        <p:grpSpPr>
          <a:xfrm>
            <a:off x="394192" y="5268741"/>
            <a:ext cx="1741684" cy="1178910"/>
            <a:chOff x="394192" y="5268741"/>
            <a:chExt cx="1741684" cy="1178910"/>
          </a:xfrm>
        </p:grpSpPr>
        <p:sp>
          <p:nvSpPr>
            <p:cNvPr id="196" name="Rectangle 195">
              <a:extLst>
                <a:ext uri="{FF2B5EF4-FFF2-40B4-BE49-F238E27FC236}">
                  <a16:creationId xmlns:a16="http://schemas.microsoft.com/office/drawing/2014/main" id="{31043CD6-33C1-4AE1-A1DF-A1D8D7F62D80}"/>
                </a:ext>
              </a:extLst>
            </p:cNvPr>
            <p:cNvSpPr/>
            <p:nvPr/>
          </p:nvSpPr>
          <p:spPr>
            <a:xfrm>
              <a:off x="394192" y="5268741"/>
              <a:ext cx="1710318" cy="1178910"/>
            </a:xfrm>
            <a:prstGeom prst="rect">
              <a:avLst/>
            </a:prstGeom>
            <a:solidFill>
              <a:srgbClr val="FAE2DA"/>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7" name="Image 196">
              <a:extLst>
                <a:ext uri="{FF2B5EF4-FFF2-40B4-BE49-F238E27FC236}">
                  <a16:creationId xmlns:a16="http://schemas.microsoft.com/office/drawing/2014/main" id="{885B568D-44EA-400A-97AB-2868B23CEA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244" y="5386223"/>
              <a:ext cx="441845" cy="441845"/>
            </a:xfrm>
            <a:prstGeom prst="rect">
              <a:avLst/>
            </a:prstGeom>
          </p:spPr>
        </p:pic>
        <p:sp>
          <p:nvSpPr>
            <p:cNvPr id="198" name="Rectangle 197">
              <a:extLst>
                <a:ext uri="{FF2B5EF4-FFF2-40B4-BE49-F238E27FC236}">
                  <a16:creationId xmlns:a16="http://schemas.microsoft.com/office/drawing/2014/main" id="{58744378-780F-4913-945A-43F2D8859FC7}"/>
                </a:ext>
              </a:extLst>
            </p:cNvPr>
            <p:cNvSpPr/>
            <p:nvPr/>
          </p:nvSpPr>
          <p:spPr>
            <a:xfrm>
              <a:off x="1021261" y="5417997"/>
              <a:ext cx="1114615" cy="438598"/>
            </a:xfrm>
            <a:prstGeom prst="rect">
              <a:avLst/>
            </a:prstGeom>
          </p:spPr>
          <p:txBody>
            <a:bodyPr/>
            <a:lstStyle/>
            <a:p>
              <a:pPr algn="ctr">
                <a:spcBef>
                  <a:spcPct val="20000"/>
                </a:spcBef>
                <a:spcAft>
                  <a:spcPts val="600"/>
                </a:spcAft>
                <a:buFont typeface="+mj-lt"/>
                <a:buNone/>
              </a:pPr>
              <a:r>
                <a:rPr lang="fr-FR" dirty="0">
                  <a:latin typeface="Segoe UI Black" panose="020B0A02040204020203" pitchFamily="34" charset="0"/>
                  <a:ea typeface="Segoe UI Black" panose="020B0A02040204020203" pitchFamily="34" charset="0"/>
                  <a:cs typeface="Segoe UI Light" panose="020B0502040204020203" pitchFamily="34" charset="0"/>
                </a:rPr>
                <a:t>€213m</a:t>
              </a:r>
            </a:p>
          </p:txBody>
        </p:sp>
        <p:sp>
          <p:nvSpPr>
            <p:cNvPr id="199" name="Rectangle 198">
              <a:extLst>
                <a:ext uri="{FF2B5EF4-FFF2-40B4-BE49-F238E27FC236}">
                  <a16:creationId xmlns:a16="http://schemas.microsoft.com/office/drawing/2014/main" id="{FE41D5CF-961E-4130-9E4E-6A7E36C7E7FF}"/>
                </a:ext>
              </a:extLst>
            </p:cNvPr>
            <p:cNvSpPr/>
            <p:nvPr/>
          </p:nvSpPr>
          <p:spPr>
            <a:xfrm>
              <a:off x="713186" y="5922006"/>
              <a:ext cx="1072345" cy="307777"/>
            </a:xfrm>
            <a:prstGeom prst="rect">
              <a:avLst/>
            </a:prstGeom>
          </p:spPr>
          <p:txBody>
            <a:bodyPr wrap="none">
              <a:spAutoFit/>
            </a:bodyPr>
            <a:lstStyle/>
            <a:p>
              <a:pPr algn="ctr"/>
              <a:r>
                <a:rPr lang="cs-CZ" sz="1400" dirty="0">
                  <a:latin typeface="Segoe UI Light" panose="020B0502040204020203" pitchFamily="34" charset="0"/>
                  <a:cs typeface="Segoe UI Light" panose="020B0502040204020203" pitchFamily="34" charset="0"/>
                </a:rPr>
                <a:t>promet u € </a:t>
              </a:r>
              <a:endParaRPr lang="fr-FR" sz="1400" dirty="0"/>
            </a:p>
          </p:txBody>
        </p:sp>
      </p:grpSp>
      <p:grpSp>
        <p:nvGrpSpPr>
          <p:cNvPr id="200" name="Groupe 199">
            <a:extLst>
              <a:ext uri="{FF2B5EF4-FFF2-40B4-BE49-F238E27FC236}">
                <a16:creationId xmlns:a16="http://schemas.microsoft.com/office/drawing/2014/main" id="{29349946-ED96-4A15-9B5F-CD6F96032D4F}"/>
              </a:ext>
            </a:extLst>
          </p:cNvPr>
          <p:cNvGrpSpPr/>
          <p:nvPr/>
        </p:nvGrpSpPr>
        <p:grpSpPr>
          <a:xfrm>
            <a:off x="8533261" y="1388023"/>
            <a:ext cx="3520738" cy="2426557"/>
            <a:chOff x="8533261" y="1388023"/>
            <a:chExt cx="3520738" cy="2426557"/>
          </a:xfrm>
        </p:grpSpPr>
        <p:sp>
          <p:nvSpPr>
            <p:cNvPr id="201" name="Rectangle 200">
              <a:extLst>
                <a:ext uri="{FF2B5EF4-FFF2-40B4-BE49-F238E27FC236}">
                  <a16:creationId xmlns:a16="http://schemas.microsoft.com/office/drawing/2014/main" id="{D03E2177-783A-4C8B-8349-2816F5579D75}"/>
                </a:ext>
              </a:extLst>
            </p:cNvPr>
            <p:cNvSpPr/>
            <p:nvPr/>
          </p:nvSpPr>
          <p:spPr>
            <a:xfrm>
              <a:off x="8533261" y="1388023"/>
              <a:ext cx="3520738" cy="2426557"/>
            </a:xfrm>
            <a:prstGeom prst="rect">
              <a:avLst/>
            </a:prstGeom>
            <a:solidFill>
              <a:srgbClr val="60615F"/>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2" name="Image 201">
              <a:extLst>
                <a:ext uri="{FF2B5EF4-FFF2-40B4-BE49-F238E27FC236}">
                  <a16:creationId xmlns:a16="http://schemas.microsoft.com/office/drawing/2014/main" id="{0CFB6546-401B-40F1-9154-3815D799DF3A}"/>
                </a:ext>
              </a:extLst>
            </p:cNvPr>
            <p:cNvPicPr>
              <a:picLocks noChangeAspect="1"/>
            </p:cNvPicPr>
            <p:nvPr/>
          </p:nvPicPr>
          <p:blipFill>
            <a:blip r:embed="rId6" cstate="screen">
              <a:lum bright="70000" contrast="-70000"/>
              <a:extLst>
                <a:ext uri="{28A0092B-C50C-407E-A947-70E740481C1C}">
                  <a14:useLocalDpi xmlns:a14="http://schemas.microsoft.com/office/drawing/2010/main"/>
                </a:ext>
              </a:extLst>
            </a:blip>
            <a:stretch>
              <a:fillRect/>
            </a:stretch>
          </p:blipFill>
          <p:spPr>
            <a:xfrm>
              <a:off x="8912062" y="1889449"/>
              <a:ext cx="647019" cy="647019"/>
            </a:xfrm>
            <a:prstGeom prst="rect">
              <a:avLst/>
            </a:prstGeom>
          </p:spPr>
        </p:pic>
        <p:pic>
          <p:nvPicPr>
            <p:cNvPr id="203" name="Image 202">
              <a:extLst>
                <a:ext uri="{FF2B5EF4-FFF2-40B4-BE49-F238E27FC236}">
                  <a16:creationId xmlns:a16="http://schemas.microsoft.com/office/drawing/2014/main" id="{305F3B34-4235-4066-ACF1-F44721C2F1A9}"/>
                </a:ext>
              </a:extLst>
            </p:cNvPr>
            <p:cNvPicPr>
              <a:picLocks noChangeAspect="1"/>
            </p:cNvPicPr>
            <p:nvPr/>
          </p:nvPicPr>
          <p:blipFill>
            <a:blip r:embed="rId7" cstate="screen">
              <a:lum bright="70000" contrast="-70000"/>
              <a:extLst>
                <a:ext uri="{28A0092B-C50C-407E-A947-70E740481C1C}">
                  <a14:useLocalDpi xmlns:a14="http://schemas.microsoft.com/office/drawing/2010/main"/>
                </a:ext>
              </a:extLst>
            </a:blip>
            <a:stretch>
              <a:fillRect/>
            </a:stretch>
          </p:blipFill>
          <p:spPr>
            <a:xfrm>
              <a:off x="8889382" y="2717799"/>
              <a:ext cx="707343" cy="707343"/>
            </a:xfrm>
            <a:prstGeom prst="rect">
              <a:avLst/>
            </a:prstGeom>
          </p:spPr>
        </p:pic>
        <p:sp>
          <p:nvSpPr>
            <p:cNvPr id="204" name="Rectangle 203">
              <a:extLst>
                <a:ext uri="{FF2B5EF4-FFF2-40B4-BE49-F238E27FC236}">
                  <a16:creationId xmlns:a16="http://schemas.microsoft.com/office/drawing/2014/main" id="{57529579-3D46-4B1B-A85E-C19E82F9C3A7}"/>
                </a:ext>
              </a:extLst>
            </p:cNvPr>
            <p:cNvSpPr/>
            <p:nvPr/>
          </p:nvSpPr>
          <p:spPr>
            <a:xfrm>
              <a:off x="8677064" y="1497993"/>
              <a:ext cx="2939161"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Naš uspeh počiva na timu od</a:t>
              </a:r>
              <a:endParaRPr lang="fr-FR" sz="1400" dirty="0">
                <a:solidFill>
                  <a:schemeClr val="bg1"/>
                </a:solidFill>
                <a:latin typeface="Segoe UI Light" panose="020B0502040204020203" pitchFamily="34" charset="0"/>
                <a:cs typeface="Segoe UI Light" panose="020B0502040204020203" pitchFamily="34" charset="0"/>
              </a:endParaRPr>
            </a:p>
          </p:txBody>
        </p:sp>
        <p:sp>
          <p:nvSpPr>
            <p:cNvPr id="205" name="Rectangle 204">
              <a:extLst>
                <a:ext uri="{FF2B5EF4-FFF2-40B4-BE49-F238E27FC236}">
                  <a16:creationId xmlns:a16="http://schemas.microsoft.com/office/drawing/2014/main" id="{81013306-1321-4909-B855-04ED1A91E07B}"/>
                </a:ext>
              </a:extLst>
            </p:cNvPr>
            <p:cNvSpPr/>
            <p:nvPr/>
          </p:nvSpPr>
          <p:spPr>
            <a:xfrm>
              <a:off x="9680890" y="1900458"/>
              <a:ext cx="1033043" cy="339635"/>
            </a:xfrm>
            <a:prstGeom prst="rect">
              <a:avLst/>
            </a:prstGeom>
          </p:spPr>
          <p:txBody>
            <a:bodyPr/>
            <a:lstStyle/>
            <a:p>
              <a:pPr>
                <a:spcBef>
                  <a:spcPct val="20000"/>
                </a:spcBef>
                <a:spcAft>
                  <a:spcPts val="600"/>
                </a:spcAft>
                <a:buFont typeface="+mj-lt"/>
                <a:buNone/>
              </a:pPr>
              <a:r>
                <a:rPr lang="fr-FR"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950+</a:t>
              </a:r>
            </a:p>
          </p:txBody>
        </p:sp>
        <p:sp>
          <p:nvSpPr>
            <p:cNvPr id="206" name="Rectangle 205">
              <a:extLst>
                <a:ext uri="{FF2B5EF4-FFF2-40B4-BE49-F238E27FC236}">
                  <a16:creationId xmlns:a16="http://schemas.microsoft.com/office/drawing/2014/main" id="{51D17364-2132-4EEE-A135-CB456CD73BE8}"/>
                </a:ext>
              </a:extLst>
            </p:cNvPr>
            <p:cNvSpPr/>
            <p:nvPr/>
          </p:nvSpPr>
          <p:spPr>
            <a:xfrm>
              <a:off x="9680890" y="2210545"/>
              <a:ext cx="1473436"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zaposlenih 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207" name="Rectangle 206">
              <a:extLst>
                <a:ext uri="{FF2B5EF4-FFF2-40B4-BE49-F238E27FC236}">
                  <a16:creationId xmlns:a16="http://schemas.microsoft.com/office/drawing/2014/main" id="{FCA4D77B-89B7-4264-85F7-BB3F223E6E5B}"/>
                </a:ext>
              </a:extLst>
            </p:cNvPr>
            <p:cNvSpPr/>
            <p:nvPr/>
          </p:nvSpPr>
          <p:spPr>
            <a:xfrm>
              <a:off x="9680890" y="2810255"/>
              <a:ext cx="1033043" cy="339635"/>
            </a:xfrm>
            <a:prstGeom prst="rect">
              <a:avLst/>
            </a:prstGeom>
          </p:spPr>
          <p:txBody>
            <a:bodyPr/>
            <a:lstStyle/>
            <a:p>
              <a:pPr>
                <a:spcBef>
                  <a:spcPct val="20000"/>
                </a:spcBef>
                <a:spcAft>
                  <a:spcPts val="600"/>
                </a:spcAft>
                <a:buFont typeface="+mj-lt"/>
                <a:buNone/>
              </a:pPr>
              <a:r>
                <a:rPr lang="fr-FR"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300+</a:t>
              </a:r>
            </a:p>
          </p:txBody>
        </p:sp>
        <p:sp>
          <p:nvSpPr>
            <p:cNvPr id="208" name="Rectangle 207">
              <a:extLst>
                <a:ext uri="{FF2B5EF4-FFF2-40B4-BE49-F238E27FC236}">
                  <a16:creationId xmlns:a16="http://schemas.microsoft.com/office/drawing/2014/main" id="{75CE64CD-0CF6-4CBB-A570-D135A9FFBDA1}"/>
                </a:ext>
              </a:extLst>
            </p:cNvPr>
            <p:cNvSpPr/>
            <p:nvPr/>
          </p:nvSpPr>
          <p:spPr>
            <a:xfrm>
              <a:off x="9680890" y="3120342"/>
              <a:ext cx="2360656"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servisnih tehničara na terenu</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209" name="Groupe 208">
            <a:extLst>
              <a:ext uri="{FF2B5EF4-FFF2-40B4-BE49-F238E27FC236}">
                <a16:creationId xmlns:a16="http://schemas.microsoft.com/office/drawing/2014/main" id="{32B53B36-28A7-4ED3-968B-AA08BD8BB03E}"/>
              </a:ext>
            </a:extLst>
          </p:cNvPr>
          <p:cNvGrpSpPr/>
          <p:nvPr/>
        </p:nvGrpSpPr>
        <p:grpSpPr>
          <a:xfrm>
            <a:off x="5252339" y="5268741"/>
            <a:ext cx="3131844" cy="1178910"/>
            <a:chOff x="5252339" y="5268741"/>
            <a:chExt cx="3131844" cy="1178910"/>
          </a:xfrm>
        </p:grpSpPr>
        <p:sp>
          <p:nvSpPr>
            <p:cNvPr id="210" name="Rectangle 209">
              <a:extLst>
                <a:ext uri="{FF2B5EF4-FFF2-40B4-BE49-F238E27FC236}">
                  <a16:creationId xmlns:a16="http://schemas.microsoft.com/office/drawing/2014/main" id="{1202CBE7-F4FB-4A14-B065-B08AA2FC5EE9}"/>
                </a:ext>
              </a:extLst>
            </p:cNvPr>
            <p:cNvSpPr/>
            <p:nvPr/>
          </p:nvSpPr>
          <p:spPr>
            <a:xfrm>
              <a:off x="5252339" y="5268741"/>
              <a:ext cx="3131844" cy="1178910"/>
            </a:xfrm>
            <a:prstGeom prst="rect">
              <a:avLst/>
            </a:prstGeom>
            <a:solidFill>
              <a:srgbClr val="60615F"/>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1" name="Image 210">
              <a:extLst>
                <a:ext uri="{FF2B5EF4-FFF2-40B4-BE49-F238E27FC236}">
                  <a16:creationId xmlns:a16="http://schemas.microsoft.com/office/drawing/2014/main" id="{9268F79A-ECDB-4AD7-AF31-B6C44C29BE38}"/>
                </a:ext>
              </a:extLst>
            </p:cNvPr>
            <p:cNvPicPr>
              <a:picLocks noChangeAspect="1"/>
            </p:cNvPicPr>
            <p:nvPr/>
          </p:nvPicPr>
          <p:blipFill>
            <a:blip r:embed="rId8" cstate="screen">
              <a:lum bright="70000" contrast="-70000"/>
              <a:extLst>
                <a:ext uri="{28A0092B-C50C-407E-A947-70E740481C1C}">
                  <a14:useLocalDpi xmlns:a14="http://schemas.microsoft.com/office/drawing/2010/main"/>
                </a:ext>
              </a:extLst>
            </a:blip>
            <a:stretch>
              <a:fillRect/>
            </a:stretch>
          </p:blipFill>
          <p:spPr>
            <a:xfrm>
              <a:off x="5437547" y="5508131"/>
              <a:ext cx="648168" cy="648168"/>
            </a:xfrm>
            <a:prstGeom prst="rect">
              <a:avLst/>
            </a:prstGeom>
          </p:spPr>
        </p:pic>
        <p:sp>
          <p:nvSpPr>
            <p:cNvPr id="212" name="Rectangle 211">
              <a:extLst>
                <a:ext uri="{FF2B5EF4-FFF2-40B4-BE49-F238E27FC236}">
                  <a16:creationId xmlns:a16="http://schemas.microsoft.com/office/drawing/2014/main" id="{31FF7984-8B99-4F10-8DD5-319C72287D13}"/>
                </a:ext>
              </a:extLst>
            </p:cNvPr>
            <p:cNvSpPr/>
            <p:nvPr/>
          </p:nvSpPr>
          <p:spPr>
            <a:xfrm>
              <a:off x="6225225" y="5443987"/>
              <a:ext cx="1436638" cy="438598"/>
            </a:xfrm>
            <a:prstGeom prst="rect">
              <a:avLst/>
            </a:prstGeom>
          </p:spPr>
          <p:txBody>
            <a:bodyPr/>
            <a:lstStyle/>
            <a:p>
              <a:pPr>
                <a:spcBef>
                  <a:spcPct val="20000"/>
                </a:spcBef>
                <a:spcAft>
                  <a:spcPts val="600"/>
                </a:spcAft>
                <a:buFont typeface="+mj-lt"/>
                <a:buNone/>
              </a:pPr>
              <a:r>
                <a:rPr lang="fr-FR"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3 100+</a:t>
              </a:r>
            </a:p>
          </p:txBody>
        </p:sp>
        <p:sp>
          <p:nvSpPr>
            <p:cNvPr id="213" name="Rectangle 212">
              <a:extLst>
                <a:ext uri="{FF2B5EF4-FFF2-40B4-BE49-F238E27FC236}">
                  <a16:creationId xmlns:a16="http://schemas.microsoft.com/office/drawing/2014/main" id="{C8E009DB-CB51-4969-BD1F-E33B66AD5556}"/>
                </a:ext>
              </a:extLst>
            </p:cNvPr>
            <p:cNvSpPr/>
            <p:nvPr/>
          </p:nvSpPr>
          <p:spPr>
            <a:xfrm>
              <a:off x="6225225" y="5848220"/>
              <a:ext cx="2156775"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servisnih ugovora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214" name="Groupe 213">
            <a:extLst>
              <a:ext uri="{FF2B5EF4-FFF2-40B4-BE49-F238E27FC236}">
                <a16:creationId xmlns:a16="http://schemas.microsoft.com/office/drawing/2014/main" id="{31779EB8-5371-4BDB-9057-671AD8EEEE79}"/>
              </a:ext>
            </a:extLst>
          </p:cNvPr>
          <p:cNvGrpSpPr/>
          <p:nvPr/>
        </p:nvGrpSpPr>
        <p:grpSpPr>
          <a:xfrm>
            <a:off x="2213240" y="5268741"/>
            <a:ext cx="2924576" cy="1178910"/>
            <a:chOff x="2213240" y="5268741"/>
            <a:chExt cx="2924576" cy="1178910"/>
          </a:xfrm>
        </p:grpSpPr>
        <p:sp>
          <p:nvSpPr>
            <p:cNvPr id="215" name="Rectangle 214">
              <a:extLst>
                <a:ext uri="{FF2B5EF4-FFF2-40B4-BE49-F238E27FC236}">
                  <a16:creationId xmlns:a16="http://schemas.microsoft.com/office/drawing/2014/main" id="{E8538CAE-A4CA-47E1-968F-1C1CF13A7560}"/>
                </a:ext>
              </a:extLst>
            </p:cNvPr>
            <p:cNvSpPr/>
            <p:nvPr/>
          </p:nvSpPr>
          <p:spPr>
            <a:xfrm>
              <a:off x="2213240" y="5268741"/>
              <a:ext cx="2924576" cy="1178910"/>
            </a:xfrm>
            <a:prstGeom prst="rect">
              <a:avLst/>
            </a:prstGeom>
            <a:solidFill>
              <a:srgbClr val="CDF0FF"/>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16" name="Rectangle 215">
              <a:extLst>
                <a:ext uri="{FF2B5EF4-FFF2-40B4-BE49-F238E27FC236}">
                  <a16:creationId xmlns:a16="http://schemas.microsoft.com/office/drawing/2014/main" id="{9C0AAC66-F657-4604-BB93-A7E5D11023CA}"/>
                </a:ext>
              </a:extLst>
            </p:cNvPr>
            <p:cNvSpPr/>
            <p:nvPr/>
          </p:nvSpPr>
          <p:spPr>
            <a:xfrm>
              <a:off x="2888331" y="5452362"/>
              <a:ext cx="1436638" cy="438598"/>
            </a:xfrm>
            <a:prstGeom prst="rect">
              <a:avLst/>
            </a:prstGeom>
          </p:spPr>
          <p:txBody>
            <a:bodyPr/>
            <a:lstStyle/>
            <a:p>
              <a:pPr>
                <a:spcBef>
                  <a:spcPct val="20000"/>
                </a:spcBef>
                <a:spcAft>
                  <a:spcPts val="600"/>
                </a:spcAft>
                <a:buFont typeface="+mj-lt"/>
                <a:buNone/>
              </a:pPr>
              <a:r>
                <a:rPr lang="fr-FR" dirty="0">
                  <a:latin typeface="Segoe UI Black" panose="020B0A02040204020203" pitchFamily="34" charset="0"/>
                  <a:ea typeface="Segoe UI Black" panose="020B0A02040204020203" pitchFamily="34" charset="0"/>
                  <a:cs typeface="Segoe UI Light" panose="020B0502040204020203" pitchFamily="34" charset="0"/>
                </a:rPr>
                <a:t>&gt; 7 000</a:t>
              </a:r>
            </a:p>
          </p:txBody>
        </p:sp>
        <p:sp>
          <p:nvSpPr>
            <p:cNvPr id="217" name="Rectangle 216">
              <a:extLst>
                <a:ext uri="{FF2B5EF4-FFF2-40B4-BE49-F238E27FC236}">
                  <a16:creationId xmlns:a16="http://schemas.microsoft.com/office/drawing/2014/main" id="{43B5F802-8756-44CB-BF8E-52BF684A6DD3}"/>
                </a:ext>
              </a:extLst>
            </p:cNvPr>
            <p:cNvSpPr/>
            <p:nvPr/>
          </p:nvSpPr>
          <p:spPr>
            <a:xfrm>
              <a:off x="2888331" y="5856595"/>
              <a:ext cx="2156775" cy="307777"/>
            </a:xfrm>
            <a:prstGeom prst="rect">
              <a:avLst/>
            </a:prstGeom>
          </p:spPr>
          <p:txBody>
            <a:bodyPr wrap="square">
              <a:spAutoFit/>
            </a:bodyPr>
            <a:lstStyle/>
            <a:p>
              <a:r>
                <a:rPr lang="cs-CZ" sz="1400" dirty="0">
                  <a:latin typeface="Segoe UI Light" panose="020B0502040204020203" pitchFamily="34" charset="0"/>
                  <a:cs typeface="Segoe UI Light" panose="020B0502040204020203" pitchFamily="34" charset="0"/>
                </a:rPr>
                <a:t>instalirano naših uređaja</a:t>
              </a:r>
              <a:endParaRPr lang="en-GB" sz="1400" dirty="0">
                <a:latin typeface="Segoe UI Light" panose="020B0502040204020203" pitchFamily="34" charset="0"/>
                <a:cs typeface="Segoe UI Light" panose="020B0502040204020203" pitchFamily="34" charset="0"/>
              </a:endParaRPr>
            </a:p>
          </p:txBody>
        </p:sp>
      </p:grpSp>
      <p:sp>
        <p:nvSpPr>
          <p:cNvPr id="220" name="Rectangle 219">
            <a:extLst>
              <a:ext uri="{FF2B5EF4-FFF2-40B4-BE49-F238E27FC236}">
                <a16:creationId xmlns:a16="http://schemas.microsoft.com/office/drawing/2014/main" id="{2F492CF4-0056-47E4-B933-1C747CDCAA26}"/>
              </a:ext>
            </a:extLst>
          </p:cNvPr>
          <p:cNvSpPr/>
          <p:nvPr/>
        </p:nvSpPr>
        <p:spPr>
          <a:xfrm>
            <a:off x="403271" y="2769107"/>
            <a:ext cx="3510717" cy="516771"/>
          </a:xfrm>
          <a:prstGeom prst="rect">
            <a:avLst/>
          </a:prstGeom>
        </p:spPr>
        <p:txBody>
          <a:bodyPr/>
          <a:lstStyle/>
          <a:p>
            <a:pPr algn="ctr">
              <a:spcBef>
                <a:spcPct val="20000"/>
              </a:spcBef>
              <a:spcAft>
                <a:spcPts val="600"/>
              </a:spcAft>
              <a:buFont typeface="+mj-lt"/>
              <a:buNone/>
            </a:pPr>
            <a:r>
              <a:rPr lang="cs-CZ" sz="1400" dirty="0">
                <a:solidFill>
                  <a:schemeClr val="bg1"/>
                </a:solidFill>
                <a:latin typeface="Segoe UI Light" panose="020B0502040204020203" pitchFamily="34" charset="0"/>
                <a:cs typeface="Segoe UI Light" panose="020B0502040204020203" pitchFamily="34" charset="0"/>
              </a:rPr>
              <a:t>Uravnotežen odnos proizvoda i usluga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221" name="Rectangle 220">
            <a:extLst>
              <a:ext uri="{FF2B5EF4-FFF2-40B4-BE49-F238E27FC236}">
                <a16:creationId xmlns:a16="http://schemas.microsoft.com/office/drawing/2014/main" id="{44A38F2C-BA63-44B9-AF43-E6B654FB26C1}"/>
              </a:ext>
            </a:extLst>
          </p:cNvPr>
          <p:cNvSpPr/>
          <p:nvPr/>
        </p:nvSpPr>
        <p:spPr>
          <a:xfrm>
            <a:off x="556836" y="3473253"/>
            <a:ext cx="1048278" cy="339635"/>
          </a:xfrm>
          <a:prstGeom prst="rect">
            <a:avLst/>
          </a:prstGeom>
        </p:spPr>
        <p:txBody>
          <a:bodyPr/>
          <a:lstStyle/>
          <a:p>
            <a:pPr>
              <a:spcBef>
                <a:spcPct val="20000"/>
              </a:spcBef>
              <a:spcAft>
                <a:spcPts val="600"/>
              </a:spcAft>
              <a:buFont typeface="+mj-lt"/>
              <a:buNone/>
            </a:pPr>
            <a:r>
              <a:rPr lang="fr-FR"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60%</a:t>
            </a:r>
          </a:p>
          <a:p>
            <a:pPr>
              <a:spcBef>
                <a:spcPct val="20000"/>
              </a:spcBef>
              <a:spcAft>
                <a:spcPts val="600"/>
              </a:spcAft>
              <a:buFont typeface="+mj-lt"/>
              <a:buNone/>
            </a:pPr>
            <a:endParaRPr lang="fr-FR"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endParaRPr>
          </a:p>
        </p:txBody>
      </p:sp>
      <p:sp>
        <p:nvSpPr>
          <p:cNvPr id="222" name="Rectangle 221">
            <a:extLst>
              <a:ext uri="{FF2B5EF4-FFF2-40B4-BE49-F238E27FC236}">
                <a16:creationId xmlns:a16="http://schemas.microsoft.com/office/drawing/2014/main" id="{F17E920E-5180-4062-9376-E3C6F02CDFA8}"/>
              </a:ext>
            </a:extLst>
          </p:cNvPr>
          <p:cNvSpPr/>
          <p:nvPr/>
        </p:nvSpPr>
        <p:spPr>
          <a:xfrm>
            <a:off x="556836" y="3858998"/>
            <a:ext cx="884137"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Proizvodi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223" name="Rectangle 222">
            <a:extLst>
              <a:ext uri="{FF2B5EF4-FFF2-40B4-BE49-F238E27FC236}">
                <a16:creationId xmlns:a16="http://schemas.microsoft.com/office/drawing/2014/main" id="{F0D1F2EC-7F0D-41A4-A4D5-0CBC019567B1}"/>
              </a:ext>
            </a:extLst>
          </p:cNvPr>
          <p:cNvSpPr/>
          <p:nvPr/>
        </p:nvSpPr>
        <p:spPr>
          <a:xfrm>
            <a:off x="3118573" y="4210748"/>
            <a:ext cx="1048278" cy="339635"/>
          </a:xfrm>
          <a:prstGeom prst="rect">
            <a:avLst/>
          </a:prstGeom>
        </p:spPr>
        <p:txBody>
          <a:bodyPr/>
          <a:lstStyle/>
          <a:p>
            <a:pPr>
              <a:spcBef>
                <a:spcPct val="20000"/>
              </a:spcBef>
              <a:spcAft>
                <a:spcPts val="600"/>
              </a:spcAft>
              <a:buFont typeface="+mj-lt"/>
              <a:buNone/>
            </a:pPr>
            <a:r>
              <a:rPr lang="fr-FR"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rPr>
              <a:t>40%</a:t>
            </a:r>
          </a:p>
          <a:p>
            <a:pPr>
              <a:spcBef>
                <a:spcPct val="20000"/>
              </a:spcBef>
              <a:spcAft>
                <a:spcPts val="600"/>
              </a:spcAft>
              <a:buFont typeface="+mj-lt"/>
              <a:buNone/>
            </a:pPr>
            <a:endParaRPr lang="fr-FR" dirty="0">
              <a:solidFill>
                <a:schemeClr val="bg1"/>
              </a:solidFill>
              <a:latin typeface="Segoe UI Black" panose="020B0A02040204020203" pitchFamily="34" charset="0"/>
              <a:ea typeface="Segoe UI Black" panose="020B0A02040204020203" pitchFamily="34" charset="0"/>
              <a:cs typeface="Segoe UI Light" panose="020B0502040204020203" pitchFamily="34" charset="0"/>
            </a:endParaRPr>
          </a:p>
        </p:txBody>
      </p:sp>
      <p:sp>
        <p:nvSpPr>
          <p:cNvPr id="224" name="Rectangle 223">
            <a:extLst>
              <a:ext uri="{FF2B5EF4-FFF2-40B4-BE49-F238E27FC236}">
                <a16:creationId xmlns:a16="http://schemas.microsoft.com/office/drawing/2014/main" id="{9D166E70-CC4C-44A9-B477-7DF3FA7FB9FB}"/>
              </a:ext>
            </a:extLst>
          </p:cNvPr>
          <p:cNvSpPr/>
          <p:nvPr/>
        </p:nvSpPr>
        <p:spPr>
          <a:xfrm>
            <a:off x="2998577" y="4478097"/>
            <a:ext cx="884137"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Usluge</a:t>
            </a:r>
            <a:endParaRPr lang="en-GB" sz="1400" dirty="0">
              <a:solidFill>
                <a:schemeClr val="bg1"/>
              </a:solidFill>
              <a:latin typeface="Segoe UI Light" panose="020B0502040204020203" pitchFamily="34" charset="0"/>
              <a:cs typeface="Segoe UI Light" panose="020B0502040204020203" pitchFamily="34" charset="0"/>
            </a:endParaRPr>
          </a:p>
        </p:txBody>
      </p:sp>
      <p:grpSp>
        <p:nvGrpSpPr>
          <p:cNvPr id="225" name="Groupe 224">
            <a:extLst>
              <a:ext uri="{FF2B5EF4-FFF2-40B4-BE49-F238E27FC236}">
                <a16:creationId xmlns:a16="http://schemas.microsoft.com/office/drawing/2014/main" id="{24A6C026-F557-4412-A36C-F341F6C5CB58}"/>
              </a:ext>
            </a:extLst>
          </p:cNvPr>
          <p:cNvGrpSpPr/>
          <p:nvPr/>
        </p:nvGrpSpPr>
        <p:grpSpPr>
          <a:xfrm>
            <a:off x="8520808" y="4043377"/>
            <a:ext cx="3520738" cy="2398453"/>
            <a:chOff x="8520808" y="4043377"/>
            <a:chExt cx="3520738" cy="2398453"/>
          </a:xfrm>
        </p:grpSpPr>
        <p:sp>
          <p:nvSpPr>
            <p:cNvPr id="226" name="Rectangle 225">
              <a:extLst>
                <a:ext uri="{FF2B5EF4-FFF2-40B4-BE49-F238E27FC236}">
                  <a16:creationId xmlns:a16="http://schemas.microsoft.com/office/drawing/2014/main" id="{AAF80AA1-B237-490C-8F9B-5DCD62F5098A}"/>
                </a:ext>
              </a:extLst>
            </p:cNvPr>
            <p:cNvSpPr/>
            <p:nvPr/>
          </p:nvSpPr>
          <p:spPr>
            <a:xfrm>
              <a:off x="8520808" y="4043377"/>
              <a:ext cx="3520738" cy="2398453"/>
            </a:xfrm>
            <a:prstGeom prst="rect">
              <a:avLst/>
            </a:prstGeom>
            <a:solidFill>
              <a:srgbClr val="FAE2DA"/>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227" name="Rectangle 226">
              <a:extLst>
                <a:ext uri="{FF2B5EF4-FFF2-40B4-BE49-F238E27FC236}">
                  <a16:creationId xmlns:a16="http://schemas.microsoft.com/office/drawing/2014/main" id="{C31679EE-F45E-4C76-9C72-EB5DD89B80B3}"/>
                </a:ext>
              </a:extLst>
            </p:cNvPr>
            <p:cNvSpPr/>
            <p:nvPr/>
          </p:nvSpPr>
          <p:spPr>
            <a:xfrm>
              <a:off x="8677064" y="4163912"/>
              <a:ext cx="2939161" cy="523220"/>
            </a:xfrm>
            <a:prstGeom prst="rect">
              <a:avLst/>
            </a:prstGeom>
          </p:spPr>
          <p:txBody>
            <a:bodyPr wrap="square">
              <a:spAutoFit/>
            </a:bodyPr>
            <a:lstStyle/>
            <a:p>
              <a:r>
                <a:rPr lang="cs-CZ" sz="1400" dirty="0">
                  <a:latin typeface="Segoe UI Light" panose="020B0502040204020203" pitchFamily="34" charset="0"/>
                  <a:cs typeface="Segoe UI Light" panose="020B0502040204020203" pitchFamily="34" charset="0"/>
                </a:rPr>
                <a:t>Naši klijenti su u svim segmentima prerađivačke industrije</a:t>
              </a:r>
              <a:r>
                <a:rPr lang="en-GB" sz="1400" dirty="0">
                  <a:latin typeface="Segoe UI Light" panose="020B0502040204020203" pitchFamily="34" charset="0"/>
                  <a:cs typeface="Segoe UI Light" panose="020B0502040204020203" pitchFamily="34" charset="0"/>
                </a:rPr>
                <a:t>:</a:t>
              </a:r>
            </a:p>
          </p:txBody>
        </p:sp>
        <p:pic>
          <p:nvPicPr>
            <p:cNvPr id="228" name="Image 227">
              <a:extLst>
                <a:ext uri="{FF2B5EF4-FFF2-40B4-BE49-F238E27FC236}">
                  <a16:creationId xmlns:a16="http://schemas.microsoft.com/office/drawing/2014/main" id="{C221EDB9-67AB-4FBD-8F56-C19A3B18EBA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31165" y="4804566"/>
              <a:ext cx="462806" cy="462806"/>
            </a:xfrm>
            <a:prstGeom prst="rect">
              <a:avLst/>
            </a:prstGeom>
          </p:spPr>
        </p:pic>
        <p:pic>
          <p:nvPicPr>
            <p:cNvPr id="229" name="Image 228">
              <a:extLst>
                <a:ext uri="{FF2B5EF4-FFF2-40B4-BE49-F238E27FC236}">
                  <a16:creationId xmlns:a16="http://schemas.microsoft.com/office/drawing/2014/main" id="{35E6C818-9485-4B8A-A89D-D7F8F1EDF69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36029" y="4804566"/>
              <a:ext cx="450720" cy="450720"/>
            </a:xfrm>
            <a:prstGeom prst="rect">
              <a:avLst/>
            </a:prstGeom>
          </p:spPr>
        </p:pic>
        <p:pic>
          <p:nvPicPr>
            <p:cNvPr id="230" name="Image 229">
              <a:extLst>
                <a:ext uri="{FF2B5EF4-FFF2-40B4-BE49-F238E27FC236}">
                  <a16:creationId xmlns:a16="http://schemas.microsoft.com/office/drawing/2014/main" id="{702876C2-CEAA-4E83-BF02-DB41A989EAB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43866" y="4804566"/>
              <a:ext cx="445241" cy="445241"/>
            </a:xfrm>
            <a:prstGeom prst="rect">
              <a:avLst/>
            </a:prstGeom>
          </p:spPr>
        </p:pic>
        <p:pic>
          <p:nvPicPr>
            <p:cNvPr id="231" name="Image 230">
              <a:extLst>
                <a:ext uri="{FF2B5EF4-FFF2-40B4-BE49-F238E27FC236}">
                  <a16:creationId xmlns:a16="http://schemas.microsoft.com/office/drawing/2014/main" id="{DE46576C-0341-4A54-8D98-9E138D72103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936028" y="5618401"/>
              <a:ext cx="450721" cy="450721"/>
            </a:xfrm>
            <a:prstGeom prst="rect">
              <a:avLst/>
            </a:prstGeom>
          </p:spPr>
        </p:pic>
        <p:sp>
          <p:nvSpPr>
            <p:cNvPr id="232" name="Rectangle 231">
              <a:extLst>
                <a:ext uri="{FF2B5EF4-FFF2-40B4-BE49-F238E27FC236}">
                  <a16:creationId xmlns:a16="http://schemas.microsoft.com/office/drawing/2014/main" id="{C08AA3B6-F62C-41A4-B48C-526E4D38C8EE}"/>
                </a:ext>
              </a:extLst>
            </p:cNvPr>
            <p:cNvSpPr/>
            <p:nvPr/>
          </p:nvSpPr>
          <p:spPr>
            <a:xfrm>
              <a:off x="8520809" y="5244130"/>
              <a:ext cx="1257078" cy="400110"/>
            </a:xfrm>
            <a:prstGeom prst="rect">
              <a:avLst/>
            </a:prstGeom>
          </p:spPr>
          <p:txBody>
            <a:bodyPr wrap="square">
              <a:spAutoFit/>
            </a:bodyPr>
            <a:lstStyle/>
            <a:p>
              <a:pPr algn="ctr"/>
              <a:r>
                <a:rPr lang="cs-CZ" sz="1000" dirty="0">
                  <a:latin typeface="Segoe UI Light" panose="020B0502040204020203" pitchFamily="34" charset="0"/>
                  <a:cs typeface="Segoe UI Light" panose="020B0502040204020203" pitchFamily="34" charset="0"/>
                </a:rPr>
                <a:t>prehrambene -hrana i piće</a:t>
              </a:r>
              <a:endParaRPr lang="en-GB" sz="1000" dirty="0">
                <a:latin typeface="Segoe UI Light" panose="020B0502040204020203" pitchFamily="34" charset="0"/>
                <a:cs typeface="Segoe UI Light" panose="020B0502040204020203" pitchFamily="34" charset="0"/>
              </a:endParaRPr>
            </a:p>
          </p:txBody>
        </p:sp>
        <p:sp>
          <p:nvSpPr>
            <p:cNvPr id="233" name="Rectangle 232">
              <a:extLst>
                <a:ext uri="{FF2B5EF4-FFF2-40B4-BE49-F238E27FC236}">
                  <a16:creationId xmlns:a16="http://schemas.microsoft.com/office/drawing/2014/main" id="{338DD886-6FCD-4C7F-86E3-C4C992403DE7}"/>
                </a:ext>
              </a:extLst>
            </p:cNvPr>
            <p:cNvSpPr/>
            <p:nvPr/>
          </p:nvSpPr>
          <p:spPr>
            <a:xfrm>
              <a:off x="9629213" y="5244130"/>
              <a:ext cx="1066709" cy="246221"/>
            </a:xfrm>
            <a:prstGeom prst="rect">
              <a:avLst/>
            </a:prstGeom>
          </p:spPr>
          <p:txBody>
            <a:bodyPr wrap="square">
              <a:spAutoFit/>
            </a:bodyPr>
            <a:lstStyle/>
            <a:p>
              <a:pPr algn="ctr"/>
              <a:r>
                <a:rPr lang="cs-CZ" sz="1000" dirty="0">
                  <a:latin typeface="Segoe UI Light" panose="020B0502040204020203" pitchFamily="34" charset="0"/>
                  <a:cs typeface="Segoe UI Light" panose="020B0502040204020203" pitchFamily="34" charset="0"/>
                </a:rPr>
                <a:t>farmaceutske</a:t>
              </a:r>
              <a:endParaRPr lang="fr-FR" sz="1000" dirty="0">
                <a:latin typeface="Segoe UI Light" panose="020B0502040204020203" pitchFamily="34" charset="0"/>
                <a:cs typeface="Segoe UI Light" panose="020B0502040204020203" pitchFamily="34" charset="0"/>
              </a:endParaRPr>
            </a:p>
          </p:txBody>
        </p:sp>
        <p:sp>
          <p:nvSpPr>
            <p:cNvPr id="234" name="Rectangle 233">
              <a:extLst>
                <a:ext uri="{FF2B5EF4-FFF2-40B4-BE49-F238E27FC236}">
                  <a16:creationId xmlns:a16="http://schemas.microsoft.com/office/drawing/2014/main" id="{A4B7C124-1421-4815-B4AF-DE81682FD8D3}"/>
                </a:ext>
              </a:extLst>
            </p:cNvPr>
            <p:cNvSpPr/>
            <p:nvPr/>
          </p:nvSpPr>
          <p:spPr>
            <a:xfrm>
              <a:off x="10737640" y="6041720"/>
              <a:ext cx="833371" cy="400110"/>
            </a:xfrm>
            <a:prstGeom prst="rect">
              <a:avLst/>
            </a:prstGeom>
          </p:spPr>
          <p:txBody>
            <a:bodyPr wrap="square">
              <a:spAutoFit/>
            </a:bodyPr>
            <a:lstStyle/>
            <a:p>
              <a:pPr algn="ctr"/>
              <a:r>
                <a:rPr lang="cs-CZ" sz="1000" dirty="0">
                  <a:latin typeface="Segoe UI Light" panose="020B0502040204020203" pitchFamily="34" charset="0"/>
                  <a:cs typeface="Segoe UI Light" panose="020B0502040204020203" pitchFamily="34" charset="0"/>
                </a:rPr>
                <a:t>ostalim granama</a:t>
              </a:r>
              <a:endParaRPr lang="en-GB" sz="1000" dirty="0">
                <a:latin typeface="Segoe UI Light" panose="020B0502040204020203" pitchFamily="34" charset="0"/>
                <a:cs typeface="Segoe UI Light" panose="020B0502040204020203" pitchFamily="34" charset="0"/>
              </a:endParaRPr>
            </a:p>
          </p:txBody>
        </p:sp>
        <p:sp>
          <p:nvSpPr>
            <p:cNvPr id="235" name="Rectangle 234">
              <a:extLst>
                <a:ext uri="{FF2B5EF4-FFF2-40B4-BE49-F238E27FC236}">
                  <a16:creationId xmlns:a16="http://schemas.microsoft.com/office/drawing/2014/main" id="{F399DE6F-8882-4388-A277-C79D8A36FF77}"/>
                </a:ext>
              </a:extLst>
            </p:cNvPr>
            <p:cNvSpPr/>
            <p:nvPr/>
          </p:nvSpPr>
          <p:spPr>
            <a:xfrm>
              <a:off x="10625296" y="5244130"/>
              <a:ext cx="1066709" cy="246221"/>
            </a:xfrm>
            <a:prstGeom prst="rect">
              <a:avLst/>
            </a:prstGeom>
          </p:spPr>
          <p:txBody>
            <a:bodyPr wrap="square">
              <a:spAutoFit/>
            </a:bodyPr>
            <a:lstStyle/>
            <a:p>
              <a:pPr algn="ctr"/>
              <a:r>
                <a:rPr lang="cs-CZ" sz="1000" dirty="0">
                  <a:latin typeface="Segoe UI Light" panose="020B0502040204020203" pitchFamily="34" charset="0"/>
                  <a:cs typeface="Segoe UI Light" panose="020B0502040204020203" pitchFamily="34" charset="0"/>
                </a:rPr>
                <a:t>hemijske</a:t>
              </a:r>
              <a:endParaRPr lang="fr-FR" sz="1000" dirty="0">
                <a:latin typeface="Segoe UI Light" panose="020B0502040204020203" pitchFamily="34" charset="0"/>
                <a:cs typeface="Segoe UI Light" panose="020B0502040204020203" pitchFamily="34" charset="0"/>
              </a:endParaRPr>
            </a:p>
          </p:txBody>
        </p:sp>
        <p:pic>
          <p:nvPicPr>
            <p:cNvPr id="236" name="Image 235">
              <a:extLst>
                <a:ext uri="{FF2B5EF4-FFF2-40B4-BE49-F238E27FC236}">
                  <a16:creationId xmlns:a16="http://schemas.microsoft.com/office/drawing/2014/main" id="{49B62422-B2AF-44C5-ADAF-24B9BA8A75E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996676" y="5689371"/>
              <a:ext cx="447878" cy="447878"/>
            </a:xfrm>
            <a:prstGeom prst="rect">
              <a:avLst/>
            </a:prstGeom>
          </p:spPr>
        </p:pic>
        <p:sp>
          <p:nvSpPr>
            <p:cNvPr id="237" name="Rectangle 236">
              <a:extLst>
                <a:ext uri="{FF2B5EF4-FFF2-40B4-BE49-F238E27FC236}">
                  <a16:creationId xmlns:a16="http://schemas.microsoft.com/office/drawing/2014/main" id="{5B43C495-4356-4604-8744-D3F9A0A6B4A8}"/>
                </a:ext>
              </a:extLst>
            </p:cNvPr>
            <p:cNvSpPr/>
            <p:nvPr/>
          </p:nvSpPr>
          <p:spPr>
            <a:xfrm>
              <a:off x="8666782" y="6086832"/>
              <a:ext cx="1066709" cy="246221"/>
            </a:xfrm>
            <a:prstGeom prst="rect">
              <a:avLst/>
            </a:prstGeom>
          </p:spPr>
          <p:txBody>
            <a:bodyPr wrap="square">
              <a:spAutoFit/>
            </a:bodyPr>
            <a:lstStyle/>
            <a:p>
              <a:pPr algn="ctr"/>
              <a:r>
                <a:rPr lang="cs-CZ" sz="1000" dirty="0">
                  <a:latin typeface="Segoe UI Light" panose="020B0502040204020203" pitchFamily="34" charset="0"/>
                  <a:cs typeface="Segoe UI Light" panose="020B0502040204020203" pitchFamily="34" charset="0"/>
                </a:rPr>
                <a:t>papirne</a:t>
              </a:r>
              <a:endParaRPr lang="en-GB" sz="1000" dirty="0">
                <a:latin typeface="Segoe UI Light" panose="020B0502040204020203" pitchFamily="34" charset="0"/>
                <a:cs typeface="Segoe UI Light" panose="020B0502040204020203" pitchFamily="34" charset="0"/>
              </a:endParaRPr>
            </a:p>
          </p:txBody>
        </p:sp>
        <p:pic>
          <p:nvPicPr>
            <p:cNvPr id="238" name="Image 237">
              <a:extLst>
                <a:ext uri="{FF2B5EF4-FFF2-40B4-BE49-F238E27FC236}">
                  <a16:creationId xmlns:a16="http://schemas.microsoft.com/office/drawing/2014/main" id="{3FF99A27-7EE8-49B2-9626-F9D362FB87F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936529" y="5644240"/>
              <a:ext cx="447879" cy="447879"/>
            </a:xfrm>
            <a:prstGeom prst="rect">
              <a:avLst/>
            </a:prstGeom>
          </p:spPr>
        </p:pic>
        <p:sp>
          <p:nvSpPr>
            <p:cNvPr id="239" name="Rectangle 238">
              <a:extLst>
                <a:ext uri="{FF2B5EF4-FFF2-40B4-BE49-F238E27FC236}">
                  <a16:creationId xmlns:a16="http://schemas.microsoft.com/office/drawing/2014/main" id="{142EE645-41F5-489B-A735-67C6123BAEF9}"/>
                </a:ext>
              </a:extLst>
            </p:cNvPr>
            <p:cNvSpPr/>
            <p:nvPr/>
          </p:nvSpPr>
          <p:spPr>
            <a:xfrm>
              <a:off x="9706479" y="6085711"/>
              <a:ext cx="1066709" cy="246221"/>
            </a:xfrm>
            <a:prstGeom prst="rect">
              <a:avLst/>
            </a:prstGeom>
          </p:spPr>
          <p:txBody>
            <a:bodyPr wrap="square">
              <a:spAutoFit/>
            </a:bodyPr>
            <a:lstStyle/>
            <a:p>
              <a:pPr algn="ctr"/>
              <a:r>
                <a:rPr lang="cs-CZ" sz="1000" dirty="0">
                  <a:latin typeface="Segoe UI Light" panose="020B0502040204020203" pitchFamily="34" charset="0"/>
                  <a:cs typeface="Segoe UI Light" panose="020B0502040204020203" pitchFamily="34" charset="0"/>
                </a:rPr>
                <a:t>metalurške</a:t>
              </a:r>
              <a:endParaRPr lang="en-GB" sz="1000" dirty="0">
                <a:latin typeface="Segoe UI Light" panose="020B0502040204020203" pitchFamily="34" charset="0"/>
                <a:cs typeface="Segoe UI Light" panose="020B0502040204020203" pitchFamily="34" charset="0"/>
              </a:endParaRPr>
            </a:p>
          </p:txBody>
        </p:sp>
      </p:grpSp>
      <p:grpSp>
        <p:nvGrpSpPr>
          <p:cNvPr id="240" name="Groupe 239">
            <a:extLst>
              <a:ext uri="{FF2B5EF4-FFF2-40B4-BE49-F238E27FC236}">
                <a16:creationId xmlns:a16="http://schemas.microsoft.com/office/drawing/2014/main" id="{0F0F76CD-03E4-4321-BCD3-592F929003A2}"/>
              </a:ext>
            </a:extLst>
          </p:cNvPr>
          <p:cNvGrpSpPr/>
          <p:nvPr/>
        </p:nvGrpSpPr>
        <p:grpSpPr>
          <a:xfrm>
            <a:off x="0" y="1"/>
            <a:ext cx="12192000" cy="61913"/>
            <a:chOff x="0" y="0"/>
            <a:chExt cx="9906000" cy="45719"/>
          </a:xfrm>
        </p:grpSpPr>
        <p:sp>
          <p:nvSpPr>
            <p:cNvPr id="241" name="Rectangle 240">
              <a:extLst>
                <a:ext uri="{FF2B5EF4-FFF2-40B4-BE49-F238E27FC236}">
                  <a16:creationId xmlns:a16="http://schemas.microsoft.com/office/drawing/2014/main" id="{79CA1B04-28B8-48C2-B3D0-A3B144439FE4}"/>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42" name="Rectangle 241">
              <a:extLst>
                <a:ext uri="{FF2B5EF4-FFF2-40B4-BE49-F238E27FC236}">
                  <a16:creationId xmlns:a16="http://schemas.microsoft.com/office/drawing/2014/main" id="{C8A6EAA8-10B4-4BBF-83DC-8D8581CC9BB5}"/>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43" name="Rectangle 242">
              <a:extLst>
                <a:ext uri="{FF2B5EF4-FFF2-40B4-BE49-F238E27FC236}">
                  <a16:creationId xmlns:a16="http://schemas.microsoft.com/office/drawing/2014/main" id="{ED28DEB8-89F6-4416-AB2C-6A346FEAF857}"/>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44" name="Rectangle 243">
              <a:extLst>
                <a:ext uri="{FF2B5EF4-FFF2-40B4-BE49-F238E27FC236}">
                  <a16:creationId xmlns:a16="http://schemas.microsoft.com/office/drawing/2014/main" id="{E12FDAA8-D272-4950-9658-67A8DB18F697}"/>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pic>
        <p:nvPicPr>
          <p:cNvPr id="245" name="Image 244" descr="Une image contenant texte&#10;&#10;Description générée automatiquement">
            <a:extLst>
              <a:ext uri="{FF2B5EF4-FFF2-40B4-BE49-F238E27FC236}">
                <a16:creationId xmlns:a16="http://schemas.microsoft.com/office/drawing/2014/main" id="{0F52B8C4-C85E-49A5-8612-6FFDDD491562}"/>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6130792" y="3416638"/>
            <a:ext cx="1265091" cy="1127923"/>
          </a:xfrm>
          <a:prstGeom prst="rect">
            <a:avLst/>
          </a:prstGeom>
        </p:spPr>
      </p:pic>
      <p:grpSp>
        <p:nvGrpSpPr>
          <p:cNvPr id="246" name="Groupe 245">
            <a:extLst>
              <a:ext uri="{FF2B5EF4-FFF2-40B4-BE49-F238E27FC236}">
                <a16:creationId xmlns:a16="http://schemas.microsoft.com/office/drawing/2014/main" id="{AFEA8393-1D15-44A4-B235-508E6E56F508}"/>
              </a:ext>
            </a:extLst>
          </p:cNvPr>
          <p:cNvGrpSpPr/>
          <p:nvPr/>
        </p:nvGrpSpPr>
        <p:grpSpPr>
          <a:xfrm>
            <a:off x="4021186" y="1383017"/>
            <a:ext cx="4360814" cy="1178910"/>
            <a:chOff x="4021186" y="1383017"/>
            <a:chExt cx="4360814" cy="1178910"/>
          </a:xfrm>
        </p:grpSpPr>
        <p:sp>
          <p:nvSpPr>
            <p:cNvPr id="247" name="Rectangle 246">
              <a:extLst>
                <a:ext uri="{FF2B5EF4-FFF2-40B4-BE49-F238E27FC236}">
                  <a16:creationId xmlns:a16="http://schemas.microsoft.com/office/drawing/2014/main" id="{744D78E8-F5F3-4A48-A712-F3958C7D6BFC}"/>
                </a:ext>
              </a:extLst>
            </p:cNvPr>
            <p:cNvSpPr/>
            <p:nvPr/>
          </p:nvSpPr>
          <p:spPr>
            <a:xfrm>
              <a:off x="4021186" y="1383017"/>
              <a:ext cx="4360814" cy="1178910"/>
            </a:xfrm>
            <a:prstGeom prst="rect">
              <a:avLst/>
            </a:prstGeom>
            <a:solidFill>
              <a:srgbClr val="CDF0FF"/>
            </a:solidFill>
            <a:ln>
              <a:solidFill>
                <a:srgbClr val="F3EF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sz="1400" dirty="0">
                <a:solidFill>
                  <a:schemeClr val="tx1"/>
                </a:solidFill>
                <a:latin typeface="Segoe UI Light" panose="020B0502040204020203" pitchFamily="34" charset="0"/>
                <a:cs typeface="Segoe UI Light" panose="020B0502040204020203" pitchFamily="34" charset="0"/>
              </a:endParaRPr>
            </a:p>
          </p:txBody>
        </p:sp>
        <p:sp>
          <p:nvSpPr>
            <p:cNvPr id="248" name="Rectangle 247">
              <a:extLst>
                <a:ext uri="{FF2B5EF4-FFF2-40B4-BE49-F238E27FC236}">
                  <a16:creationId xmlns:a16="http://schemas.microsoft.com/office/drawing/2014/main" id="{4083A0D6-AB9D-4937-9E01-5702C71850E4}"/>
                </a:ext>
              </a:extLst>
            </p:cNvPr>
            <p:cNvSpPr/>
            <p:nvPr/>
          </p:nvSpPr>
          <p:spPr>
            <a:xfrm>
              <a:off x="4422092" y="1388023"/>
              <a:ext cx="3574850" cy="523220"/>
            </a:xfrm>
            <a:prstGeom prst="rect">
              <a:avLst/>
            </a:prstGeom>
          </p:spPr>
          <p:txBody>
            <a:bodyPr wrap="square">
              <a:spAutoFit/>
            </a:bodyPr>
            <a:lstStyle/>
            <a:p>
              <a:pPr algn="ctr"/>
              <a:r>
                <a:rPr lang="en-GB" sz="1400" dirty="0">
                  <a:latin typeface="Segoe UI Light" panose="020B0502040204020203" pitchFamily="34" charset="0"/>
                  <a:cs typeface="Segoe UI Light" panose="020B0502040204020203" pitchFamily="34" charset="0"/>
                </a:rPr>
                <a:t>Babcock </a:t>
              </a:r>
              <a:r>
                <a:rPr lang="en-GB" sz="1400" dirty="0" err="1">
                  <a:latin typeface="Segoe UI Light" panose="020B0502040204020203" pitchFamily="34" charset="0"/>
                  <a:cs typeface="Segoe UI Light" panose="020B0502040204020203" pitchFamily="34" charset="0"/>
                </a:rPr>
                <a:t>Wanson</a:t>
              </a:r>
              <a:r>
                <a:rPr lang="en-GB" sz="1400" dirty="0">
                  <a:latin typeface="Segoe UI Light" panose="020B0502040204020203" pitchFamily="34" charset="0"/>
                  <a:cs typeface="Segoe UI Light" panose="020B0502040204020203" pitchFamily="34" charset="0"/>
                </a:rPr>
                <a:t> </a:t>
              </a:r>
              <a:r>
                <a:rPr lang="cs-CZ" sz="1400" dirty="0">
                  <a:latin typeface="Segoe UI Light" panose="020B0502040204020203" pitchFamily="34" charset="0"/>
                  <a:cs typeface="Segoe UI Light" panose="020B0502040204020203" pitchFamily="34" charset="0"/>
                </a:rPr>
                <a:t>je u Evropi zastupljen u ključnim regionima</a:t>
              </a:r>
              <a:endParaRPr lang="fr-FR" sz="1400" dirty="0">
                <a:latin typeface="Segoe UI Light" panose="020B0502040204020203" pitchFamily="34" charset="0"/>
                <a:cs typeface="Segoe UI Light" panose="020B0502040204020203" pitchFamily="34" charset="0"/>
              </a:endParaRPr>
            </a:p>
          </p:txBody>
        </p:sp>
        <p:pic>
          <p:nvPicPr>
            <p:cNvPr id="249" name="Image 248">
              <a:extLst>
                <a:ext uri="{FF2B5EF4-FFF2-40B4-BE49-F238E27FC236}">
                  <a16:creationId xmlns:a16="http://schemas.microsoft.com/office/drawing/2014/main" id="{6794D466-16BA-413D-82C5-135AEF08B9B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09100" y="2077619"/>
              <a:ext cx="360000" cy="360000"/>
            </a:xfrm>
            <a:prstGeom prst="rect">
              <a:avLst/>
            </a:prstGeom>
          </p:spPr>
        </p:pic>
        <p:pic>
          <p:nvPicPr>
            <p:cNvPr id="250" name="Image 249">
              <a:extLst>
                <a:ext uri="{FF2B5EF4-FFF2-40B4-BE49-F238E27FC236}">
                  <a16:creationId xmlns:a16="http://schemas.microsoft.com/office/drawing/2014/main" id="{C9D2A2C1-AFB8-4871-BFD1-802067DC487B}"/>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071724" y="2077619"/>
              <a:ext cx="360000" cy="360000"/>
            </a:xfrm>
            <a:prstGeom prst="rect">
              <a:avLst/>
            </a:prstGeom>
          </p:spPr>
        </p:pic>
        <p:pic>
          <p:nvPicPr>
            <p:cNvPr id="251" name="Image 250">
              <a:extLst>
                <a:ext uri="{FF2B5EF4-FFF2-40B4-BE49-F238E27FC236}">
                  <a16:creationId xmlns:a16="http://schemas.microsoft.com/office/drawing/2014/main" id="{313FF0E5-AC55-4F45-BF18-1E9958150F9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506068" y="2077619"/>
              <a:ext cx="360000" cy="360000"/>
            </a:xfrm>
            <a:prstGeom prst="rect">
              <a:avLst/>
            </a:prstGeom>
          </p:spPr>
        </p:pic>
        <p:pic>
          <p:nvPicPr>
            <p:cNvPr id="252" name="Image 251">
              <a:extLst>
                <a:ext uri="{FF2B5EF4-FFF2-40B4-BE49-F238E27FC236}">
                  <a16:creationId xmlns:a16="http://schemas.microsoft.com/office/drawing/2014/main" id="{B668D5A6-05C0-4E84-B6A3-24AABD5BE18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112132" y="2077619"/>
              <a:ext cx="360000" cy="360000"/>
            </a:xfrm>
            <a:prstGeom prst="rect">
              <a:avLst/>
            </a:prstGeom>
          </p:spPr>
        </p:pic>
        <p:pic>
          <p:nvPicPr>
            <p:cNvPr id="253" name="Image 252">
              <a:extLst>
                <a:ext uri="{FF2B5EF4-FFF2-40B4-BE49-F238E27FC236}">
                  <a16:creationId xmlns:a16="http://schemas.microsoft.com/office/drawing/2014/main" id="{4A7DF7C8-353E-48DE-913B-2C072832185F}"/>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5374756" y="2077619"/>
              <a:ext cx="360000" cy="360000"/>
            </a:xfrm>
            <a:prstGeom prst="rect">
              <a:avLst/>
            </a:prstGeom>
          </p:spPr>
        </p:pic>
        <p:pic>
          <p:nvPicPr>
            <p:cNvPr id="254" name="Image 253">
              <a:extLst>
                <a:ext uri="{FF2B5EF4-FFF2-40B4-BE49-F238E27FC236}">
                  <a16:creationId xmlns:a16="http://schemas.microsoft.com/office/drawing/2014/main" id="{C13912F1-2140-4AB9-BC91-60C0FD840B64}"/>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546476" y="2077619"/>
              <a:ext cx="360000" cy="360000"/>
            </a:xfrm>
            <a:prstGeom prst="rect">
              <a:avLst/>
            </a:prstGeom>
          </p:spPr>
        </p:pic>
        <p:pic>
          <p:nvPicPr>
            <p:cNvPr id="255" name="Image 254">
              <a:extLst>
                <a:ext uri="{FF2B5EF4-FFF2-40B4-BE49-F238E27FC236}">
                  <a16:creationId xmlns:a16="http://schemas.microsoft.com/office/drawing/2014/main" id="{9FA28277-14D2-47FB-A37B-F6758C24CF96}"/>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243444" y="2077619"/>
              <a:ext cx="360000" cy="360000"/>
            </a:xfrm>
            <a:prstGeom prst="rect">
              <a:avLst/>
            </a:prstGeom>
          </p:spPr>
        </p:pic>
        <p:pic>
          <p:nvPicPr>
            <p:cNvPr id="256" name="Image 255">
              <a:extLst>
                <a:ext uri="{FF2B5EF4-FFF2-40B4-BE49-F238E27FC236}">
                  <a16:creationId xmlns:a16="http://schemas.microsoft.com/office/drawing/2014/main" id="{5C2B5FE8-EB5B-406D-9290-2F5F2276F642}"/>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4940412" y="2077619"/>
              <a:ext cx="360000" cy="360000"/>
            </a:xfrm>
            <a:prstGeom prst="rect">
              <a:avLst/>
            </a:prstGeom>
          </p:spPr>
        </p:pic>
        <p:pic>
          <p:nvPicPr>
            <p:cNvPr id="257" name="Image 256">
              <a:extLst>
                <a:ext uri="{FF2B5EF4-FFF2-40B4-BE49-F238E27FC236}">
                  <a16:creationId xmlns:a16="http://schemas.microsoft.com/office/drawing/2014/main" id="{884D2CE1-47A4-4FDA-84A5-ECB94349DF0E}"/>
                </a:ext>
              </a:extLst>
            </p:cNvPr>
            <p:cNvPicPr>
              <a:picLocks noChangeAspect="1"/>
            </p:cNvPicPr>
            <p:nvPr/>
          </p:nvPicPr>
          <p:blipFill>
            <a:blip r:embed="rId24" cstate="screen">
              <a:extLst>
                <a:ext uri="{28A0092B-C50C-407E-A947-70E740481C1C}">
                  <a14:useLocalDpi xmlns:a14="http://schemas.microsoft.com/office/drawing/2010/main" val="0"/>
                </a:ext>
              </a:extLst>
            </a:blip>
            <a:stretch>
              <a:fillRect/>
            </a:stretch>
          </p:blipFill>
          <p:spPr>
            <a:xfrm flipV="1">
              <a:off x="6677788" y="2077619"/>
              <a:ext cx="360000" cy="360000"/>
            </a:xfrm>
            <a:prstGeom prst="rect">
              <a:avLst/>
            </a:prstGeom>
          </p:spPr>
        </p:pic>
        <p:pic>
          <p:nvPicPr>
            <p:cNvPr id="258" name="Image 257">
              <a:extLst>
                <a:ext uri="{FF2B5EF4-FFF2-40B4-BE49-F238E27FC236}">
                  <a16:creationId xmlns:a16="http://schemas.microsoft.com/office/drawing/2014/main" id="{97BDC63E-2723-46D1-BC47-0163DB74D168}"/>
                </a:ext>
              </a:extLst>
            </p:cNvPr>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7980818" y="2077619"/>
              <a:ext cx="360000" cy="360000"/>
            </a:xfrm>
            <a:prstGeom prst="rect">
              <a:avLst/>
            </a:prstGeom>
          </p:spPr>
        </p:pic>
      </p:grpSp>
    </p:spTree>
    <p:extLst>
      <p:ext uri="{BB962C8B-B14F-4D97-AF65-F5344CB8AC3E}">
        <p14:creationId xmlns:p14="http://schemas.microsoft.com/office/powerpoint/2010/main" val="135066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500"/>
                                        <p:tgtEl>
                                          <p:spTgt spid="2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500"/>
                                        <p:tgtEl>
                                          <p:spTgt spid="185"/>
                                        </p:tgtEl>
                                      </p:cBhvr>
                                    </p:animEffect>
                                  </p:childTnLst>
                                </p:cTn>
                              </p:par>
                              <p:par>
                                <p:cTn id="16" presetID="10" presetClass="entr" presetSubtype="0" fill="hold" nodeType="with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fade">
                                      <p:cBhvr>
                                        <p:cTn id="18" dur="500"/>
                                        <p:tgtEl>
                                          <p:spTgt spid="190"/>
                                        </p:tgtEl>
                                      </p:cBhvr>
                                    </p:animEffect>
                                  </p:childTnLst>
                                </p:cTn>
                              </p:par>
                              <p:par>
                                <p:cTn id="19" presetID="10" presetClass="entr" presetSubtype="0" fill="hold" nodeType="with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fade">
                                      <p:cBhvr>
                                        <p:cTn id="21" dur="500"/>
                                        <p:tgtEl>
                                          <p:spTgt spid="195"/>
                                        </p:tgtEl>
                                      </p:cBhvr>
                                    </p:animEffect>
                                  </p:childTnLst>
                                </p:cTn>
                              </p:par>
                              <p:par>
                                <p:cTn id="22" presetID="10" presetClass="entr" presetSubtype="0" fill="hold" nodeType="withEffect">
                                  <p:stCondLst>
                                    <p:cond delay="0"/>
                                  </p:stCondLst>
                                  <p:childTnLst>
                                    <p:set>
                                      <p:cBhvr>
                                        <p:cTn id="23" dur="1" fill="hold">
                                          <p:stCondLst>
                                            <p:cond delay="0"/>
                                          </p:stCondLst>
                                        </p:cTn>
                                        <p:tgtEl>
                                          <p:spTgt spid="200"/>
                                        </p:tgtEl>
                                        <p:attrNameLst>
                                          <p:attrName>style.visibility</p:attrName>
                                        </p:attrNameLst>
                                      </p:cBhvr>
                                      <p:to>
                                        <p:strVal val="visible"/>
                                      </p:to>
                                    </p:set>
                                    <p:animEffect transition="in" filter="fade">
                                      <p:cBhvr>
                                        <p:cTn id="24" dur="500"/>
                                        <p:tgtEl>
                                          <p:spTgt spid="200"/>
                                        </p:tgtEl>
                                      </p:cBhvr>
                                    </p:animEffect>
                                  </p:childTnLst>
                                </p:cTn>
                              </p:par>
                              <p:par>
                                <p:cTn id="25" presetID="10" presetClass="entr" presetSubtype="0" fill="hold" nodeType="with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fade">
                                      <p:cBhvr>
                                        <p:cTn id="27" dur="500"/>
                                        <p:tgtEl>
                                          <p:spTgt spid="209"/>
                                        </p:tgtEl>
                                      </p:cBhvr>
                                    </p:animEffect>
                                  </p:childTnLst>
                                </p:cTn>
                              </p:par>
                              <p:par>
                                <p:cTn id="28" presetID="10" presetClass="entr" presetSubtype="0" fill="hold" nodeType="withEffect">
                                  <p:stCondLst>
                                    <p:cond delay="0"/>
                                  </p:stCondLst>
                                  <p:childTnLst>
                                    <p:set>
                                      <p:cBhvr>
                                        <p:cTn id="29" dur="1" fill="hold">
                                          <p:stCondLst>
                                            <p:cond delay="0"/>
                                          </p:stCondLst>
                                        </p:cTn>
                                        <p:tgtEl>
                                          <p:spTgt spid="214"/>
                                        </p:tgtEl>
                                        <p:attrNameLst>
                                          <p:attrName>style.visibility</p:attrName>
                                        </p:attrNameLst>
                                      </p:cBhvr>
                                      <p:to>
                                        <p:strVal val="visible"/>
                                      </p:to>
                                    </p:set>
                                    <p:animEffect transition="in" filter="fade">
                                      <p:cBhvr>
                                        <p:cTn id="30" dur="500"/>
                                        <p:tgtEl>
                                          <p:spTgt spid="214"/>
                                        </p:tgtEl>
                                      </p:cBhvr>
                                    </p:animEffect>
                                  </p:childTnLst>
                                </p:cTn>
                              </p:par>
                              <p:par>
                                <p:cTn id="31" presetID="10" presetClass="entr" presetSubtype="0" fill="hold" nodeType="with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500"/>
                                        <p:tgtEl>
                                          <p:spTgt spid="225"/>
                                        </p:tgtEl>
                                      </p:cBhvr>
                                    </p:animEffect>
                                  </p:childTnLst>
                                </p:cTn>
                              </p:par>
                              <p:par>
                                <p:cTn id="34" presetID="10" presetClass="entr" presetSubtype="0" fill="hold" nodeType="withEffect">
                                  <p:stCondLst>
                                    <p:cond delay="0"/>
                                  </p:stCondLst>
                                  <p:childTnLst>
                                    <p:set>
                                      <p:cBhvr>
                                        <p:cTn id="35" dur="1" fill="hold">
                                          <p:stCondLst>
                                            <p:cond delay="0"/>
                                          </p:stCondLst>
                                        </p:cTn>
                                        <p:tgtEl>
                                          <p:spTgt spid="246"/>
                                        </p:tgtEl>
                                        <p:attrNameLst>
                                          <p:attrName>style.visibility</p:attrName>
                                        </p:attrNameLst>
                                      </p:cBhvr>
                                      <p:to>
                                        <p:strVal val="visible"/>
                                      </p:to>
                                    </p:set>
                                    <p:animEffect transition="in" filter="fade">
                                      <p:cBhvr>
                                        <p:cTn id="36" dur="500"/>
                                        <p:tgtEl>
                                          <p:spTgt spid="2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9"/>
                                        </p:tgtEl>
                                        <p:attrNameLst>
                                          <p:attrName>style.visibility</p:attrName>
                                        </p:attrNameLst>
                                      </p:cBhvr>
                                      <p:to>
                                        <p:strVal val="visible"/>
                                      </p:to>
                                    </p:set>
                                    <p:animEffect transition="in" filter="fade">
                                      <p:cBhvr>
                                        <p:cTn id="39" dur="5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2" name="Image 51">
            <a:extLst>
              <a:ext uri="{FF2B5EF4-FFF2-40B4-BE49-F238E27FC236}">
                <a16:creationId xmlns:a16="http://schemas.microsoft.com/office/drawing/2014/main" id="{F91D7445-8B31-4217-A5E8-14EDA928FB56}"/>
              </a:ext>
            </a:extLst>
          </p:cNvPr>
          <p:cNvPicPr>
            <a:picLocks noChangeAspect="1"/>
          </p:cNvPicPr>
          <p:nvPr/>
        </p:nvPicPr>
        <p:blipFill>
          <a:blip r:embed="rId3" cstate="screen">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95" name="Google Shape;595;p25"/>
          <p:cNvSpPr/>
          <p:nvPr/>
        </p:nvSpPr>
        <p:spPr>
          <a:xfrm rot="2700000">
            <a:off x="5557815" y="2499542"/>
            <a:ext cx="1153432" cy="1153432"/>
          </a:xfrm>
          <a:prstGeom prst="rect">
            <a:avLst/>
          </a:prstGeom>
          <a:solidFill>
            <a:schemeClr val="tx1">
              <a:lumMod val="50000"/>
              <a:lumOff val="50000"/>
            </a:schemeClr>
          </a:solidFill>
          <a:ln>
            <a:noFill/>
          </a:ln>
        </p:spPr>
        <p:txBody>
          <a:bodyPr spcFirstLastPara="1" wrap="square" lIns="121900" tIns="121900" rIns="121900" bIns="121900" anchor="ctr" anchorCtr="0">
            <a:noAutofit/>
          </a:bodyPr>
          <a:lstStyle/>
          <a:p>
            <a:endParaRPr sz="2400"/>
          </a:p>
        </p:txBody>
      </p:sp>
      <p:sp>
        <p:nvSpPr>
          <p:cNvPr id="596" name="Google Shape;596;p25"/>
          <p:cNvSpPr/>
          <p:nvPr/>
        </p:nvSpPr>
        <p:spPr>
          <a:xfrm rot="2700000">
            <a:off x="7210946" y="2132879"/>
            <a:ext cx="1153432" cy="1153432"/>
          </a:xfrm>
          <a:prstGeom prst="rect">
            <a:avLst/>
          </a:prstGeom>
          <a:solidFill>
            <a:srgbClr val="0091D1"/>
          </a:solidFill>
          <a:ln>
            <a:noFill/>
          </a:ln>
        </p:spPr>
        <p:txBody>
          <a:bodyPr spcFirstLastPara="1" wrap="square" lIns="121900" tIns="121900" rIns="121900" bIns="121900" anchor="ctr" anchorCtr="0">
            <a:noAutofit/>
          </a:bodyPr>
          <a:lstStyle/>
          <a:p>
            <a:endParaRPr sz="2400"/>
          </a:p>
        </p:txBody>
      </p:sp>
      <p:grpSp>
        <p:nvGrpSpPr>
          <p:cNvPr id="598" name="Google Shape;598;p25"/>
          <p:cNvGrpSpPr/>
          <p:nvPr/>
        </p:nvGrpSpPr>
        <p:grpSpPr>
          <a:xfrm>
            <a:off x="5053006" y="4101792"/>
            <a:ext cx="2284000" cy="1096053"/>
            <a:chOff x="3776416" y="2954341"/>
            <a:chExt cx="1713000" cy="822040"/>
          </a:xfrm>
        </p:grpSpPr>
        <p:cxnSp>
          <p:nvCxnSpPr>
            <p:cNvPr id="599" name="Google Shape;599;p25"/>
            <p:cNvCxnSpPr>
              <a:cxnSpLocks/>
            </p:cNvCxnSpPr>
            <p:nvPr/>
          </p:nvCxnSpPr>
          <p:spPr>
            <a:xfrm>
              <a:off x="4611830" y="2954341"/>
              <a:ext cx="0" cy="543900"/>
            </a:xfrm>
            <a:prstGeom prst="straightConnector1">
              <a:avLst/>
            </a:prstGeom>
            <a:noFill/>
            <a:ln w="9525" cap="flat" cmpd="sng">
              <a:solidFill>
                <a:schemeClr val="accent3"/>
              </a:solidFill>
              <a:prstDash val="solid"/>
              <a:round/>
              <a:headEnd type="none" w="med" len="med"/>
              <a:tailEnd type="none" w="med" len="med"/>
            </a:ln>
          </p:spPr>
        </p:cxnSp>
        <p:sp>
          <p:nvSpPr>
            <p:cNvPr id="600" name="Google Shape;600;p25"/>
            <p:cNvSpPr txBox="1"/>
            <p:nvPr/>
          </p:nvSpPr>
          <p:spPr>
            <a:xfrm>
              <a:off x="3776416" y="3485381"/>
              <a:ext cx="1713000" cy="291000"/>
            </a:xfrm>
            <a:prstGeom prst="rect">
              <a:avLst/>
            </a:prstGeom>
            <a:noFill/>
            <a:ln>
              <a:noFill/>
            </a:ln>
          </p:spPr>
          <p:txBody>
            <a:bodyPr spcFirstLastPara="1" wrap="square" lIns="121900" tIns="121900" rIns="121900" bIns="121900" anchor="ctr" anchorCtr="0">
              <a:noAutofit/>
            </a:bodyPr>
            <a:lstStyle/>
            <a:p>
              <a:pPr algn="ctr"/>
              <a:r>
                <a:rPr lang="sr-Latn-RS" sz="3200" b="1" i="0" u="none" strike="noStrike" dirty="0">
                  <a:solidFill>
                    <a:schemeClr val="tx1">
                      <a:lumMod val="50000"/>
                      <a:lumOff val="50000"/>
                    </a:schemeClr>
                  </a:solidFill>
                  <a:effectLst/>
                </a:rPr>
                <a:t>Usluge</a:t>
              </a:r>
              <a:endParaRPr sz="2267" b="1" dirty="0">
                <a:solidFill>
                  <a:schemeClr val="tx1">
                    <a:lumMod val="50000"/>
                    <a:lumOff val="50000"/>
                  </a:schemeClr>
                </a:solidFill>
                <a:latin typeface="Fira Sans Extra Condensed Medium"/>
                <a:ea typeface="Fira Sans Extra Condensed Medium"/>
                <a:cs typeface="Fira Sans Extra Condensed Medium"/>
                <a:sym typeface="Fira Sans Extra Condensed Medium"/>
              </a:endParaRPr>
            </a:p>
          </p:txBody>
        </p:sp>
      </p:grpSp>
      <p:grpSp>
        <p:nvGrpSpPr>
          <p:cNvPr id="602" name="Google Shape;602;p25"/>
          <p:cNvGrpSpPr/>
          <p:nvPr/>
        </p:nvGrpSpPr>
        <p:grpSpPr>
          <a:xfrm>
            <a:off x="8493269" y="1770377"/>
            <a:ext cx="3492087" cy="565188"/>
            <a:chOff x="6551347" y="1248413"/>
            <a:chExt cx="2352556" cy="390646"/>
          </a:xfrm>
        </p:grpSpPr>
        <p:sp>
          <p:nvSpPr>
            <p:cNvPr id="603" name="Google Shape;603;p25"/>
            <p:cNvSpPr/>
            <p:nvPr/>
          </p:nvSpPr>
          <p:spPr>
            <a:xfrm>
              <a:off x="6551347" y="1248413"/>
              <a:ext cx="1818356" cy="336900"/>
            </a:xfrm>
            <a:custGeom>
              <a:avLst/>
              <a:gdLst/>
              <a:ahLst/>
              <a:cxnLst/>
              <a:rect l="l" t="t" r="r" b="b"/>
              <a:pathLst>
                <a:path w="71950" h="13476" extrusionOk="0">
                  <a:moveTo>
                    <a:pt x="0" y="13476"/>
                  </a:moveTo>
                  <a:lnTo>
                    <a:pt x="13477" y="0"/>
                  </a:lnTo>
                  <a:lnTo>
                    <a:pt x="71950" y="0"/>
                  </a:lnTo>
                </a:path>
              </a:pathLst>
            </a:cu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endParaRPr lang="fr-FR" dirty="0"/>
            </a:p>
          </p:txBody>
        </p:sp>
        <p:sp>
          <p:nvSpPr>
            <p:cNvPr id="605" name="Google Shape;605;p25"/>
            <p:cNvSpPr txBox="1"/>
            <p:nvPr/>
          </p:nvSpPr>
          <p:spPr>
            <a:xfrm>
              <a:off x="6883381" y="1348059"/>
              <a:ext cx="2020522" cy="291000"/>
            </a:xfrm>
            <a:prstGeom prst="rect">
              <a:avLst/>
            </a:prstGeom>
            <a:noFill/>
            <a:ln>
              <a:noFill/>
            </a:ln>
          </p:spPr>
          <p:txBody>
            <a:bodyPr spcFirstLastPara="1" wrap="square" lIns="121900" tIns="121900" rIns="121900" bIns="121900" anchor="ctr" anchorCtr="0">
              <a:noAutofit/>
            </a:bodyPr>
            <a:lstStyle/>
            <a:p>
              <a:r>
                <a:rPr lang="sr-Latn-RS" sz="2800" b="1" dirty="0">
                  <a:solidFill>
                    <a:srgbClr val="0091D1"/>
                  </a:solidFill>
                </a:rPr>
                <a:t>Postrojenja za t</a:t>
              </a:r>
              <a:r>
                <a:rPr lang="sr-Latn-RS" sz="2800" b="1" i="0" u="none" strike="noStrike" dirty="0">
                  <a:solidFill>
                    <a:srgbClr val="0091D1"/>
                  </a:solidFill>
                  <a:effectLst/>
                </a:rPr>
                <a:t>retman vode</a:t>
              </a:r>
              <a:endParaRPr sz="2400" b="1" dirty="0">
                <a:solidFill>
                  <a:srgbClr val="0091D1"/>
                </a:solidFill>
                <a:latin typeface="Fira Sans Extra Condensed Medium"/>
                <a:ea typeface="Fira Sans Extra Condensed Medium"/>
                <a:cs typeface="Fira Sans Extra Condensed Medium"/>
                <a:sym typeface="Fira Sans Extra Condensed Medium"/>
              </a:endParaRPr>
            </a:p>
          </p:txBody>
        </p:sp>
      </p:grpSp>
      <p:sp>
        <p:nvSpPr>
          <p:cNvPr id="606" name="Google Shape;606;p25"/>
          <p:cNvSpPr/>
          <p:nvPr/>
        </p:nvSpPr>
        <p:spPr>
          <a:xfrm rot="2700000">
            <a:off x="3864101" y="2179833"/>
            <a:ext cx="1153432" cy="1153432"/>
          </a:xfrm>
          <a:prstGeom prst="rect">
            <a:avLst/>
          </a:prstGeom>
          <a:solidFill>
            <a:srgbClr val="ED7D31"/>
          </a:solidFill>
          <a:ln>
            <a:noFill/>
          </a:ln>
        </p:spPr>
        <p:txBody>
          <a:bodyPr spcFirstLastPara="1" wrap="square" lIns="121900" tIns="121900" rIns="121900" bIns="121900" anchor="ctr" anchorCtr="0">
            <a:noAutofit/>
          </a:bodyPr>
          <a:lstStyle/>
          <a:p>
            <a:endParaRPr sz="2400" dirty="0"/>
          </a:p>
        </p:txBody>
      </p:sp>
      <p:grpSp>
        <p:nvGrpSpPr>
          <p:cNvPr id="607" name="Google Shape;607;p25"/>
          <p:cNvGrpSpPr/>
          <p:nvPr/>
        </p:nvGrpSpPr>
        <p:grpSpPr>
          <a:xfrm>
            <a:off x="329442" y="1653133"/>
            <a:ext cx="3267650" cy="556224"/>
            <a:chOff x="258102" y="1239850"/>
            <a:chExt cx="2201357" cy="309085"/>
          </a:xfrm>
        </p:grpSpPr>
        <p:sp>
          <p:nvSpPr>
            <p:cNvPr id="608" name="Google Shape;608;p25"/>
            <p:cNvSpPr/>
            <p:nvPr/>
          </p:nvSpPr>
          <p:spPr>
            <a:xfrm flipH="1">
              <a:off x="710225" y="1239850"/>
              <a:ext cx="1749234" cy="290525"/>
            </a:xfrm>
            <a:custGeom>
              <a:avLst/>
              <a:gdLst/>
              <a:ahLst/>
              <a:cxnLst/>
              <a:rect l="l" t="t" r="r" b="b"/>
              <a:pathLst>
                <a:path w="71950" h="13476" extrusionOk="0">
                  <a:moveTo>
                    <a:pt x="0" y="13476"/>
                  </a:moveTo>
                  <a:lnTo>
                    <a:pt x="13477" y="0"/>
                  </a:lnTo>
                  <a:lnTo>
                    <a:pt x="71950" y="0"/>
                  </a:lnTo>
                </a:path>
              </a:pathLst>
            </a:custGeom>
            <a:ln>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a:lstStyle/>
            <a:p>
              <a:endParaRPr lang="fr-FR" dirty="0"/>
            </a:p>
          </p:txBody>
        </p:sp>
        <p:sp>
          <p:nvSpPr>
            <p:cNvPr id="610" name="Google Shape;610;p25"/>
            <p:cNvSpPr txBox="1"/>
            <p:nvPr/>
          </p:nvSpPr>
          <p:spPr>
            <a:xfrm>
              <a:off x="258102" y="1257935"/>
              <a:ext cx="1895305" cy="291000"/>
            </a:xfrm>
            <a:prstGeom prst="rect">
              <a:avLst/>
            </a:prstGeom>
            <a:noFill/>
            <a:ln>
              <a:noFill/>
            </a:ln>
          </p:spPr>
          <p:txBody>
            <a:bodyPr spcFirstLastPara="1" wrap="square" lIns="121900" tIns="121900" rIns="121900" bIns="121900" anchor="ctr" anchorCtr="0">
              <a:noAutofit/>
            </a:bodyPr>
            <a:lstStyle/>
            <a:p>
              <a:r>
                <a:rPr lang="sr-Latn-RS" sz="2800" b="1" i="0" u="none" strike="noStrike" dirty="0">
                  <a:solidFill>
                    <a:srgbClr val="ED7D31"/>
                  </a:solidFill>
                  <a:effectLst/>
                </a:rPr>
                <a:t>Kotlovi i gorionici</a:t>
              </a:r>
              <a:endParaRPr sz="2267" b="1" dirty="0">
                <a:solidFill>
                  <a:srgbClr val="ED7D31"/>
                </a:solidFill>
                <a:latin typeface="Fira Sans Extra Condensed Medium"/>
                <a:ea typeface="Fira Sans Extra Condensed Medium"/>
                <a:cs typeface="Fira Sans Extra Condensed Medium"/>
                <a:sym typeface="Fira Sans Extra Condensed Medium"/>
              </a:endParaRPr>
            </a:p>
          </p:txBody>
        </p:sp>
      </p:grpSp>
      <p:sp>
        <p:nvSpPr>
          <p:cNvPr id="611" name="Google Shape;611;p25"/>
          <p:cNvSpPr/>
          <p:nvPr/>
        </p:nvSpPr>
        <p:spPr>
          <a:xfrm rot="2701683">
            <a:off x="4483749" y="3554237"/>
            <a:ext cx="1155696" cy="1155412"/>
          </a:xfrm>
          <a:prstGeom prst="rect">
            <a:avLst/>
          </a:prstGeom>
          <a:solidFill>
            <a:schemeClr val="bg2">
              <a:lumMod val="90000"/>
            </a:schemeClr>
          </a:solidFill>
          <a:ln>
            <a:noFill/>
          </a:ln>
        </p:spPr>
        <p:txBody>
          <a:bodyPr spcFirstLastPara="1" wrap="square" lIns="121900" tIns="121900" rIns="121900" bIns="121900" anchor="ctr" anchorCtr="0">
            <a:noAutofit/>
          </a:bodyPr>
          <a:lstStyle/>
          <a:p>
            <a:endParaRPr sz="2400"/>
          </a:p>
        </p:txBody>
      </p:sp>
      <p:grpSp>
        <p:nvGrpSpPr>
          <p:cNvPr id="612" name="Google Shape;612;p25"/>
          <p:cNvGrpSpPr/>
          <p:nvPr/>
        </p:nvGrpSpPr>
        <p:grpSpPr>
          <a:xfrm>
            <a:off x="386182" y="4455975"/>
            <a:ext cx="3481692" cy="1009005"/>
            <a:chOff x="576854" y="2776206"/>
            <a:chExt cx="2441410" cy="650623"/>
          </a:xfrm>
        </p:grpSpPr>
        <p:sp>
          <p:nvSpPr>
            <p:cNvPr id="613" name="Google Shape;613;p25"/>
            <p:cNvSpPr/>
            <p:nvPr/>
          </p:nvSpPr>
          <p:spPr>
            <a:xfrm>
              <a:off x="923573" y="2776206"/>
              <a:ext cx="2094691" cy="337125"/>
            </a:xfrm>
            <a:custGeom>
              <a:avLst/>
              <a:gdLst/>
              <a:ahLst/>
              <a:cxnLst/>
              <a:rect l="l" t="t" r="r" b="b"/>
              <a:pathLst>
                <a:path w="97925" h="13485" extrusionOk="0">
                  <a:moveTo>
                    <a:pt x="97925" y="0"/>
                  </a:moveTo>
                  <a:lnTo>
                    <a:pt x="84301" y="13476"/>
                  </a:lnTo>
                  <a:lnTo>
                    <a:pt x="0" y="13485"/>
                  </a:lnTo>
                </a:path>
              </a:pathLst>
            </a:custGeom>
            <a:ln>
              <a:headEnd type="none" w="med" len="med"/>
              <a:tailEnd type="none" w="med" len="med"/>
            </a:ln>
          </p:spPr>
          <p:style>
            <a:lnRef idx="1">
              <a:schemeClr val="accent3"/>
            </a:lnRef>
            <a:fillRef idx="0">
              <a:schemeClr val="accent3"/>
            </a:fillRef>
            <a:effectRef idx="0">
              <a:schemeClr val="accent3"/>
            </a:effectRef>
            <a:fontRef idx="minor">
              <a:schemeClr val="tx1"/>
            </a:fontRef>
          </p:style>
          <p:txBody>
            <a:bodyPr/>
            <a:lstStyle/>
            <a:p>
              <a:endParaRPr lang="fr-FR" dirty="0"/>
            </a:p>
          </p:txBody>
        </p:sp>
        <p:sp>
          <p:nvSpPr>
            <p:cNvPr id="615" name="Google Shape;615;p25"/>
            <p:cNvSpPr txBox="1"/>
            <p:nvPr/>
          </p:nvSpPr>
          <p:spPr>
            <a:xfrm>
              <a:off x="576854" y="3135829"/>
              <a:ext cx="2441409" cy="291000"/>
            </a:xfrm>
            <a:prstGeom prst="rect">
              <a:avLst/>
            </a:prstGeom>
            <a:noFill/>
            <a:ln>
              <a:noFill/>
            </a:ln>
          </p:spPr>
          <p:txBody>
            <a:bodyPr spcFirstLastPara="1" wrap="square" lIns="121900" tIns="121900" rIns="121900" bIns="121900" anchor="ctr" anchorCtr="0">
              <a:noAutofit/>
            </a:bodyPr>
            <a:lstStyle/>
            <a:p>
              <a:r>
                <a:rPr lang="sr-Latn-RS" sz="2800" b="1" i="0" u="none" strike="noStrike" dirty="0">
                  <a:solidFill>
                    <a:schemeClr val="bg1">
                      <a:lumMod val="65000"/>
                    </a:schemeClr>
                  </a:solidFill>
                  <a:effectLst/>
                </a:rPr>
                <a:t>Procesna toplota</a:t>
              </a:r>
              <a:endParaRPr sz="2267" b="1" dirty="0">
                <a:solidFill>
                  <a:schemeClr val="bg1">
                    <a:lumMod val="65000"/>
                  </a:schemeClr>
                </a:solidFill>
                <a:latin typeface="Fira Sans Extra Condensed Medium"/>
                <a:ea typeface="Fira Sans Extra Condensed Medium"/>
                <a:cs typeface="Fira Sans Extra Condensed Medium"/>
                <a:sym typeface="Fira Sans Extra Condensed Medium"/>
              </a:endParaRPr>
            </a:p>
          </p:txBody>
        </p:sp>
      </p:grpSp>
      <p:sp>
        <p:nvSpPr>
          <p:cNvPr id="616" name="Google Shape;616;p25"/>
          <p:cNvSpPr/>
          <p:nvPr/>
        </p:nvSpPr>
        <p:spPr>
          <a:xfrm rot="2700000">
            <a:off x="6617055" y="3554096"/>
            <a:ext cx="1155695" cy="1155695"/>
          </a:xfrm>
          <a:prstGeom prst="rect">
            <a:avLst/>
          </a:prstGeom>
          <a:solidFill>
            <a:schemeClr val="accent6"/>
          </a:solidFill>
          <a:ln>
            <a:noFill/>
          </a:ln>
        </p:spPr>
        <p:txBody>
          <a:bodyPr spcFirstLastPara="1" wrap="square" lIns="121900" tIns="121900" rIns="121900" bIns="121900" anchor="ctr" anchorCtr="0">
            <a:noAutofit/>
          </a:bodyPr>
          <a:lstStyle/>
          <a:p>
            <a:endParaRPr sz="2400"/>
          </a:p>
        </p:txBody>
      </p:sp>
      <p:grpSp>
        <p:nvGrpSpPr>
          <p:cNvPr id="617" name="Google Shape;617;p25"/>
          <p:cNvGrpSpPr/>
          <p:nvPr/>
        </p:nvGrpSpPr>
        <p:grpSpPr>
          <a:xfrm>
            <a:off x="8456623" y="4446819"/>
            <a:ext cx="3464290" cy="1142631"/>
            <a:chOff x="6362242" y="2850853"/>
            <a:chExt cx="2375622" cy="788437"/>
          </a:xfrm>
        </p:grpSpPr>
        <p:sp>
          <p:nvSpPr>
            <p:cNvPr id="618" name="Google Shape;618;p25"/>
            <p:cNvSpPr/>
            <p:nvPr/>
          </p:nvSpPr>
          <p:spPr>
            <a:xfrm>
              <a:off x="6362242" y="2850853"/>
              <a:ext cx="1934005" cy="336334"/>
            </a:xfrm>
            <a:custGeom>
              <a:avLst/>
              <a:gdLst/>
              <a:ahLst/>
              <a:cxnLst/>
              <a:rect l="l" t="t" r="r" b="b"/>
              <a:pathLst>
                <a:path w="98459" h="13485" extrusionOk="0">
                  <a:moveTo>
                    <a:pt x="0" y="0"/>
                  </a:moveTo>
                  <a:lnTo>
                    <a:pt x="13624" y="13476"/>
                  </a:lnTo>
                  <a:lnTo>
                    <a:pt x="98459" y="13485"/>
                  </a:lnTo>
                </a:path>
              </a:pathLst>
            </a:custGeom>
            <a:ln>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a:lstStyle/>
            <a:p>
              <a:endParaRPr lang="fr-FR" dirty="0"/>
            </a:p>
          </p:txBody>
        </p:sp>
        <p:sp>
          <p:nvSpPr>
            <p:cNvPr id="620" name="Google Shape;620;p25"/>
            <p:cNvSpPr txBox="1"/>
            <p:nvPr/>
          </p:nvSpPr>
          <p:spPr>
            <a:xfrm>
              <a:off x="6949772" y="3348290"/>
              <a:ext cx="1788092" cy="291000"/>
            </a:xfrm>
            <a:prstGeom prst="rect">
              <a:avLst/>
            </a:prstGeom>
            <a:noFill/>
            <a:ln>
              <a:noFill/>
            </a:ln>
          </p:spPr>
          <p:txBody>
            <a:bodyPr spcFirstLastPara="1" wrap="square" lIns="121900" tIns="121900" rIns="121900" bIns="121900" anchor="ctr" anchorCtr="0">
              <a:noAutofit/>
            </a:bodyPr>
            <a:lstStyle/>
            <a:p>
              <a:r>
                <a:rPr lang="sr-Latn-RS" sz="2800" b="1" i="0" u="none" strike="noStrike" dirty="0">
                  <a:solidFill>
                    <a:srgbClr val="92D050"/>
                  </a:solidFill>
                  <a:effectLst/>
                </a:rPr>
                <a:t>Ekološka rešenja</a:t>
              </a:r>
              <a:endParaRPr sz="2400" b="1" dirty="0">
                <a:solidFill>
                  <a:srgbClr val="92D050"/>
                </a:solidFill>
                <a:latin typeface="Fira Sans Extra Condensed Medium"/>
                <a:ea typeface="Fira Sans Extra Condensed Medium"/>
                <a:cs typeface="Fira Sans Extra Condensed Medium"/>
                <a:sym typeface="Fira Sans Extra Condensed Medium"/>
              </a:endParaRPr>
            </a:p>
          </p:txBody>
        </p:sp>
      </p:grpSp>
      <p:pic>
        <p:nvPicPr>
          <p:cNvPr id="3" name="Image 2" descr="Une image contenant texte, clipart&#10;&#10;Description générée automatiquement">
            <a:extLst>
              <a:ext uri="{FF2B5EF4-FFF2-40B4-BE49-F238E27FC236}">
                <a16:creationId xmlns:a16="http://schemas.microsoft.com/office/drawing/2014/main" id="{832CFC60-F557-48B2-8DE5-5637374261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883413" y="6080047"/>
            <a:ext cx="1492299" cy="236929"/>
          </a:xfrm>
          <a:prstGeom prst="rect">
            <a:avLst/>
          </a:prstGeom>
        </p:spPr>
      </p:pic>
      <p:pic>
        <p:nvPicPr>
          <p:cNvPr id="5" name="Image 4">
            <a:extLst>
              <a:ext uri="{FF2B5EF4-FFF2-40B4-BE49-F238E27FC236}">
                <a16:creationId xmlns:a16="http://schemas.microsoft.com/office/drawing/2014/main" id="{F71BEC47-1060-4F34-8C7D-84DB7DFF49E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71920" y="2814759"/>
            <a:ext cx="385772" cy="448755"/>
          </a:xfrm>
          <a:prstGeom prst="rect">
            <a:avLst/>
          </a:prstGeom>
        </p:spPr>
      </p:pic>
      <p:pic>
        <p:nvPicPr>
          <p:cNvPr id="7" name="Image 6" descr="Une image contenant texte&#10;&#10;Description générée automatiquement">
            <a:extLst>
              <a:ext uri="{FF2B5EF4-FFF2-40B4-BE49-F238E27FC236}">
                <a16:creationId xmlns:a16="http://schemas.microsoft.com/office/drawing/2014/main" id="{D84B5980-10F6-4135-BA63-3F86F733868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6186" y="3563722"/>
            <a:ext cx="1835107" cy="311969"/>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E31A7C33-4419-4835-9F98-9AD9D43EBA7C}"/>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164640" y="2876228"/>
            <a:ext cx="1954629" cy="302866"/>
          </a:xfrm>
          <a:prstGeom prst="rect">
            <a:avLst/>
          </a:prstGeom>
        </p:spPr>
      </p:pic>
      <p:pic>
        <p:nvPicPr>
          <p:cNvPr id="13" name="Image 12" descr="Une image contenant texte, clipart&#10;&#10;Description générée automatiquement">
            <a:extLst>
              <a:ext uri="{FF2B5EF4-FFF2-40B4-BE49-F238E27FC236}">
                <a16:creationId xmlns:a16="http://schemas.microsoft.com/office/drawing/2014/main" id="{0C88A4D4-DD86-4DDC-98CE-50AE395EF84D}"/>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205269" y="5577614"/>
            <a:ext cx="961622" cy="259638"/>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2430CCE4-3B8F-4536-8C3A-30D409D79D1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5839" y="6027109"/>
            <a:ext cx="1986037" cy="331006"/>
          </a:xfrm>
          <a:prstGeom prst="rect">
            <a:avLst/>
          </a:prstGeom>
        </p:spPr>
      </p:pic>
      <p:pic>
        <p:nvPicPr>
          <p:cNvPr id="17" name="Image 16">
            <a:extLst>
              <a:ext uri="{FF2B5EF4-FFF2-40B4-BE49-F238E27FC236}">
                <a16:creationId xmlns:a16="http://schemas.microsoft.com/office/drawing/2014/main" id="{73E75706-4D7E-4072-87DE-B8825D180EFF}"/>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506036" y="5677505"/>
            <a:ext cx="1280014" cy="332773"/>
          </a:xfrm>
          <a:prstGeom prst="rect">
            <a:avLst/>
          </a:prstGeom>
        </p:spPr>
      </p:pic>
      <p:pic>
        <p:nvPicPr>
          <p:cNvPr id="19" name="Image 18">
            <a:extLst>
              <a:ext uri="{FF2B5EF4-FFF2-40B4-BE49-F238E27FC236}">
                <a16:creationId xmlns:a16="http://schemas.microsoft.com/office/drawing/2014/main" id="{C24D264F-C8E1-45A8-9878-0C9CA5BD3FEB}"/>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308267" y="5465643"/>
            <a:ext cx="593069" cy="593069"/>
          </a:xfrm>
          <a:prstGeom prst="rect">
            <a:avLst/>
          </a:prstGeom>
        </p:spPr>
      </p:pic>
      <p:pic>
        <p:nvPicPr>
          <p:cNvPr id="64" name="Image 63">
            <a:extLst>
              <a:ext uri="{FF2B5EF4-FFF2-40B4-BE49-F238E27FC236}">
                <a16:creationId xmlns:a16="http://schemas.microsoft.com/office/drawing/2014/main" id="{DB3C0EB3-E577-454B-8CBE-F4B99E52D669}"/>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9842834" y="2761985"/>
            <a:ext cx="629140" cy="629140"/>
          </a:xfrm>
          <a:prstGeom prst="rect">
            <a:avLst/>
          </a:prstGeom>
        </p:spPr>
      </p:pic>
      <p:pic>
        <p:nvPicPr>
          <p:cNvPr id="65" name="Image 64">
            <a:extLst>
              <a:ext uri="{FF2B5EF4-FFF2-40B4-BE49-F238E27FC236}">
                <a16:creationId xmlns:a16="http://schemas.microsoft.com/office/drawing/2014/main" id="{F45D549B-0936-4DB3-8CBF-6C88225668E6}"/>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80639" y="5632030"/>
            <a:ext cx="523679" cy="523679"/>
          </a:xfrm>
          <a:prstGeom prst="rect">
            <a:avLst/>
          </a:prstGeom>
        </p:spPr>
      </p:pic>
      <p:pic>
        <p:nvPicPr>
          <p:cNvPr id="66" name="Image 65">
            <a:extLst>
              <a:ext uri="{FF2B5EF4-FFF2-40B4-BE49-F238E27FC236}">
                <a16:creationId xmlns:a16="http://schemas.microsoft.com/office/drawing/2014/main" id="{D2FDE2A6-4EAB-470E-A863-47AEE77A02E8}"/>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2395931" y="3261344"/>
            <a:ext cx="637270" cy="637270"/>
          </a:xfrm>
          <a:prstGeom prst="rect">
            <a:avLst/>
          </a:prstGeom>
        </p:spPr>
      </p:pic>
      <p:pic>
        <p:nvPicPr>
          <p:cNvPr id="21" name="Image 20">
            <a:extLst>
              <a:ext uri="{FF2B5EF4-FFF2-40B4-BE49-F238E27FC236}">
                <a16:creationId xmlns:a16="http://schemas.microsoft.com/office/drawing/2014/main" id="{1CDCFC6A-C55A-4BCA-8DC4-F4C30EEDB146}"/>
              </a:ext>
            </a:extLst>
          </p:cNvPr>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5627868" y="2595774"/>
            <a:ext cx="886519" cy="871215"/>
          </a:xfrm>
          <a:prstGeom prst="rect">
            <a:avLst/>
          </a:prstGeom>
        </p:spPr>
      </p:pic>
      <p:pic>
        <p:nvPicPr>
          <p:cNvPr id="23" name="Image 22">
            <a:extLst>
              <a:ext uri="{FF2B5EF4-FFF2-40B4-BE49-F238E27FC236}">
                <a16:creationId xmlns:a16="http://schemas.microsoft.com/office/drawing/2014/main" id="{88D72801-5FBE-4E71-B44C-3A4D81632105}"/>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3880286" y="3332898"/>
            <a:ext cx="2125965" cy="1507984"/>
          </a:xfrm>
          <a:prstGeom prst="rect">
            <a:avLst/>
          </a:prstGeom>
        </p:spPr>
      </p:pic>
      <p:grpSp>
        <p:nvGrpSpPr>
          <p:cNvPr id="73" name="Groupe 72">
            <a:extLst>
              <a:ext uri="{FF2B5EF4-FFF2-40B4-BE49-F238E27FC236}">
                <a16:creationId xmlns:a16="http://schemas.microsoft.com/office/drawing/2014/main" id="{C3065A46-B61F-4B55-AADA-220C747DF51F}"/>
              </a:ext>
            </a:extLst>
          </p:cNvPr>
          <p:cNvGrpSpPr/>
          <p:nvPr/>
        </p:nvGrpSpPr>
        <p:grpSpPr>
          <a:xfrm>
            <a:off x="2334" y="6801151"/>
            <a:ext cx="12192000" cy="61913"/>
            <a:chOff x="0" y="0"/>
            <a:chExt cx="9906000" cy="45719"/>
          </a:xfrm>
        </p:grpSpPr>
        <p:sp>
          <p:nvSpPr>
            <p:cNvPr id="74" name="Rectangle 73">
              <a:extLst>
                <a:ext uri="{FF2B5EF4-FFF2-40B4-BE49-F238E27FC236}">
                  <a16:creationId xmlns:a16="http://schemas.microsoft.com/office/drawing/2014/main" id="{9657586C-3EC4-4BF1-80E8-0D10643E5BDC}"/>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5" name="Rectangle 74">
              <a:extLst>
                <a:ext uri="{FF2B5EF4-FFF2-40B4-BE49-F238E27FC236}">
                  <a16:creationId xmlns:a16="http://schemas.microsoft.com/office/drawing/2014/main" id="{C4377DF3-056D-46DA-A8C7-1FBCE09B4CC9}"/>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6" name="Rectangle 75">
              <a:extLst>
                <a:ext uri="{FF2B5EF4-FFF2-40B4-BE49-F238E27FC236}">
                  <a16:creationId xmlns:a16="http://schemas.microsoft.com/office/drawing/2014/main" id="{2F4A1630-4217-429E-9CF0-B8FF2F6B89D0}"/>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7" name="Rectangle 76">
              <a:extLst>
                <a:ext uri="{FF2B5EF4-FFF2-40B4-BE49-F238E27FC236}">
                  <a16:creationId xmlns:a16="http://schemas.microsoft.com/office/drawing/2014/main" id="{A48D7B49-556A-4D78-A966-B15437EF3809}"/>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8" name="Groupe 77">
            <a:extLst>
              <a:ext uri="{FF2B5EF4-FFF2-40B4-BE49-F238E27FC236}">
                <a16:creationId xmlns:a16="http://schemas.microsoft.com/office/drawing/2014/main" id="{9767F5B9-8FEC-49EC-838F-57AD71FD48CD}"/>
              </a:ext>
            </a:extLst>
          </p:cNvPr>
          <p:cNvGrpSpPr/>
          <p:nvPr/>
        </p:nvGrpSpPr>
        <p:grpSpPr>
          <a:xfrm>
            <a:off x="-5" y="-80680"/>
            <a:ext cx="12192000" cy="61913"/>
            <a:chOff x="0" y="0"/>
            <a:chExt cx="9906000" cy="45719"/>
          </a:xfrm>
        </p:grpSpPr>
        <p:sp>
          <p:nvSpPr>
            <p:cNvPr id="79" name="Rectangle 78">
              <a:extLst>
                <a:ext uri="{FF2B5EF4-FFF2-40B4-BE49-F238E27FC236}">
                  <a16:creationId xmlns:a16="http://schemas.microsoft.com/office/drawing/2014/main" id="{4C9881F7-C8A4-47FE-92D0-8A71F368BA71}"/>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0" name="Rectangle 79">
              <a:extLst>
                <a:ext uri="{FF2B5EF4-FFF2-40B4-BE49-F238E27FC236}">
                  <a16:creationId xmlns:a16="http://schemas.microsoft.com/office/drawing/2014/main" id="{1D7BFD1D-ED30-48CE-A74E-88789053D256}"/>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1" name="Rectangle 80">
              <a:extLst>
                <a:ext uri="{FF2B5EF4-FFF2-40B4-BE49-F238E27FC236}">
                  <a16:creationId xmlns:a16="http://schemas.microsoft.com/office/drawing/2014/main" id="{420CFF18-2ABC-4DD9-8246-2BB52FBB0073}"/>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2" name="Rectangle 81">
              <a:extLst>
                <a:ext uri="{FF2B5EF4-FFF2-40B4-BE49-F238E27FC236}">
                  <a16:creationId xmlns:a16="http://schemas.microsoft.com/office/drawing/2014/main" id="{BA8BFE34-BD78-492A-B336-136E401FB038}"/>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pic>
        <p:nvPicPr>
          <p:cNvPr id="27" name="Image 26">
            <a:extLst>
              <a:ext uri="{FF2B5EF4-FFF2-40B4-BE49-F238E27FC236}">
                <a16:creationId xmlns:a16="http://schemas.microsoft.com/office/drawing/2014/main" id="{91E5356A-0946-4ED9-B4CE-7CAFDA6DDEA0}"/>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7035331" y="2055975"/>
            <a:ext cx="1528870" cy="1084454"/>
          </a:xfrm>
          <a:prstGeom prst="rect">
            <a:avLst/>
          </a:prstGeom>
        </p:spPr>
      </p:pic>
      <p:pic>
        <p:nvPicPr>
          <p:cNvPr id="68" name="Image 67">
            <a:extLst>
              <a:ext uri="{FF2B5EF4-FFF2-40B4-BE49-F238E27FC236}">
                <a16:creationId xmlns:a16="http://schemas.microsoft.com/office/drawing/2014/main" id="{C491ABAB-BA4C-4015-A3E9-89E4B5EF7DED}"/>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6486930" y="3550329"/>
            <a:ext cx="1415944" cy="1004354"/>
          </a:xfrm>
          <a:prstGeom prst="rect">
            <a:avLst/>
          </a:prstGeom>
        </p:spPr>
      </p:pic>
      <p:pic>
        <p:nvPicPr>
          <p:cNvPr id="93" name="Image 92">
            <a:extLst>
              <a:ext uri="{FF2B5EF4-FFF2-40B4-BE49-F238E27FC236}">
                <a16:creationId xmlns:a16="http://schemas.microsoft.com/office/drawing/2014/main" id="{B58E98A6-65CD-4B71-A571-FE3F76090DB4}"/>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9062781" y="5811459"/>
            <a:ext cx="629140" cy="629140"/>
          </a:xfrm>
          <a:prstGeom prst="rect">
            <a:avLst/>
          </a:prstGeom>
        </p:spPr>
      </p:pic>
      <p:sp>
        <p:nvSpPr>
          <p:cNvPr id="97" name="Google Shape;597;p25">
            <a:extLst>
              <a:ext uri="{FF2B5EF4-FFF2-40B4-BE49-F238E27FC236}">
                <a16:creationId xmlns:a16="http://schemas.microsoft.com/office/drawing/2014/main" id="{9FF0449B-D40E-439C-860E-1F9587D61736}"/>
              </a:ext>
            </a:extLst>
          </p:cNvPr>
          <p:cNvSpPr txBox="1">
            <a:spLocks noGrp="1"/>
          </p:cNvSpPr>
          <p:nvPr>
            <p:ph type="title"/>
          </p:nvPr>
        </p:nvSpPr>
        <p:spPr>
          <a:xfrm>
            <a:off x="2543043" y="326365"/>
            <a:ext cx="8123518" cy="733403"/>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spcBef>
                <a:spcPct val="0"/>
              </a:spcBef>
              <a:spcAft>
                <a:spcPts val="0"/>
              </a:spcAft>
            </a:pPr>
            <a:r>
              <a:rPr lang="fr-FR" sz="4000" dirty="0">
                <a:solidFill>
                  <a:srgbClr val="60615F"/>
                </a:solidFill>
                <a:latin typeface="Segoe UI Black" panose="020B0A02040204020203" pitchFamily="34" charset="0"/>
                <a:ea typeface="Segoe UI Black" panose="020B0A02040204020203" pitchFamily="34" charset="0"/>
              </a:rPr>
              <a:t>Babcock </a:t>
            </a:r>
            <a:r>
              <a:rPr lang="fr-FR" sz="4000" dirty="0" err="1">
                <a:solidFill>
                  <a:srgbClr val="60615F"/>
                </a:solidFill>
                <a:latin typeface="Segoe UI Black" panose="020B0A02040204020203" pitchFamily="34" charset="0"/>
                <a:ea typeface="Segoe UI Black" panose="020B0A02040204020203" pitchFamily="34" charset="0"/>
              </a:rPr>
              <a:t>Wanson</a:t>
            </a:r>
            <a:r>
              <a:rPr lang="fr-FR" sz="4000" dirty="0">
                <a:solidFill>
                  <a:srgbClr val="60615F"/>
                </a:solidFill>
                <a:latin typeface="Segoe UI Black" panose="020B0A02040204020203" pitchFamily="34" charset="0"/>
                <a:ea typeface="Segoe UI Black" panose="020B0A02040204020203" pitchFamily="34" charset="0"/>
              </a:rPr>
              <a:t> </a:t>
            </a:r>
            <a:r>
              <a:rPr lang="sr-Latn-RS" sz="4000" dirty="0">
                <a:solidFill>
                  <a:srgbClr val="60615F"/>
                </a:solidFill>
                <a:latin typeface="Segoe UI Black" panose="020B0A02040204020203" pitchFamily="34" charset="0"/>
                <a:ea typeface="Segoe UI Black" panose="020B0A02040204020203" pitchFamily="34" charset="0"/>
              </a:rPr>
              <a:t>grupa</a:t>
            </a:r>
            <a:endParaRPr sz="4000" dirty="0">
              <a:solidFill>
                <a:srgbClr val="60615F"/>
              </a:solidFill>
              <a:latin typeface="Segoe UI Black" panose="020B0A02040204020203" pitchFamily="34" charset="0"/>
              <a:ea typeface="Segoe UI Black" panose="020B0A02040204020203" pitchFamily="34" charset="0"/>
            </a:endParaRPr>
          </a:p>
        </p:txBody>
      </p:sp>
      <p:pic>
        <p:nvPicPr>
          <p:cNvPr id="4" name="Image 3">
            <a:extLst>
              <a:ext uri="{FF2B5EF4-FFF2-40B4-BE49-F238E27FC236}">
                <a16:creationId xmlns:a16="http://schemas.microsoft.com/office/drawing/2014/main" id="{AD20BDB8-E146-40D5-861F-24F9808C3999}"/>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3799631" y="2004401"/>
            <a:ext cx="1352771" cy="135277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06"/>
                                        </p:tgtEl>
                                        <p:attrNameLst>
                                          <p:attrName>style.visibility</p:attrName>
                                        </p:attrNameLst>
                                      </p:cBhvr>
                                      <p:to>
                                        <p:strVal val="visible"/>
                                      </p:to>
                                    </p:set>
                                    <p:anim calcmode="lin" valueType="num">
                                      <p:cBhvr additive="base">
                                        <p:cTn id="7" dur="500" fill="hold"/>
                                        <p:tgtEl>
                                          <p:spTgt spid="606"/>
                                        </p:tgtEl>
                                        <p:attrNameLst>
                                          <p:attrName>ppt_x</p:attrName>
                                        </p:attrNameLst>
                                      </p:cBhvr>
                                      <p:tavLst>
                                        <p:tav tm="0">
                                          <p:val>
                                            <p:strVal val="0-#ppt_w/2"/>
                                          </p:val>
                                        </p:tav>
                                        <p:tav tm="100000">
                                          <p:val>
                                            <p:strVal val="#ppt_x"/>
                                          </p:val>
                                        </p:tav>
                                      </p:tavLst>
                                    </p:anim>
                                    <p:anim calcmode="lin" valueType="num">
                                      <p:cBhvr additive="base">
                                        <p:cTn id="8" dur="500" fill="hold"/>
                                        <p:tgtEl>
                                          <p:spTgt spid="60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07"/>
                                        </p:tgtEl>
                                        <p:attrNameLst>
                                          <p:attrName>style.visibility</p:attrName>
                                        </p:attrNameLst>
                                      </p:cBhvr>
                                      <p:to>
                                        <p:strVal val="visible"/>
                                      </p:to>
                                    </p:set>
                                    <p:anim calcmode="lin" valueType="num">
                                      <p:cBhvr additive="base">
                                        <p:cTn id="11" dur="500" fill="hold"/>
                                        <p:tgtEl>
                                          <p:spTgt spid="607"/>
                                        </p:tgtEl>
                                        <p:attrNameLst>
                                          <p:attrName>ppt_x</p:attrName>
                                        </p:attrNameLst>
                                      </p:cBhvr>
                                      <p:tavLst>
                                        <p:tav tm="0">
                                          <p:val>
                                            <p:strVal val="0-#ppt_w/2"/>
                                          </p:val>
                                        </p:tav>
                                        <p:tav tm="100000">
                                          <p:val>
                                            <p:strVal val="#ppt_x"/>
                                          </p:val>
                                        </p:tav>
                                      </p:tavLst>
                                    </p:anim>
                                    <p:anim calcmode="lin" valueType="num">
                                      <p:cBhvr additive="base">
                                        <p:cTn id="12" dur="500" fill="hold"/>
                                        <p:tgtEl>
                                          <p:spTgt spid="60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anim calcmode="lin" valueType="num">
                                      <p:cBhvr additive="base">
                                        <p:cTn id="15" dur="500" fill="hold"/>
                                        <p:tgtEl>
                                          <p:spTgt spid="66"/>
                                        </p:tgtEl>
                                        <p:attrNameLst>
                                          <p:attrName>ppt_x</p:attrName>
                                        </p:attrNameLst>
                                      </p:cBhvr>
                                      <p:tavLst>
                                        <p:tav tm="0">
                                          <p:val>
                                            <p:strVal val="0-#ppt_w/2"/>
                                          </p:val>
                                        </p:tav>
                                        <p:tav tm="100000">
                                          <p:val>
                                            <p:strVal val="#ppt_x"/>
                                          </p:val>
                                        </p:tav>
                                      </p:tavLst>
                                    </p:anim>
                                    <p:anim calcmode="lin" valueType="num">
                                      <p:cBhvr additive="base">
                                        <p:cTn id="16" dur="500" fill="hold"/>
                                        <p:tgtEl>
                                          <p:spTgt spid="6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6" fill="hold" nodeType="afterEffect">
                                  <p:stCondLst>
                                    <p:cond delay="0"/>
                                  </p:stCondLst>
                                  <p:childTnLst>
                                    <p:set>
                                      <p:cBhvr>
                                        <p:cTn id="31" dur="1" fill="hold">
                                          <p:stCondLst>
                                            <p:cond delay="0"/>
                                          </p:stCondLst>
                                        </p:cTn>
                                        <p:tgtEl>
                                          <p:spTgt spid="617"/>
                                        </p:tgtEl>
                                        <p:attrNameLst>
                                          <p:attrName>style.visibility</p:attrName>
                                        </p:attrNameLst>
                                      </p:cBhvr>
                                      <p:to>
                                        <p:strVal val="visible"/>
                                      </p:to>
                                    </p:set>
                                    <p:anim calcmode="lin" valueType="num">
                                      <p:cBhvr additive="base">
                                        <p:cTn id="32" dur="500" fill="hold"/>
                                        <p:tgtEl>
                                          <p:spTgt spid="617"/>
                                        </p:tgtEl>
                                        <p:attrNameLst>
                                          <p:attrName>ppt_x</p:attrName>
                                        </p:attrNameLst>
                                      </p:cBhvr>
                                      <p:tavLst>
                                        <p:tav tm="0">
                                          <p:val>
                                            <p:strVal val="1+#ppt_w/2"/>
                                          </p:val>
                                        </p:tav>
                                        <p:tav tm="100000">
                                          <p:val>
                                            <p:strVal val="#ppt_x"/>
                                          </p:val>
                                        </p:tav>
                                      </p:tavLst>
                                    </p:anim>
                                    <p:anim calcmode="lin" valueType="num">
                                      <p:cBhvr additive="base">
                                        <p:cTn id="33" dur="500" fill="hold"/>
                                        <p:tgtEl>
                                          <p:spTgt spid="617"/>
                                        </p:tgtEl>
                                        <p:attrNameLst>
                                          <p:attrName>ppt_y</p:attrName>
                                        </p:attrNameLst>
                                      </p:cBhvr>
                                      <p:tavLst>
                                        <p:tav tm="0">
                                          <p:val>
                                            <p:strVal val="1+#ppt_h/2"/>
                                          </p:val>
                                        </p:tav>
                                        <p:tav tm="100000">
                                          <p:val>
                                            <p:strVal val="#ppt_y"/>
                                          </p:val>
                                        </p:tav>
                                      </p:tavLst>
                                    </p:anim>
                                  </p:childTnLst>
                                </p:cTn>
                              </p:par>
                              <p:par>
                                <p:cTn id="34" presetID="2" presetClass="entr" presetSubtype="6" fill="hold" grpId="0" nodeType="withEffect">
                                  <p:stCondLst>
                                    <p:cond delay="0"/>
                                  </p:stCondLst>
                                  <p:childTnLst>
                                    <p:set>
                                      <p:cBhvr>
                                        <p:cTn id="35" dur="1" fill="hold">
                                          <p:stCondLst>
                                            <p:cond delay="0"/>
                                          </p:stCondLst>
                                        </p:cTn>
                                        <p:tgtEl>
                                          <p:spTgt spid="616"/>
                                        </p:tgtEl>
                                        <p:attrNameLst>
                                          <p:attrName>style.visibility</p:attrName>
                                        </p:attrNameLst>
                                      </p:cBhvr>
                                      <p:to>
                                        <p:strVal val="visible"/>
                                      </p:to>
                                    </p:set>
                                    <p:anim calcmode="lin" valueType="num">
                                      <p:cBhvr additive="base">
                                        <p:cTn id="36" dur="500" fill="hold"/>
                                        <p:tgtEl>
                                          <p:spTgt spid="616"/>
                                        </p:tgtEl>
                                        <p:attrNameLst>
                                          <p:attrName>ppt_x</p:attrName>
                                        </p:attrNameLst>
                                      </p:cBhvr>
                                      <p:tavLst>
                                        <p:tav tm="0">
                                          <p:val>
                                            <p:strVal val="1+#ppt_w/2"/>
                                          </p:val>
                                        </p:tav>
                                        <p:tav tm="100000">
                                          <p:val>
                                            <p:strVal val="#ppt_x"/>
                                          </p:val>
                                        </p:tav>
                                      </p:tavLst>
                                    </p:anim>
                                    <p:anim calcmode="lin" valueType="num">
                                      <p:cBhvr additive="base">
                                        <p:cTn id="37" dur="500" fill="hold"/>
                                        <p:tgtEl>
                                          <p:spTgt spid="616"/>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additive="base">
                                        <p:cTn id="44" dur="500" fill="hold"/>
                                        <p:tgtEl>
                                          <p:spTgt spid="93"/>
                                        </p:tgtEl>
                                        <p:attrNameLst>
                                          <p:attrName>ppt_x</p:attrName>
                                        </p:attrNameLst>
                                      </p:cBhvr>
                                      <p:tavLst>
                                        <p:tav tm="0">
                                          <p:val>
                                            <p:strVal val="1+#ppt_w/2"/>
                                          </p:val>
                                        </p:tav>
                                        <p:tav tm="100000">
                                          <p:val>
                                            <p:strVal val="#ppt_x"/>
                                          </p:val>
                                        </p:tav>
                                      </p:tavLst>
                                    </p:anim>
                                    <p:anim calcmode="lin" valueType="num">
                                      <p:cBhvr additive="base">
                                        <p:cTn id="45" dur="500" fill="hold"/>
                                        <p:tgtEl>
                                          <p:spTgt spid="93"/>
                                        </p:tgtEl>
                                        <p:attrNameLst>
                                          <p:attrName>ppt_y</p:attrName>
                                        </p:attrNameLst>
                                      </p:cBhvr>
                                      <p:tavLst>
                                        <p:tav tm="0">
                                          <p:val>
                                            <p:strVal val="1+#ppt_h/2"/>
                                          </p:val>
                                        </p:tav>
                                        <p:tav tm="100000">
                                          <p:val>
                                            <p:strVal val="#ppt_y"/>
                                          </p:val>
                                        </p:tav>
                                      </p:tavLst>
                                    </p:anim>
                                  </p:childTnLst>
                                </p:cTn>
                              </p:par>
                              <p:par>
                                <p:cTn id="46" presetID="2" presetClass="entr" presetSubtype="6"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1+#ppt_w/2"/>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par>
                          <p:cTn id="50" fill="hold">
                            <p:stCondLst>
                              <p:cond delay="1000"/>
                            </p:stCondLst>
                            <p:childTnLst>
                              <p:par>
                                <p:cTn id="51" presetID="2" presetClass="entr" presetSubtype="2" fill="hold" grpId="0" nodeType="afterEffect">
                                  <p:stCondLst>
                                    <p:cond delay="0"/>
                                  </p:stCondLst>
                                  <p:childTnLst>
                                    <p:set>
                                      <p:cBhvr>
                                        <p:cTn id="52" dur="1" fill="hold">
                                          <p:stCondLst>
                                            <p:cond delay="0"/>
                                          </p:stCondLst>
                                        </p:cTn>
                                        <p:tgtEl>
                                          <p:spTgt spid="596"/>
                                        </p:tgtEl>
                                        <p:attrNameLst>
                                          <p:attrName>style.visibility</p:attrName>
                                        </p:attrNameLst>
                                      </p:cBhvr>
                                      <p:to>
                                        <p:strVal val="visible"/>
                                      </p:to>
                                    </p:set>
                                    <p:anim calcmode="lin" valueType="num">
                                      <p:cBhvr additive="base">
                                        <p:cTn id="53" dur="500" fill="hold"/>
                                        <p:tgtEl>
                                          <p:spTgt spid="596"/>
                                        </p:tgtEl>
                                        <p:attrNameLst>
                                          <p:attrName>ppt_x</p:attrName>
                                        </p:attrNameLst>
                                      </p:cBhvr>
                                      <p:tavLst>
                                        <p:tav tm="0">
                                          <p:val>
                                            <p:strVal val="1+#ppt_w/2"/>
                                          </p:val>
                                        </p:tav>
                                        <p:tav tm="100000">
                                          <p:val>
                                            <p:strVal val="#ppt_x"/>
                                          </p:val>
                                        </p:tav>
                                      </p:tavLst>
                                    </p:anim>
                                    <p:anim calcmode="lin" valueType="num">
                                      <p:cBhvr additive="base">
                                        <p:cTn id="54" dur="500" fill="hold"/>
                                        <p:tgtEl>
                                          <p:spTgt spid="59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602"/>
                                        </p:tgtEl>
                                        <p:attrNameLst>
                                          <p:attrName>style.visibility</p:attrName>
                                        </p:attrNameLst>
                                      </p:cBhvr>
                                      <p:to>
                                        <p:strVal val="visible"/>
                                      </p:to>
                                    </p:set>
                                    <p:anim calcmode="lin" valueType="num">
                                      <p:cBhvr additive="base">
                                        <p:cTn id="57" dur="500" fill="hold"/>
                                        <p:tgtEl>
                                          <p:spTgt spid="602"/>
                                        </p:tgtEl>
                                        <p:attrNameLst>
                                          <p:attrName>ppt_x</p:attrName>
                                        </p:attrNameLst>
                                      </p:cBhvr>
                                      <p:tavLst>
                                        <p:tav tm="0">
                                          <p:val>
                                            <p:strVal val="1+#ppt_w/2"/>
                                          </p:val>
                                        </p:tav>
                                        <p:tav tm="100000">
                                          <p:val>
                                            <p:strVal val="#ppt_x"/>
                                          </p:val>
                                        </p:tav>
                                      </p:tavLst>
                                    </p:anim>
                                    <p:anim calcmode="lin" valueType="num">
                                      <p:cBhvr additive="base">
                                        <p:cTn id="58" dur="500" fill="hold"/>
                                        <p:tgtEl>
                                          <p:spTgt spid="602"/>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1+#ppt_w/2"/>
                                          </p:val>
                                        </p:tav>
                                        <p:tav tm="100000">
                                          <p:val>
                                            <p:strVal val="#ppt_x"/>
                                          </p:val>
                                        </p:tav>
                                      </p:tavLst>
                                    </p:anim>
                                    <p:anim calcmode="lin" valueType="num">
                                      <p:cBhvr additive="base">
                                        <p:cTn id="62" dur="500" fill="hold"/>
                                        <p:tgtEl>
                                          <p:spTgt spid="2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500" fill="hold"/>
                                        <p:tgtEl>
                                          <p:spTgt spid="64"/>
                                        </p:tgtEl>
                                        <p:attrNameLst>
                                          <p:attrName>ppt_x</p:attrName>
                                        </p:attrNameLst>
                                      </p:cBhvr>
                                      <p:tavLst>
                                        <p:tav tm="0">
                                          <p:val>
                                            <p:strVal val="1+#ppt_w/2"/>
                                          </p:val>
                                        </p:tav>
                                        <p:tav tm="100000">
                                          <p:val>
                                            <p:strVal val="#ppt_x"/>
                                          </p:val>
                                        </p:tav>
                                      </p:tavLst>
                                    </p:anim>
                                    <p:anim calcmode="lin" valueType="num">
                                      <p:cBhvr additive="base">
                                        <p:cTn id="66" dur="500" fill="hold"/>
                                        <p:tgtEl>
                                          <p:spTgt spid="64"/>
                                        </p:tgtEl>
                                        <p:attrNameLst>
                                          <p:attrName>ppt_y</p:attrName>
                                        </p:attrNameLst>
                                      </p:cBhvr>
                                      <p:tavLst>
                                        <p:tav tm="0">
                                          <p:val>
                                            <p:strVal val="#ppt_y"/>
                                          </p:val>
                                        </p:tav>
                                        <p:tav tm="100000">
                                          <p:val>
                                            <p:strVal val="#ppt_y"/>
                                          </p:val>
                                        </p:tav>
                                      </p:tavLst>
                                    </p:anim>
                                  </p:childTnLst>
                                </p:cTn>
                              </p:par>
                            </p:childTnLst>
                          </p:cTn>
                        </p:par>
                        <p:par>
                          <p:cTn id="67" fill="hold">
                            <p:stCondLst>
                              <p:cond delay="1500"/>
                            </p:stCondLst>
                            <p:childTnLst>
                              <p:par>
                                <p:cTn id="68" presetID="2" presetClass="entr" presetSubtype="12" fill="hold" grpId="0" nodeType="afterEffect">
                                  <p:stCondLst>
                                    <p:cond delay="0"/>
                                  </p:stCondLst>
                                  <p:childTnLst>
                                    <p:set>
                                      <p:cBhvr>
                                        <p:cTn id="69" dur="1" fill="hold">
                                          <p:stCondLst>
                                            <p:cond delay="0"/>
                                          </p:stCondLst>
                                        </p:cTn>
                                        <p:tgtEl>
                                          <p:spTgt spid="611"/>
                                        </p:tgtEl>
                                        <p:attrNameLst>
                                          <p:attrName>style.visibility</p:attrName>
                                        </p:attrNameLst>
                                      </p:cBhvr>
                                      <p:to>
                                        <p:strVal val="visible"/>
                                      </p:to>
                                    </p:set>
                                    <p:anim calcmode="lin" valueType="num">
                                      <p:cBhvr additive="base">
                                        <p:cTn id="70" dur="500" fill="hold"/>
                                        <p:tgtEl>
                                          <p:spTgt spid="611"/>
                                        </p:tgtEl>
                                        <p:attrNameLst>
                                          <p:attrName>ppt_x</p:attrName>
                                        </p:attrNameLst>
                                      </p:cBhvr>
                                      <p:tavLst>
                                        <p:tav tm="0">
                                          <p:val>
                                            <p:strVal val="0-#ppt_w/2"/>
                                          </p:val>
                                        </p:tav>
                                        <p:tav tm="100000">
                                          <p:val>
                                            <p:strVal val="#ppt_x"/>
                                          </p:val>
                                        </p:tav>
                                      </p:tavLst>
                                    </p:anim>
                                    <p:anim calcmode="lin" valueType="num">
                                      <p:cBhvr additive="base">
                                        <p:cTn id="71" dur="500" fill="hold"/>
                                        <p:tgtEl>
                                          <p:spTgt spid="611"/>
                                        </p:tgtEl>
                                        <p:attrNameLst>
                                          <p:attrName>ppt_y</p:attrName>
                                        </p:attrNameLst>
                                      </p:cBhvr>
                                      <p:tavLst>
                                        <p:tav tm="0">
                                          <p:val>
                                            <p:strVal val="1+#ppt_h/2"/>
                                          </p:val>
                                        </p:tav>
                                        <p:tav tm="100000">
                                          <p:val>
                                            <p:strVal val="#ppt_y"/>
                                          </p:val>
                                        </p:tav>
                                      </p:tavLst>
                                    </p:anim>
                                  </p:childTnLst>
                                </p:cTn>
                              </p:par>
                              <p:par>
                                <p:cTn id="72" presetID="2" presetClass="entr" presetSubtype="12"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0-#ppt_w/2"/>
                                          </p:val>
                                        </p:tav>
                                        <p:tav tm="100000">
                                          <p:val>
                                            <p:strVal val="#ppt_x"/>
                                          </p:val>
                                        </p:tav>
                                      </p:tavLst>
                                    </p:anim>
                                    <p:anim calcmode="lin" valueType="num">
                                      <p:cBhvr additive="base">
                                        <p:cTn id="75" dur="500" fill="hold"/>
                                        <p:tgtEl>
                                          <p:spTgt spid="23"/>
                                        </p:tgtEl>
                                        <p:attrNameLst>
                                          <p:attrName>ppt_y</p:attrName>
                                        </p:attrNameLst>
                                      </p:cBhvr>
                                      <p:tavLst>
                                        <p:tav tm="0">
                                          <p:val>
                                            <p:strVal val="1+#ppt_h/2"/>
                                          </p:val>
                                        </p:tav>
                                        <p:tav tm="100000">
                                          <p:val>
                                            <p:strVal val="#ppt_y"/>
                                          </p:val>
                                        </p:tav>
                                      </p:tavLst>
                                    </p:anim>
                                  </p:childTnLst>
                                </p:cTn>
                              </p:par>
                              <p:par>
                                <p:cTn id="76" presetID="2" presetClass="entr" presetSubtype="12" fill="hold" nodeType="withEffect">
                                  <p:stCondLst>
                                    <p:cond delay="0"/>
                                  </p:stCondLst>
                                  <p:childTnLst>
                                    <p:set>
                                      <p:cBhvr>
                                        <p:cTn id="77" dur="1" fill="hold">
                                          <p:stCondLst>
                                            <p:cond delay="0"/>
                                          </p:stCondLst>
                                        </p:cTn>
                                        <p:tgtEl>
                                          <p:spTgt spid="612"/>
                                        </p:tgtEl>
                                        <p:attrNameLst>
                                          <p:attrName>style.visibility</p:attrName>
                                        </p:attrNameLst>
                                      </p:cBhvr>
                                      <p:to>
                                        <p:strVal val="visible"/>
                                      </p:to>
                                    </p:set>
                                    <p:anim calcmode="lin" valueType="num">
                                      <p:cBhvr additive="base">
                                        <p:cTn id="78" dur="500" fill="hold"/>
                                        <p:tgtEl>
                                          <p:spTgt spid="612"/>
                                        </p:tgtEl>
                                        <p:attrNameLst>
                                          <p:attrName>ppt_x</p:attrName>
                                        </p:attrNameLst>
                                      </p:cBhvr>
                                      <p:tavLst>
                                        <p:tav tm="0">
                                          <p:val>
                                            <p:strVal val="0-#ppt_w/2"/>
                                          </p:val>
                                        </p:tav>
                                        <p:tav tm="100000">
                                          <p:val>
                                            <p:strVal val="#ppt_x"/>
                                          </p:val>
                                        </p:tav>
                                      </p:tavLst>
                                    </p:anim>
                                    <p:anim calcmode="lin" valueType="num">
                                      <p:cBhvr additive="base">
                                        <p:cTn id="79" dur="500" fill="hold"/>
                                        <p:tgtEl>
                                          <p:spTgt spid="612"/>
                                        </p:tgtEl>
                                        <p:attrNameLst>
                                          <p:attrName>ppt_y</p:attrName>
                                        </p:attrNameLst>
                                      </p:cBhvr>
                                      <p:tavLst>
                                        <p:tav tm="0">
                                          <p:val>
                                            <p:strVal val="1+#ppt_h/2"/>
                                          </p:val>
                                        </p:tav>
                                        <p:tav tm="100000">
                                          <p:val>
                                            <p:strVal val="#ppt_y"/>
                                          </p:val>
                                        </p:tav>
                                      </p:tavLst>
                                    </p:anim>
                                  </p:childTnLst>
                                </p:cTn>
                              </p:par>
                              <p:par>
                                <p:cTn id="80" presetID="2" presetClass="entr" presetSubtype="12"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0-#ppt_w/2"/>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par>
                                <p:cTn id="84" presetID="2" presetClass="entr" presetSubtype="12" fill="hold" nodeType="with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additive="base">
                                        <p:cTn id="86" dur="500" fill="hold"/>
                                        <p:tgtEl>
                                          <p:spTgt spid="65"/>
                                        </p:tgtEl>
                                        <p:attrNameLst>
                                          <p:attrName>ppt_x</p:attrName>
                                        </p:attrNameLst>
                                      </p:cBhvr>
                                      <p:tavLst>
                                        <p:tav tm="0">
                                          <p:val>
                                            <p:strVal val="0-#ppt_w/2"/>
                                          </p:val>
                                        </p:tav>
                                        <p:tav tm="100000">
                                          <p:val>
                                            <p:strVal val="#ppt_x"/>
                                          </p:val>
                                        </p:tav>
                                      </p:tavLst>
                                    </p:anim>
                                    <p:anim calcmode="lin" valueType="num">
                                      <p:cBhvr additive="base">
                                        <p:cTn id="87" dur="500" fill="hold"/>
                                        <p:tgtEl>
                                          <p:spTgt spid="65"/>
                                        </p:tgtEl>
                                        <p:attrNameLst>
                                          <p:attrName>ppt_y</p:attrName>
                                        </p:attrNameLst>
                                      </p:cBhvr>
                                      <p:tavLst>
                                        <p:tav tm="0">
                                          <p:val>
                                            <p:strVal val="1+#ppt_h/2"/>
                                          </p:val>
                                        </p:tav>
                                        <p:tav tm="100000">
                                          <p:val>
                                            <p:strVal val="#ppt_y"/>
                                          </p:val>
                                        </p:tav>
                                      </p:tavLst>
                                    </p:anim>
                                  </p:childTnLst>
                                </p:cTn>
                              </p:par>
                            </p:childTnLst>
                          </p:cTn>
                        </p:par>
                        <p:par>
                          <p:cTn id="88" fill="hold">
                            <p:stCondLst>
                              <p:cond delay="2000"/>
                            </p:stCondLst>
                            <p:childTnLst>
                              <p:par>
                                <p:cTn id="89" presetID="6" presetClass="entr" presetSubtype="16"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circle(in)">
                                      <p:cBhvr>
                                        <p:cTn id="91" dur="500"/>
                                        <p:tgtEl>
                                          <p:spTgt spid="21"/>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595"/>
                                        </p:tgtEl>
                                        <p:attrNameLst>
                                          <p:attrName>style.visibility</p:attrName>
                                        </p:attrNameLst>
                                      </p:cBhvr>
                                      <p:to>
                                        <p:strVal val="visible"/>
                                      </p:to>
                                    </p:set>
                                    <p:animEffect transition="in" filter="circle(in)">
                                      <p:cBhvr>
                                        <p:cTn id="94" dur="500"/>
                                        <p:tgtEl>
                                          <p:spTgt spid="595"/>
                                        </p:tgtEl>
                                      </p:cBhvr>
                                    </p:animEffect>
                                  </p:childTnLst>
                                </p:cTn>
                              </p:par>
                              <p:par>
                                <p:cTn id="95" presetID="2" presetClass="entr" presetSubtype="4" fill="hold" nodeType="withEffect">
                                  <p:stCondLst>
                                    <p:cond delay="0"/>
                                  </p:stCondLst>
                                  <p:childTnLst>
                                    <p:set>
                                      <p:cBhvr>
                                        <p:cTn id="96" dur="1" fill="hold">
                                          <p:stCondLst>
                                            <p:cond delay="0"/>
                                          </p:stCondLst>
                                        </p:cTn>
                                        <p:tgtEl>
                                          <p:spTgt spid="598"/>
                                        </p:tgtEl>
                                        <p:attrNameLst>
                                          <p:attrName>style.visibility</p:attrName>
                                        </p:attrNameLst>
                                      </p:cBhvr>
                                      <p:to>
                                        <p:strVal val="visible"/>
                                      </p:to>
                                    </p:set>
                                    <p:anim calcmode="lin" valueType="num">
                                      <p:cBhvr additive="base">
                                        <p:cTn id="97" dur="500" fill="hold"/>
                                        <p:tgtEl>
                                          <p:spTgt spid="598"/>
                                        </p:tgtEl>
                                        <p:attrNameLst>
                                          <p:attrName>ppt_x</p:attrName>
                                        </p:attrNameLst>
                                      </p:cBhvr>
                                      <p:tavLst>
                                        <p:tav tm="0">
                                          <p:val>
                                            <p:strVal val="#ppt_x"/>
                                          </p:val>
                                        </p:tav>
                                        <p:tav tm="100000">
                                          <p:val>
                                            <p:strVal val="#ppt_x"/>
                                          </p:val>
                                        </p:tav>
                                      </p:tavLst>
                                    </p:anim>
                                    <p:anim calcmode="lin" valueType="num">
                                      <p:cBhvr additive="base">
                                        <p:cTn id="98" dur="500" fill="hold"/>
                                        <p:tgtEl>
                                          <p:spTgt spid="598"/>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additive="base">
                                        <p:cTn id="105" dur="500" fill="hold"/>
                                        <p:tgtEl>
                                          <p:spTgt spid="15"/>
                                        </p:tgtEl>
                                        <p:attrNameLst>
                                          <p:attrName>ppt_x</p:attrName>
                                        </p:attrNameLst>
                                      </p:cBhvr>
                                      <p:tavLst>
                                        <p:tav tm="0">
                                          <p:val>
                                            <p:strVal val="#ppt_x"/>
                                          </p:val>
                                        </p:tav>
                                        <p:tav tm="100000">
                                          <p:val>
                                            <p:strVal val="#ppt_x"/>
                                          </p:val>
                                        </p:tav>
                                      </p:tavLst>
                                    </p:anim>
                                    <p:anim calcmode="lin" valueType="num">
                                      <p:cBhvr additive="base">
                                        <p:cTn id="106" dur="500" fill="hold"/>
                                        <p:tgtEl>
                                          <p:spTgt spid="15"/>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0" animBg="1"/>
      <p:bldP spid="596" grpId="0" animBg="1"/>
      <p:bldP spid="606" grpId="0" animBg="1"/>
      <p:bldP spid="611" grpId="0" animBg="1"/>
      <p:bldP spid="6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AE7B97A5-63CC-4D3F-B723-17598DACE8DC}"/>
              </a:ext>
            </a:extLst>
          </p:cNvPr>
          <p:cNvPicPr>
            <a:picLocks noChangeAspect="1"/>
          </p:cNvPicPr>
          <p:nvPr/>
        </p:nvPicPr>
        <p:blipFill>
          <a:blip r:embed="rId2" cstate="screen">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74B6B6D-DA20-48F4-A38F-CD06F8495A88}"/>
              </a:ext>
            </a:extLst>
          </p:cNvPr>
          <p:cNvSpPr>
            <a:spLocks noGrp="1"/>
          </p:cNvSpPr>
          <p:nvPr>
            <p:ph type="title"/>
          </p:nvPr>
        </p:nvSpPr>
        <p:spPr/>
        <p:txBody>
          <a:bodyPr/>
          <a:lstStyle/>
          <a:p>
            <a:r>
              <a:rPr lang="fr-FR" dirty="0" err="1"/>
              <a:t>Globa</a:t>
            </a:r>
            <a:r>
              <a:rPr lang="sr-Latn-RS" dirty="0" err="1"/>
              <a:t>lna</a:t>
            </a:r>
            <a:r>
              <a:rPr lang="sr-Latn-RS" dirty="0"/>
              <a:t> svrha</a:t>
            </a:r>
            <a:endParaRPr lang="fr-FR" dirty="0"/>
          </a:p>
        </p:txBody>
      </p:sp>
      <p:grpSp>
        <p:nvGrpSpPr>
          <p:cNvPr id="123" name="Groupe 122">
            <a:extLst>
              <a:ext uri="{FF2B5EF4-FFF2-40B4-BE49-F238E27FC236}">
                <a16:creationId xmlns:a16="http://schemas.microsoft.com/office/drawing/2014/main" id="{600BA6A1-EB99-48F4-8061-826ECC9E0231}"/>
              </a:ext>
            </a:extLst>
          </p:cNvPr>
          <p:cNvGrpSpPr/>
          <p:nvPr/>
        </p:nvGrpSpPr>
        <p:grpSpPr>
          <a:xfrm>
            <a:off x="0" y="-8968"/>
            <a:ext cx="12192000" cy="61913"/>
            <a:chOff x="0" y="0"/>
            <a:chExt cx="9906000" cy="45719"/>
          </a:xfrm>
        </p:grpSpPr>
        <p:sp>
          <p:nvSpPr>
            <p:cNvPr id="125" name="Rectangle 124">
              <a:extLst>
                <a:ext uri="{FF2B5EF4-FFF2-40B4-BE49-F238E27FC236}">
                  <a16:creationId xmlns:a16="http://schemas.microsoft.com/office/drawing/2014/main" id="{EBC84B4C-8D4E-4DD9-B6AC-974871521CEB}"/>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27" name="Rectangle 126">
              <a:extLst>
                <a:ext uri="{FF2B5EF4-FFF2-40B4-BE49-F238E27FC236}">
                  <a16:creationId xmlns:a16="http://schemas.microsoft.com/office/drawing/2014/main" id="{E3EE9880-4AFD-4779-9C8F-ABC9168AFE0E}"/>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29" name="Rectangle 128">
              <a:extLst>
                <a:ext uri="{FF2B5EF4-FFF2-40B4-BE49-F238E27FC236}">
                  <a16:creationId xmlns:a16="http://schemas.microsoft.com/office/drawing/2014/main" id="{907B99E0-9F1F-4888-AF85-094F1788D243}"/>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35" name="Rectangle 134">
              <a:extLst>
                <a:ext uri="{FF2B5EF4-FFF2-40B4-BE49-F238E27FC236}">
                  <a16:creationId xmlns:a16="http://schemas.microsoft.com/office/drawing/2014/main" id="{B192A88B-2001-4CF4-B22D-DA17A37E74C1}"/>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138" name="Groupe 137">
            <a:extLst>
              <a:ext uri="{FF2B5EF4-FFF2-40B4-BE49-F238E27FC236}">
                <a16:creationId xmlns:a16="http://schemas.microsoft.com/office/drawing/2014/main" id="{A731F257-7FE9-4CB5-9FBF-8C683245B931}"/>
              </a:ext>
            </a:extLst>
          </p:cNvPr>
          <p:cNvGrpSpPr/>
          <p:nvPr/>
        </p:nvGrpSpPr>
        <p:grpSpPr>
          <a:xfrm>
            <a:off x="0" y="6796088"/>
            <a:ext cx="12192000" cy="61913"/>
            <a:chOff x="0" y="0"/>
            <a:chExt cx="9906000" cy="45719"/>
          </a:xfrm>
        </p:grpSpPr>
        <p:sp>
          <p:nvSpPr>
            <p:cNvPr id="143" name="Rectangle 142">
              <a:extLst>
                <a:ext uri="{FF2B5EF4-FFF2-40B4-BE49-F238E27FC236}">
                  <a16:creationId xmlns:a16="http://schemas.microsoft.com/office/drawing/2014/main" id="{48FF0309-77D0-43DA-82E2-4710A1FBFC3B}"/>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44" name="Rectangle 143">
              <a:extLst>
                <a:ext uri="{FF2B5EF4-FFF2-40B4-BE49-F238E27FC236}">
                  <a16:creationId xmlns:a16="http://schemas.microsoft.com/office/drawing/2014/main" id="{38F1E8C2-89F4-4335-9A26-802C3790C515}"/>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45" name="Rectangle 144">
              <a:extLst>
                <a:ext uri="{FF2B5EF4-FFF2-40B4-BE49-F238E27FC236}">
                  <a16:creationId xmlns:a16="http://schemas.microsoft.com/office/drawing/2014/main" id="{D6A379AA-949C-4C9B-A69E-4EF11CDD2007}"/>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46" name="Rectangle 145">
              <a:extLst>
                <a:ext uri="{FF2B5EF4-FFF2-40B4-BE49-F238E27FC236}">
                  <a16:creationId xmlns:a16="http://schemas.microsoft.com/office/drawing/2014/main" id="{977EB59B-3559-4D91-9B11-797EE15D88D8}"/>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pic>
        <p:nvPicPr>
          <p:cNvPr id="90" name="Image 89">
            <a:extLst>
              <a:ext uri="{FF2B5EF4-FFF2-40B4-BE49-F238E27FC236}">
                <a16:creationId xmlns:a16="http://schemas.microsoft.com/office/drawing/2014/main" id="{8CB18FE5-68B7-479C-A677-C7325053D6A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8936698" y="5056205"/>
            <a:ext cx="326913" cy="433252"/>
          </a:xfrm>
          <a:prstGeom prst="rect">
            <a:avLst/>
          </a:prstGeom>
        </p:spPr>
      </p:pic>
      <p:pic>
        <p:nvPicPr>
          <p:cNvPr id="94" name="Image 93">
            <a:extLst>
              <a:ext uri="{FF2B5EF4-FFF2-40B4-BE49-F238E27FC236}">
                <a16:creationId xmlns:a16="http://schemas.microsoft.com/office/drawing/2014/main" id="{96B4C423-375B-415D-9933-5B9B5B6BCA31}"/>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731828" y="5000270"/>
            <a:ext cx="349419" cy="501650"/>
          </a:xfrm>
          <a:prstGeom prst="rect">
            <a:avLst/>
          </a:prstGeom>
        </p:spPr>
      </p:pic>
      <p:pic>
        <p:nvPicPr>
          <p:cNvPr id="106" name="Image 105">
            <a:extLst>
              <a:ext uri="{FF2B5EF4-FFF2-40B4-BE49-F238E27FC236}">
                <a16:creationId xmlns:a16="http://schemas.microsoft.com/office/drawing/2014/main" id="{BC7FE4DF-65A4-4485-BB28-BF3409E34559}"/>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15410" y="5042715"/>
            <a:ext cx="353422" cy="548451"/>
          </a:xfrm>
          <a:prstGeom prst="rect">
            <a:avLst/>
          </a:prstGeom>
          <a:ln>
            <a:solidFill>
              <a:schemeClr val="bg1"/>
            </a:solidFill>
          </a:ln>
        </p:spPr>
      </p:pic>
      <p:sp>
        <p:nvSpPr>
          <p:cNvPr id="153" name="ZoneTexte 152">
            <a:extLst>
              <a:ext uri="{FF2B5EF4-FFF2-40B4-BE49-F238E27FC236}">
                <a16:creationId xmlns:a16="http://schemas.microsoft.com/office/drawing/2014/main" id="{22BA6672-89C5-40F1-AB88-52B536D25E09}"/>
              </a:ext>
            </a:extLst>
          </p:cNvPr>
          <p:cNvSpPr txBox="1"/>
          <p:nvPr/>
        </p:nvSpPr>
        <p:spPr>
          <a:xfrm>
            <a:off x="767828" y="1467698"/>
            <a:ext cx="11196388" cy="830997"/>
          </a:xfrm>
          <a:prstGeom prst="rect">
            <a:avLst/>
          </a:prstGeom>
          <a:noFill/>
        </p:spPr>
        <p:txBody>
          <a:bodyPr wrap="square" rtlCol="0">
            <a:spAutoFit/>
          </a:bodyPr>
          <a:lstStyle/>
          <a:p>
            <a:r>
              <a:rPr lang="en-US" sz="2800" b="1" dirty="0">
                <a:solidFill>
                  <a:srgbClr val="E8734E"/>
                </a:solidFill>
                <a:latin typeface="Segoe UI Emoji" panose="020B0502040204020203" pitchFamily="34" charset="0"/>
                <a:ea typeface="Segoe UI Emoji" panose="020B0502040204020203" pitchFamily="34" charset="0"/>
              </a:rPr>
              <a:t> </a:t>
            </a:r>
            <a:r>
              <a:rPr lang="en-US" sz="2000" b="1" dirty="0">
                <a:solidFill>
                  <a:srgbClr val="E8734E"/>
                </a:solidFill>
                <a:latin typeface="Segoe UI Emoji" panose="020B0502040204020203" pitchFamily="34" charset="0"/>
                <a:ea typeface="Segoe UI Emoji" panose="020B0502040204020203" pitchFamily="34" charset="0"/>
              </a:rPr>
              <a:t>Babcock </a:t>
            </a:r>
            <a:r>
              <a:rPr lang="en-US" sz="2000" b="1" dirty="0" err="1">
                <a:solidFill>
                  <a:srgbClr val="E8734E"/>
                </a:solidFill>
                <a:latin typeface="Segoe UI Emoji" panose="020B0502040204020203" pitchFamily="34" charset="0"/>
                <a:ea typeface="Segoe UI Emoji" panose="020B0502040204020203" pitchFamily="34" charset="0"/>
              </a:rPr>
              <a:t>Wanson</a:t>
            </a:r>
            <a:r>
              <a:rPr lang="en-US" sz="2000" b="1" dirty="0">
                <a:solidFill>
                  <a:srgbClr val="E8734E"/>
                </a:solidFill>
                <a:latin typeface="Segoe UI Emoji" panose="020B0502040204020203" pitchFamily="34" charset="0"/>
                <a:ea typeface="Segoe UI Emoji" panose="020B0502040204020203" pitchFamily="34" charset="0"/>
              </a:rPr>
              <a:t> </a:t>
            </a:r>
            <a:r>
              <a:rPr lang="sr-Latn-RS" sz="2000" b="1" dirty="0">
                <a:solidFill>
                  <a:srgbClr val="E8734E"/>
                </a:solidFill>
                <a:latin typeface="Segoe UI Emoji" panose="020B0502040204020203" pitchFamily="34" charset="0"/>
                <a:ea typeface="Segoe UI Emoji" panose="020B0502040204020203" pitchFamily="34" charset="0"/>
              </a:rPr>
              <a:t>grupa</a:t>
            </a:r>
            <a:r>
              <a:rPr lang="en-US" sz="2000" b="1" dirty="0">
                <a:solidFill>
                  <a:srgbClr val="E8734E"/>
                </a:solidFill>
                <a:latin typeface="Segoe UI Emoji" panose="020B0502040204020203" pitchFamily="34" charset="0"/>
                <a:ea typeface="Segoe UI Emoji" panose="020B0502040204020203" pitchFamily="34" charset="0"/>
              </a:rPr>
              <a:t> </a:t>
            </a:r>
            <a:r>
              <a:rPr lang="sr-Latn-RS" sz="2000" b="1" dirty="0">
                <a:solidFill>
                  <a:srgbClr val="E8734E"/>
                </a:solidFill>
                <a:latin typeface="Segoe UI Emoji" panose="020B0502040204020203" pitchFamily="34" charset="0"/>
                <a:ea typeface="Segoe UI Emoji" panose="020B0502040204020203" pitchFamily="34" charset="0"/>
              </a:rPr>
              <a:t>ima za cilj da doprinese unapređenju našeg sveta tako što će biti snažan učesnik u pokretanju </a:t>
            </a:r>
            <a:r>
              <a:rPr lang="en-US" sz="2000" b="1" dirty="0" err="1">
                <a:solidFill>
                  <a:srgbClr val="E8734E"/>
                </a:solidFill>
                <a:latin typeface="Segoe UI Emoji" panose="020B0502040204020203" pitchFamily="34" charset="0"/>
                <a:ea typeface="Segoe UI Emoji" panose="020B0502040204020203" pitchFamily="34" charset="0"/>
              </a:rPr>
              <a:t>energetske</a:t>
            </a:r>
            <a:r>
              <a:rPr lang="en-US" sz="2000" b="1" dirty="0">
                <a:solidFill>
                  <a:srgbClr val="E8734E"/>
                </a:solidFill>
                <a:latin typeface="Segoe UI Emoji" panose="020B0502040204020203" pitchFamily="34" charset="0"/>
                <a:ea typeface="Segoe UI Emoji" panose="020B0502040204020203" pitchFamily="34" charset="0"/>
              </a:rPr>
              <a:t> </a:t>
            </a:r>
            <a:r>
              <a:rPr lang="en-US" sz="2000" b="1" dirty="0" err="1">
                <a:solidFill>
                  <a:srgbClr val="E8734E"/>
                </a:solidFill>
                <a:latin typeface="Segoe UI Emoji" panose="020B0502040204020203" pitchFamily="34" charset="0"/>
                <a:ea typeface="Segoe UI Emoji" panose="020B0502040204020203" pitchFamily="34" charset="0"/>
              </a:rPr>
              <a:t>tranzicije</a:t>
            </a:r>
            <a:r>
              <a:rPr lang="en-US" sz="2000" b="1" dirty="0">
                <a:solidFill>
                  <a:srgbClr val="E8734E"/>
                </a:solidFill>
                <a:latin typeface="Segoe UI Emoji" panose="020B0502040204020203" pitchFamily="34" charset="0"/>
                <a:ea typeface="Segoe UI Emoji" panose="020B0502040204020203" pitchFamily="34" charset="0"/>
              </a:rPr>
              <a:t> u </a:t>
            </a:r>
            <a:r>
              <a:rPr lang="en-US" sz="2000" b="1" dirty="0" err="1">
                <a:solidFill>
                  <a:srgbClr val="E8734E"/>
                </a:solidFill>
                <a:latin typeface="Segoe UI Emoji" panose="020B0502040204020203" pitchFamily="34" charset="0"/>
                <a:ea typeface="Segoe UI Emoji" panose="020B0502040204020203" pitchFamily="34" charset="0"/>
              </a:rPr>
              <a:t>okviru</a:t>
            </a:r>
            <a:r>
              <a:rPr lang="en-US" sz="2000" b="1" dirty="0">
                <a:solidFill>
                  <a:srgbClr val="E8734E"/>
                </a:solidFill>
                <a:latin typeface="Segoe UI Emoji" panose="020B0502040204020203" pitchFamily="34" charset="0"/>
                <a:ea typeface="Segoe UI Emoji" panose="020B0502040204020203" pitchFamily="34" charset="0"/>
              </a:rPr>
              <a:t> </a:t>
            </a:r>
            <a:r>
              <a:rPr lang="en-US" sz="2000" b="1" dirty="0" err="1">
                <a:solidFill>
                  <a:srgbClr val="E8734E"/>
                </a:solidFill>
                <a:latin typeface="Segoe UI Emoji" panose="020B0502040204020203" pitchFamily="34" charset="0"/>
                <a:ea typeface="Segoe UI Emoji" panose="020B0502040204020203" pitchFamily="34" charset="0"/>
              </a:rPr>
              <a:t>industrije</a:t>
            </a:r>
            <a:r>
              <a:rPr lang="en-US" sz="2000" b="1" dirty="0">
                <a:solidFill>
                  <a:srgbClr val="E8734E"/>
                </a:solidFill>
                <a:latin typeface="Segoe UI Emoji" panose="020B0502040204020203" pitchFamily="34" charset="0"/>
                <a:ea typeface="Segoe UI Emoji" panose="020B0502040204020203" pitchFamily="34" charset="0"/>
              </a:rPr>
              <a:t> </a:t>
            </a:r>
            <a:r>
              <a:rPr lang="en-US" sz="2000" b="1" dirty="0" err="1">
                <a:solidFill>
                  <a:srgbClr val="E8734E"/>
                </a:solidFill>
                <a:latin typeface="Segoe UI Emoji" panose="020B0502040204020203" pitchFamily="34" charset="0"/>
                <a:ea typeface="Segoe UI Emoji" panose="020B0502040204020203" pitchFamily="34" charset="0"/>
              </a:rPr>
              <a:t>procesnog</a:t>
            </a:r>
            <a:r>
              <a:rPr lang="en-US" sz="2000" b="1" dirty="0">
                <a:solidFill>
                  <a:srgbClr val="E8734E"/>
                </a:solidFill>
                <a:latin typeface="Segoe UI Emoji" panose="020B0502040204020203" pitchFamily="34" charset="0"/>
                <a:ea typeface="Segoe UI Emoji" panose="020B0502040204020203" pitchFamily="34" charset="0"/>
              </a:rPr>
              <a:t> </a:t>
            </a:r>
            <a:r>
              <a:rPr lang="sr-Latn-RS" sz="2000" b="1" dirty="0">
                <a:solidFill>
                  <a:srgbClr val="E8734E"/>
                </a:solidFill>
                <a:latin typeface="Segoe UI Emoji" panose="020B0502040204020203" pitchFamily="34" charset="0"/>
                <a:ea typeface="Segoe UI Emoji" panose="020B0502040204020203" pitchFamily="34" charset="0"/>
              </a:rPr>
              <a:t>za</a:t>
            </a:r>
            <a:r>
              <a:rPr lang="en-US" sz="2000" b="1" dirty="0" err="1">
                <a:solidFill>
                  <a:srgbClr val="E8734E"/>
                </a:solidFill>
                <a:latin typeface="Segoe UI Emoji" panose="020B0502040204020203" pitchFamily="34" charset="0"/>
                <a:ea typeface="Segoe UI Emoji" panose="020B0502040204020203" pitchFamily="34" charset="0"/>
              </a:rPr>
              <a:t>gre</a:t>
            </a:r>
            <a:r>
              <a:rPr lang="sr-Latn-RS" sz="2000" b="1" dirty="0">
                <a:solidFill>
                  <a:srgbClr val="E8734E"/>
                </a:solidFill>
                <a:latin typeface="Segoe UI Emoji" panose="020B0502040204020203" pitchFamily="34" charset="0"/>
                <a:ea typeface="Segoe UI Emoji" panose="020B0502040204020203" pitchFamily="34" charset="0"/>
              </a:rPr>
              <a:t>v</a:t>
            </a:r>
            <a:r>
              <a:rPr lang="en-US" sz="2000" b="1" dirty="0" err="1">
                <a:solidFill>
                  <a:srgbClr val="E8734E"/>
                </a:solidFill>
                <a:latin typeface="Segoe UI Emoji" panose="020B0502040204020203" pitchFamily="34" charset="0"/>
                <a:ea typeface="Segoe UI Emoji" panose="020B0502040204020203" pitchFamily="34" charset="0"/>
              </a:rPr>
              <a:t>anja</a:t>
            </a:r>
            <a:r>
              <a:rPr lang="en-US" sz="2000" b="1" dirty="0">
                <a:solidFill>
                  <a:srgbClr val="E8734E"/>
                </a:solidFill>
                <a:latin typeface="Segoe UI Emoji" panose="020B0502040204020203" pitchFamily="34" charset="0"/>
                <a:ea typeface="Segoe UI Emoji" panose="020B0502040204020203" pitchFamily="34" charset="0"/>
              </a:rPr>
              <a:t>.</a:t>
            </a:r>
            <a:endParaRPr lang="en-US" sz="2800" b="1" dirty="0">
              <a:solidFill>
                <a:srgbClr val="E8734E"/>
              </a:solidFill>
              <a:latin typeface="Segoe UI Emoji" panose="020B0502040204020203" pitchFamily="34" charset="0"/>
              <a:ea typeface="Segoe UI Emoji" panose="020B0502040204020203" pitchFamily="34" charset="0"/>
            </a:endParaRPr>
          </a:p>
        </p:txBody>
      </p:sp>
      <p:sp>
        <p:nvSpPr>
          <p:cNvPr id="154" name="Rectangle 153">
            <a:extLst>
              <a:ext uri="{FF2B5EF4-FFF2-40B4-BE49-F238E27FC236}">
                <a16:creationId xmlns:a16="http://schemas.microsoft.com/office/drawing/2014/main" id="{9D81895A-0A58-44B8-B6A1-FA1BE565E783}"/>
              </a:ext>
            </a:extLst>
          </p:cNvPr>
          <p:cNvSpPr/>
          <p:nvPr/>
        </p:nvSpPr>
        <p:spPr>
          <a:xfrm>
            <a:off x="822989" y="5074354"/>
            <a:ext cx="3598333" cy="369332"/>
          </a:xfrm>
          <a:prstGeom prst="rect">
            <a:avLst/>
          </a:prstGeom>
        </p:spPr>
        <p:txBody>
          <a:bodyPr wrap="square">
            <a:spAutoFit/>
          </a:bodyPr>
          <a:lstStyle/>
          <a:p>
            <a:r>
              <a:rPr lang="sr-Latn-RS" dirty="0">
                <a:latin typeface="Segoe UI Emoji" panose="020B0502040204020203" pitchFamily="34" charset="0"/>
                <a:ea typeface="Segoe UI Emoji" panose="020B0502040204020203" pitchFamily="34" charset="0"/>
                <a:cs typeface="Segoe UI Semibold" panose="020B0702040204020203" pitchFamily="34" charset="0"/>
              </a:rPr>
              <a:t>Doneti pozitivan doprinos svetu</a:t>
            </a:r>
            <a:endParaRPr lang="fr-FR" dirty="0">
              <a:latin typeface="Segoe UI Emoji" panose="020B0502040204020203" pitchFamily="34" charset="0"/>
              <a:ea typeface="Segoe UI Emoji" panose="020B0502040204020203" pitchFamily="34" charset="0"/>
              <a:cs typeface="Segoe UI Semibold" panose="020B0702040204020203" pitchFamily="34" charset="0"/>
            </a:endParaRPr>
          </a:p>
        </p:txBody>
      </p:sp>
      <p:sp>
        <p:nvSpPr>
          <p:cNvPr id="156" name="Rectangle 155">
            <a:extLst>
              <a:ext uri="{FF2B5EF4-FFF2-40B4-BE49-F238E27FC236}">
                <a16:creationId xmlns:a16="http://schemas.microsoft.com/office/drawing/2014/main" id="{240DB3C1-42D0-492F-ABEE-CEB9802E8B7C}"/>
              </a:ext>
            </a:extLst>
          </p:cNvPr>
          <p:cNvSpPr/>
          <p:nvPr/>
        </p:nvSpPr>
        <p:spPr>
          <a:xfrm>
            <a:off x="614612" y="2688335"/>
            <a:ext cx="7472945" cy="433251"/>
          </a:xfrm>
          <a:prstGeom prst="rect">
            <a:avLst/>
          </a:prstGeom>
        </p:spPr>
        <p:txBody>
          <a:bodyPr/>
          <a:lstStyle/>
          <a:p>
            <a:pPr>
              <a:spcBef>
                <a:spcPct val="20000"/>
              </a:spcBef>
              <a:spcAft>
                <a:spcPts val="600"/>
              </a:spcAft>
            </a:pPr>
            <a:r>
              <a:rPr lang="sr-Latn-RS" sz="2000" dirty="0">
                <a:solidFill>
                  <a:srgbClr val="60615F"/>
                </a:solidFill>
                <a:latin typeface="Segoe UI Black" panose="020B0A02040204020203" pitchFamily="34" charset="0"/>
                <a:ea typeface="Segoe UI Black" panose="020B0A02040204020203" pitchFamily="34" charset="0"/>
                <a:cs typeface="+mj-cs"/>
              </a:rPr>
              <a:t>Ovaj razlog za postojanje je zasnovan na </a:t>
            </a:r>
            <a:r>
              <a:rPr lang="fr-FR" sz="2000" dirty="0">
                <a:solidFill>
                  <a:srgbClr val="60615F"/>
                </a:solidFill>
                <a:latin typeface="Segoe UI Black" panose="020B0A02040204020203" pitchFamily="34" charset="0"/>
                <a:ea typeface="Segoe UI Black" panose="020B0A02040204020203" pitchFamily="34" charset="0"/>
                <a:cs typeface="+mj-cs"/>
              </a:rPr>
              <a:t>3 </a:t>
            </a:r>
            <a:r>
              <a:rPr lang="sr-Latn-RS" sz="2000" dirty="0">
                <a:solidFill>
                  <a:srgbClr val="60615F"/>
                </a:solidFill>
                <a:latin typeface="Segoe UI Black" panose="020B0A02040204020203" pitchFamily="34" charset="0"/>
                <a:ea typeface="Segoe UI Black" panose="020B0A02040204020203" pitchFamily="34" charset="0"/>
                <a:cs typeface="+mj-cs"/>
              </a:rPr>
              <a:t>ubeđenja</a:t>
            </a:r>
            <a:r>
              <a:rPr lang="fr-FR" sz="2000" dirty="0">
                <a:solidFill>
                  <a:srgbClr val="60615F"/>
                </a:solidFill>
                <a:latin typeface="Segoe UI Black" panose="020B0A02040204020203" pitchFamily="34" charset="0"/>
                <a:ea typeface="Segoe UI Black" panose="020B0A02040204020203" pitchFamily="34" charset="0"/>
                <a:cs typeface="+mj-cs"/>
              </a:rPr>
              <a:t>: </a:t>
            </a:r>
          </a:p>
        </p:txBody>
      </p:sp>
      <p:sp>
        <p:nvSpPr>
          <p:cNvPr id="157" name="Rectangle 156">
            <a:extLst>
              <a:ext uri="{FF2B5EF4-FFF2-40B4-BE49-F238E27FC236}">
                <a16:creationId xmlns:a16="http://schemas.microsoft.com/office/drawing/2014/main" id="{3FF1C476-74A5-4825-B3C9-A6AECE55A4C2}"/>
              </a:ext>
            </a:extLst>
          </p:cNvPr>
          <p:cNvSpPr/>
          <p:nvPr/>
        </p:nvSpPr>
        <p:spPr>
          <a:xfrm>
            <a:off x="5076957" y="5048121"/>
            <a:ext cx="3598333" cy="646331"/>
          </a:xfrm>
          <a:prstGeom prst="rect">
            <a:avLst/>
          </a:prstGeom>
        </p:spPr>
        <p:txBody>
          <a:bodyPr wrap="square">
            <a:spAutoFit/>
          </a:bodyPr>
          <a:lstStyle/>
          <a:p>
            <a:r>
              <a:rPr lang="sr-Latn-RS" dirty="0">
                <a:latin typeface="Segoe UI Emoji" panose="020B0502040204020203" pitchFamily="34" charset="0"/>
                <a:ea typeface="Segoe UI Emoji" panose="020B0502040204020203" pitchFamily="34" charset="0"/>
                <a:cs typeface="Segoe UI Semibold" panose="020B0702040204020203" pitchFamily="34" charset="0"/>
              </a:rPr>
              <a:t>Ono što ne raste će početi da umire</a:t>
            </a:r>
            <a:endParaRPr lang="fr-FR" dirty="0">
              <a:latin typeface="Segoe UI Emoji" panose="020B0502040204020203" pitchFamily="34" charset="0"/>
              <a:ea typeface="Segoe UI Emoji" panose="020B0502040204020203" pitchFamily="34" charset="0"/>
              <a:cs typeface="Segoe UI Semibold" panose="020B0702040204020203" pitchFamily="34" charset="0"/>
            </a:endParaRPr>
          </a:p>
        </p:txBody>
      </p:sp>
      <p:sp>
        <p:nvSpPr>
          <p:cNvPr id="159" name="Rectangle 158">
            <a:extLst>
              <a:ext uri="{FF2B5EF4-FFF2-40B4-BE49-F238E27FC236}">
                <a16:creationId xmlns:a16="http://schemas.microsoft.com/office/drawing/2014/main" id="{003B85B6-3FD5-4C59-B20B-F910E0CB43FD}"/>
              </a:ext>
            </a:extLst>
          </p:cNvPr>
          <p:cNvSpPr/>
          <p:nvPr/>
        </p:nvSpPr>
        <p:spPr>
          <a:xfrm>
            <a:off x="9196621" y="5048122"/>
            <a:ext cx="2896768" cy="646331"/>
          </a:xfrm>
          <a:prstGeom prst="rect">
            <a:avLst/>
          </a:prstGeom>
        </p:spPr>
        <p:txBody>
          <a:bodyPr wrap="square">
            <a:spAutoFit/>
          </a:bodyPr>
          <a:lstStyle/>
          <a:p>
            <a:r>
              <a:rPr lang="sr-Latn-RS" dirty="0">
                <a:latin typeface="Segoe UI Emoji" panose="020B0502040204020203" pitchFamily="34" charset="0"/>
                <a:ea typeface="Segoe UI Emoji" panose="020B0502040204020203" pitchFamily="34" charset="0"/>
                <a:cs typeface="Segoe UI Semibold" panose="020B0702040204020203" pitchFamily="34" charset="0"/>
              </a:rPr>
              <a:t>Kompanija mora da bude mesto samoostvarenja</a:t>
            </a:r>
            <a:endParaRPr lang="fr-FR" dirty="0">
              <a:latin typeface="Segoe UI Emoji" panose="020B0502040204020203" pitchFamily="34" charset="0"/>
              <a:ea typeface="Segoe UI Emoji" panose="020B0502040204020203" pitchFamily="34" charset="0"/>
              <a:cs typeface="Segoe UI Semibold" panose="020B0702040204020203" pitchFamily="34" charset="0"/>
            </a:endParaRPr>
          </a:p>
        </p:txBody>
      </p:sp>
      <p:pic>
        <p:nvPicPr>
          <p:cNvPr id="4" name="Image 3">
            <a:extLst>
              <a:ext uri="{FF2B5EF4-FFF2-40B4-BE49-F238E27FC236}">
                <a16:creationId xmlns:a16="http://schemas.microsoft.com/office/drawing/2014/main" id="{C3FD5A6A-A720-4DCB-963D-67E198F5A7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4290" y="2440408"/>
            <a:ext cx="4304620" cy="3184430"/>
          </a:xfrm>
          <a:prstGeom prst="rect">
            <a:avLst/>
          </a:prstGeom>
        </p:spPr>
      </p:pic>
      <p:pic>
        <p:nvPicPr>
          <p:cNvPr id="6" name="Image 5">
            <a:extLst>
              <a:ext uri="{FF2B5EF4-FFF2-40B4-BE49-F238E27FC236}">
                <a16:creationId xmlns:a16="http://schemas.microsoft.com/office/drawing/2014/main" id="{72F68CFD-06D1-4824-9DB0-1330ED95EE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69234" y="2374899"/>
            <a:ext cx="3639670" cy="2581681"/>
          </a:xfrm>
          <a:prstGeom prst="rect">
            <a:avLst/>
          </a:prstGeom>
        </p:spPr>
      </p:pic>
      <p:pic>
        <p:nvPicPr>
          <p:cNvPr id="8" name="Image 7">
            <a:extLst>
              <a:ext uri="{FF2B5EF4-FFF2-40B4-BE49-F238E27FC236}">
                <a16:creationId xmlns:a16="http://schemas.microsoft.com/office/drawing/2014/main" id="{C3DEE845-3B2E-4BA8-889E-05B2D6976F7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89591" y="2571306"/>
            <a:ext cx="3302004" cy="2342168"/>
          </a:xfrm>
          <a:prstGeom prst="rect">
            <a:avLst/>
          </a:prstGeom>
        </p:spPr>
      </p:pic>
      <p:pic>
        <p:nvPicPr>
          <p:cNvPr id="5" name="Image 4">
            <a:extLst>
              <a:ext uri="{FF2B5EF4-FFF2-40B4-BE49-F238E27FC236}">
                <a16:creationId xmlns:a16="http://schemas.microsoft.com/office/drawing/2014/main" id="{F23F72B8-D44B-4D4E-B219-F48BEDDCA659}"/>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0" y="1230580"/>
            <a:ext cx="1078085" cy="764704"/>
          </a:xfrm>
          <a:prstGeom prst="rect">
            <a:avLst/>
          </a:prstGeom>
        </p:spPr>
      </p:pic>
      <p:pic>
        <p:nvPicPr>
          <p:cNvPr id="9" name="Image 8">
            <a:extLst>
              <a:ext uri="{FF2B5EF4-FFF2-40B4-BE49-F238E27FC236}">
                <a16:creationId xmlns:a16="http://schemas.microsoft.com/office/drawing/2014/main" id="{0A2F5A2D-AA65-4897-8F07-BB8790C3BDF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9832805" y="1691212"/>
            <a:ext cx="932592" cy="661504"/>
          </a:xfrm>
          <a:prstGeom prst="rect">
            <a:avLst/>
          </a:prstGeom>
        </p:spPr>
      </p:pic>
      <p:pic>
        <p:nvPicPr>
          <p:cNvPr id="28" name="Image 27">
            <a:extLst>
              <a:ext uri="{FF2B5EF4-FFF2-40B4-BE49-F238E27FC236}">
                <a16:creationId xmlns:a16="http://schemas.microsoft.com/office/drawing/2014/main" id="{A4B92BB7-1DFF-489D-BC6D-595638264552}"/>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036915" y="60426"/>
            <a:ext cx="2371989" cy="1080000"/>
          </a:xfrm>
          <a:prstGeom prst="rect">
            <a:avLst/>
          </a:prstGeom>
        </p:spPr>
      </p:pic>
    </p:spTree>
    <p:extLst>
      <p:ext uri="{BB962C8B-B14F-4D97-AF65-F5344CB8AC3E}">
        <p14:creationId xmlns:p14="http://schemas.microsoft.com/office/powerpoint/2010/main" val="676708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3267BC25-6284-4C46-92D7-81E7AFDAF9D5}"/>
              </a:ext>
            </a:extLst>
          </p:cNvPr>
          <p:cNvPicPr>
            <a:picLocks noChangeAspect="1"/>
          </p:cNvPicPr>
          <p:nvPr/>
        </p:nvPicPr>
        <p:blipFill>
          <a:blip r:embed="rId2" cstate="screen">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574B6B6D-DA20-48F4-A38F-CD06F8495A88}"/>
              </a:ext>
            </a:extLst>
          </p:cNvPr>
          <p:cNvSpPr>
            <a:spLocks noGrp="1"/>
          </p:cNvSpPr>
          <p:nvPr>
            <p:ph type="title"/>
          </p:nvPr>
        </p:nvSpPr>
        <p:spPr>
          <a:xfrm>
            <a:off x="300385" y="484393"/>
            <a:ext cx="13526600" cy="764704"/>
          </a:xfrm>
        </p:spPr>
        <p:txBody>
          <a:bodyPr/>
          <a:lstStyle/>
          <a:p>
            <a:r>
              <a:rPr lang="sr-Latn-RS" dirty="0"/>
              <a:t>Organizacija naše Grupe</a:t>
            </a:r>
            <a:endParaRPr lang="fr-FR" dirty="0"/>
          </a:p>
        </p:txBody>
      </p:sp>
      <p:sp>
        <p:nvSpPr>
          <p:cNvPr id="59" name="Rectangle 58">
            <a:extLst>
              <a:ext uri="{FF2B5EF4-FFF2-40B4-BE49-F238E27FC236}">
                <a16:creationId xmlns:a16="http://schemas.microsoft.com/office/drawing/2014/main" id="{D9119A1F-0D17-444C-A3BA-471B0CD59557}"/>
              </a:ext>
            </a:extLst>
          </p:cNvPr>
          <p:cNvSpPr/>
          <p:nvPr/>
        </p:nvSpPr>
        <p:spPr>
          <a:xfrm>
            <a:off x="4697166" y="1312801"/>
            <a:ext cx="6291944" cy="1910341"/>
          </a:xfrm>
          <a:prstGeom prst="rect">
            <a:avLst/>
          </a:prstGeom>
        </p:spPr>
        <p:txBody>
          <a:bodyPr/>
          <a:lstStyle/>
          <a:p>
            <a:pPr>
              <a:spcBef>
                <a:spcPct val="20000"/>
              </a:spcBef>
              <a:spcAft>
                <a:spcPts val="600"/>
              </a:spcAft>
            </a:pPr>
            <a:endParaRPr lang="en-US" dirty="0">
              <a:latin typeface="Segoe UI Light" panose="020B0502040204020203" pitchFamily="34" charset="0"/>
              <a:cs typeface="Segoe UI Light" panose="020B0502040204020203" pitchFamily="34" charset="0"/>
            </a:endParaRPr>
          </a:p>
          <a:p>
            <a:pPr>
              <a:spcBef>
                <a:spcPct val="20000"/>
              </a:spcBef>
              <a:spcAft>
                <a:spcPts val="600"/>
              </a:spcAft>
            </a:pPr>
            <a:r>
              <a:rPr lang="en-US" dirty="0">
                <a:latin typeface="Segoe UI Light" panose="020B0502040204020203" pitchFamily="34" charset="0"/>
                <a:cs typeface="Segoe UI Light" panose="020B0502040204020203" pitchFamily="34" charset="0"/>
              </a:rPr>
              <a:t>Babcock </a:t>
            </a:r>
            <a:r>
              <a:rPr lang="en-US" dirty="0" err="1">
                <a:latin typeface="Segoe UI Light" panose="020B0502040204020203" pitchFamily="34" charset="0"/>
                <a:cs typeface="Segoe UI Light" panose="020B0502040204020203" pitchFamily="34" charset="0"/>
              </a:rPr>
              <a:t>Wanson</a:t>
            </a:r>
            <a:r>
              <a:rPr lang="en-US" dirty="0">
                <a:latin typeface="Segoe UI Light" panose="020B0502040204020203" pitchFamily="34" charset="0"/>
                <a:cs typeface="Segoe UI Light" panose="020B0502040204020203" pitchFamily="34" charset="0"/>
              </a:rPr>
              <a:t> </a:t>
            </a:r>
            <a:r>
              <a:rPr lang="sr-Latn-RS" dirty="0">
                <a:latin typeface="Segoe UI Light" panose="020B0502040204020203" pitchFamily="34" charset="0"/>
                <a:cs typeface="Segoe UI Light" panose="020B0502040204020203" pitchFamily="34" charset="0"/>
              </a:rPr>
              <a:t>ima globalnu i lokalnu organizaciju</a:t>
            </a:r>
            <a:r>
              <a:rPr lang="en-US" dirty="0">
                <a:latin typeface="Segoe UI Light" panose="020B0502040204020203" pitchFamily="34" charset="0"/>
                <a:cs typeface="Segoe UI Light" panose="020B0502040204020203" pitchFamily="34" charset="0"/>
              </a:rPr>
              <a:t>.</a:t>
            </a:r>
            <a:r>
              <a:rPr lang="sr-Latn-RS" dirty="0">
                <a:latin typeface="Segoe UI Light" panose="020B0502040204020203" pitchFamily="34" charset="0"/>
                <a:cs typeface="Segoe UI Light" panose="020B0502040204020203" pitchFamily="34" charset="0"/>
              </a:rPr>
              <a:t> </a:t>
            </a:r>
            <a:r>
              <a:rPr lang="sr-Latn-RS" b="1" dirty="0">
                <a:latin typeface="Segoe UI Light" panose="020B0502040204020203" pitchFamily="34" charset="0"/>
                <a:cs typeface="Segoe UI Light" panose="020B0502040204020203" pitchFamily="34" charset="0"/>
              </a:rPr>
              <a:t>Fabrike i poslovne jedinice </a:t>
            </a:r>
            <a:r>
              <a:rPr lang="sr-Latn-RS" dirty="0">
                <a:latin typeface="Segoe UI Light" panose="020B0502040204020203" pitchFamily="34" charset="0"/>
                <a:cs typeface="Segoe UI Light" panose="020B0502040204020203" pitchFamily="34" charset="0"/>
              </a:rPr>
              <a:t>dizajniraju proizvode i usluge koje implementira njihova mreža podružnica i agencija</a:t>
            </a:r>
            <a:r>
              <a:rPr lang="en-US" dirty="0">
                <a:latin typeface="Segoe UI Light" panose="020B0502040204020203" pitchFamily="34" charset="0"/>
                <a:cs typeface="Segoe UI Light" panose="020B0502040204020203" pitchFamily="34" charset="0"/>
              </a:rPr>
              <a:t> </a:t>
            </a:r>
            <a:r>
              <a:rPr lang="sr-Latn-RS" dirty="0">
                <a:latin typeface="Segoe UI Light" panose="020B0502040204020203" pitchFamily="34" charset="0"/>
                <a:cs typeface="Segoe UI Light" panose="020B0502040204020203" pitchFamily="34" charset="0"/>
              </a:rPr>
              <a:t>koje su u neposrednoj blizini njihovih </a:t>
            </a:r>
            <a:r>
              <a:rPr lang="sr-Latn-RS" b="1" dirty="0">
                <a:latin typeface="Segoe UI Light" panose="020B0502040204020203" pitchFamily="34" charset="0"/>
                <a:cs typeface="Segoe UI Light" panose="020B0502040204020203" pitchFamily="34" charset="0"/>
              </a:rPr>
              <a:t>kupaca</a:t>
            </a:r>
            <a:r>
              <a:rPr lang="en-US" b="1" dirty="0">
                <a:latin typeface="Segoe UI Light" panose="020B0502040204020203" pitchFamily="34" charset="0"/>
                <a:cs typeface="Segoe UI Light" panose="020B0502040204020203" pitchFamily="34" charset="0"/>
              </a:rPr>
              <a:t>.</a:t>
            </a:r>
            <a:endParaRPr lang="fr-FR" b="1" dirty="0">
              <a:latin typeface="Segoe UI Light" panose="020B0502040204020203" pitchFamily="34" charset="0"/>
              <a:cs typeface="Segoe UI Light" panose="020B0502040204020203" pitchFamily="34" charset="0"/>
            </a:endParaRPr>
          </a:p>
        </p:txBody>
      </p:sp>
      <p:pic>
        <p:nvPicPr>
          <p:cNvPr id="63" name="Image 62" descr="Une image contenant vert&#10;&#10;Description générée avec un niveau de confiance élevé">
            <a:extLst>
              <a:ext uri="{FF2B5EF4-FFF2-40B4-BE49-F238E27FC236}">
                <a16:creationId xmlns:a16="http://schemas.microsoft.com/office/drawing/2014/main" id="{01BB10D1-5F84-4339-B16F-57CA71EE172E}"/>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0906" y="1764074"/>
            <a:ext cx="3427437" cy="1353694"/>
          </a:xfrm>
          <a:prstGeom prst="rect">
            <a:avLst/>
          </a:prstGeom>
        </p:spPr>
      </p:pic>
      <p:grpSp>
        <p:nvGrpSpPr>
          <p:cNvPr id="64" name="Groupe 63">
            <a:extLst>
              <a:ext uri="{FF2B5EF4-FFF2-40B4-BE49-F238E27FC236}">
                <a16:creationId xmlns:a16="http://schemas.microsoft.com/office/drawing/2014/main" id="{385A87F6-6546-4EEE-BF5E-E86F1BAA81EA}"/>
              </a:ext>
            </a:extLst>
          </p:cNvPr>
          <p:cNvGrpSpPr/>
          <p:nvPr/>
        </p:nvGrpSpPr>
        <p:grpSpPr>
          <a:xfrm>
            <a:off x="0" y="1"/>
            <a:ext cx="12192000" cy="61913"/>
            <a:chOff x="0" y="0"/>
            <a:chExt cx="9906000" cy="45719"/>
          </a:xfrm>
        </p:grpSpPr>
        <p:sp>
          <p:nvSpPr>
            <p:cNvPr id="65" name="Rectangle 64">
              <a:extLst>
                <a:ext uri="{FF2B5EF4-FFF2-40B4-BE49-F238E27FC236}">
                  <a16:creationId xmlns:a16="http://schemas.microsoft.com/office/drawing/2014/main" id="{BAAE625E-677D-4D80-AF1C-9344312BCB7A}"/>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66" name="Rectangle 65">
              <a:extLst>
                <a:ext uri="{FF2B5EF4-FFF2-40B4-BE49-F238E27FC236}">
                  <a16:creationId xmlns:a16="http://schemas.microsoft.com/office/drawing/2014/main" id="{A85D3409-53F7-4681-9729-32DDF082573C}"/>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67" name="Rectangle 66">
              <a:extLst>
                <a:ext uri="{FF2B5EF4-FFF2-40B4-BE49-F238E27FC236}">
                  <a16:creationId xmlns:a16="http://schemas.microsoft.com/office/drawing/2014/main" id="{1E4CD932-9ECE-4B70-90FE-D567C822F962}"/>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68" name="Rectangle 67">
              <a:extLst>
                <a:ext uri="{FF2B5EF4-FFF2-40B4-BE49-F238E27FC236}">
                  <a16:creationId xmlns:a16="http://schemas.microsoft.com/office/drawing/2014/main" id="{67060D86-104F-4068-95F1-603BFA3C565F}"/>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69" name="Groupe 68">
            <a:extLst>
              <a:ext uri="{FF2B5EF4-FFF2-40B4-BE49-F238E27FC236}">
                <a16:creationId xmlns:a16="http://schemas.microsoft.com/office/drawing/2014/main" id="{45E743FE-E970-47FB-8B50-0DF83FE24760}"/>
              </a:ext>
            </a:extLst>
          </p:cNvPr>
          <p:cNvGrpSpPr/>
          <p:nvPr/>
        </p:nvGrpSpPr>
        <p:grpSpPr>
          <a:xfrm>
            <a:off x="0" y="6796088"/>
            <a:ext cx="12192000" cy="61913"/>
            <a:chOff x="0" y="0"/>
            <a:chExt cx="9906000" cy="45719"/>
          </a:xfrm>
        </p:grpSpPr>
        <p:sp>
          <p:nvSpPr>
            <p:cNvPr id="70" name="Rectangle 69">
              <a:extLst>
                <a:ext uri="{FF2B5EF4-FFF2-40B4-BE49-F238E27FC236}">
                  <a16:creationId xmlns:a16="http://schemas.microsoft.com/office/drawing/2014/main" id="{98B9245A-BCD6-4C9D-89BB-7C29D419DB19}"/>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1" name="Rectangle 70">
              <a:extLst>
                <a:ext uri="{FF2B5EF4-FFF2-40B4-BE49-F238E27FC236}">
                  <a16:creationId xmlns:a16="http://schemas.microsoft.com/office/drawing/2014/main" id="{DF19C410-6526-42BD-AB04-7E6C983F81A2}"/>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2" name="Rectangle 71">
              <a:extLst>
                <a:ext uri="{FF2B5EF4-FFF2-40B4-BE49-F238E27FC236}">
                  <a16:creationId xmlns:a16="http://schemas.microsoft.com/office/drawing/2014/main" id="{3A9C6807-973C-4BC8-9001-A9F4FC7A8FB8}"/>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3" name="Rectangle 72">
              <a:extLst>
                <a:ext uri="{FF2B5EF4-FFF2-40B4-BE49-F238E27FC236}">
                  <a16:creationId xmlns:a16="http://schemas.microsoft.com/office/drawing/2014/main" id="{30EF50F1-3B6A-4CB3-AEBA-C792BB066D57}"/>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8" name="Rectangle 17">
            <a:extLst>
              <a:ext uri="{FF2B5EF4-FFF2-40B4-BE49-F238E27FC236}">
                <a16:creationId xmlns:a16="http://schemas.microsoft.com/office/drawing/2014/main" id="{A281EFD7-498D-45C7-BB15-8121BA3F1F7D}"/>
              </a:ext>
            </a:extLst>
          </p:cNvPr>
          <p:cNvSpPr/>
          <p:nvPr/>
        </p:nvSpPr>
        <p:spPr>
          <a:xfrm>
            <a:off x="891025" y="3504820"/>
            <a:ext cx="6291944" cy="644662"/>
          </a:xfrm>
          <a:prstGeom prst="rect">
            <a:avLst/>
          </a:prstGeom>
        </p:spPr>
        <p:txBody>
          <a:bodyPr anchor="ctr"/>
          <a:lstStyle/>
          <a:p>
            <a:pPr>
              <a:spcBef>
                <a:spcPct val="20000"/>
              </a:spcBef>
              <a:spcAft>
                <a:spcPts val="600"/>
              </a:spcAft>
            </a:pPr>
            <a:r>
              <a:rPr lang="sr-Latn-RS" b="1" dirty="0">
                <a:latin typeface="Segoe UI Light" panose="020B0502040204020203" pitchFamily="34" charset="0"/>
                <a:cs typeface="Segoe UI Light" panose="020B0502040204020203" pitchFamily="34" charset="0"/>
              </a:rPr>
              <a:t>Pogodnosti za naše kupce</a:t>
            </a:r>
            <a:endParaRPr lang="en-GB" b="1" dirty="0">
              <a:latin typeface="Segoe UI Light" panose="020B0502040204020203" pitchFamily="34" charset="0"/>
              <a:cs typeface="Segoe UI Light" panose="020B0502040204020203" pitchFamily="34" charset="0"/>
            </a:endParaRPr>
          </a:p>
        </p:txBody>
      </p:sp>
      <p:sp>
        <p:nvSpPr>
          <p:cNvPr id="19" name="Rectangle 18">
            <a:extLst>
              <a:ext uri="{FF2B5EF4-FFF2-40B4-BE49-F238E27FC236}">
                <a16:creationId xmlns:a16="http://schemas.microsoft.com/office/drawing/2014/main" id="{5568578A-0CC4-47C9-990E-F52AEEFE4D9B}"/>
              </a:ext>
            </a:extLst>
          </p:cNvPr>
          <p:cNvSpPr/>
          <p:nvPr/>
        </p:nvSpPr>
        <p:spPr>
          <a:xfrm>
            <a:off x="891025" y="4349875"/>
            <a:ext cx="2962518" cy="307777"/>
          </a:xfrm>
          <a:prstGeom prst="rect">
            <a:avLst/>
          </a:prstGeom>
        </p:spPr>
        <p:txBody>
          <a:bodyPr wrap="square">
            <a:spAutoFit/>
          </a:bodyPr>
          <a:lstStyle/>
          <a:p>
            <a:r>
              <a:rPr lang="sr-Latn-RS" sz="1400" b="1" dirty="0">
                <a:solidFill>
                  <a:srgbClr val="60615F"/>
                </a:solidFill>
                <a:latin typeface="Segoe UI Black" panose="020B0A02040204020203" pitchFamily="34" charset="0"/>
                <a:ea typeface="Segoe UI Black" panose="020B0A02040204020203" pitchFamily="34" charset="0"/>
              </a:rPr>
              <a:t>Standardi visokog kvaliteta</a:t>
            </a:r>
            <a:endParaRPr lang="en-GB" sz="1400" b="1" dirty="0">
              <a:solidFill>
                <a:srgbClr val="60615F"/>
              </a:solidFill>
              <a:latin typeface="Segoe UI Black" panose="020B0A02040204020203" pitchFamily="34" charset="0"/>
              <a:ea typeface="Segoe UI Black" panose="020B0A02040204020203" pitchFamily="34" charset="0"/>
            </a:endParaRPr>
          </a:p>
        </p:txBody>
      </p:sp>
      <p:cxnSp>
        <p:nvCxnSpPr>
          <p:cNvPr id="20" name="Connecteur droit 19">
            <a:extLst>
              <a:ext uri="{FF2B5EF4-FFF2-40B4-BE49-F238E27FC236}">
                <a16:creationId xmlns:a16="http://schemas.microsoft.com/office/drawing/2014/main" id="{01F01412-D3DC-4352-9F55-D944FD03AE58}"/>
              </a:ext>
            </a:extLst>
          </p:cNvPr>
          <p:cNvCxnSpPr>
            <a:cxnSpLocks/>
          </p:cNvCxnSpPr>
          <p:nvPr/>
        </p:nvCxnSpPr>
        <p:spPr>
          <a:xfrm>
            <a:off x="946270" y="4664654"/>
            <a:ext cx="2428301" cy="0"/>
          </a:xfrm>
          <a:prstGeom prst="line">
            <a:avLst/>
          </a:prstGeom>
          <a:ln w="19050">
            <a:solidFill>
              <a:srgbClr val="60615F"/>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B9801C1-EDAC-42E1-B3A1-E41DF8534C6E}"/>
              </a:ext>
            </a:extLst>
          </p:cNvPr>
          <p:cNvSpPr/>
          <p:nvPr/>
        </p:nvSpPr>
        <p:spPr>
          <a:xfrm>
            <a:off x="4940511" y="4349875"/>
            <a:ext cx="2962518" cy="307777"/>
          </a:xfrm>
          <a:prstGeom prst="rect">
            <a:avLst/>
          </a:prstGeom>
        </p:spPr>
        <p:txBody>
          <a:bodyPr wrap="square">
            <a:spAutoFit/>
          </a:bodyPr>
          <a:lstStyle/>
          <a:p>
            <a:r>
              <a:rPr lang="sr-Latn-RS" sz="1400" b="1" dirty="0">
                <a:solidFill>
                  <a:srgbClr val="60615F"/>
                </a:solidFill>
                <a:latin typeface="Segoe UI Black" panose="020B0A02040204020203" pitchFamily="34" charset="0"/>
                <a:ea typeface="Segoe UI Black" panose="020B0A02040204020203" pitchFamily="34" charset="0"/>
              </a:rPr>
              <a:t>Globalno rešenje</a:t>
            </a:r>
            <a:endParaRPr lang="en-GB" sz="1400" b="1" dirty="0">
              <a:solidFill>
                <a:srgbClr val="60615F"/>
              </a:solidFill>
              <a:latin typeface="Segoe UI Black" panose="020B0A02040204020203" pitchFamily="34" charset="0"/>
              <a:ea typeface="Segoe UI Black" panose="020B0A02040204020203" pitchFamily="34" charset="0"/>
            </a:endParaRPr>
          </a:p>
        </p:txBody>
      </p:sp>
      <p:cxnSp>
        <p:nvCxnSpPr>
          <p:cNvPr id="22" name="Connecteur droit 21">
            <a:extLst>
              <a:ext uri="{FF2B5EF4-FFF2-40B4-BE49-F238E27FC236}">
                <a16:creationId xmlns:a16="http://schemas.microsoft.com/office/drawing/2014/main" id="{EDF86BFC-364C-47CB-9406-F734D4726C04}"/>
              </a:ext>
            </a:extLst>
          </p:cNvPr>
          <p:cNvCxnSpPr>
            <a:cxnSpLocks/>
          </p:cNvCxnSpPr>
          <p:nvPr/>
        </p:nvCxnSpPr>
        <p:spPr>
          <a:xfrm>
            <a:off x="4995756" y="4664654"/>
            <a:ext cx="2428301" cy="0"/>
          </a:xfrm>
          <a:prstGeom prst="line">
            <a:avLst/>
          </a:prstGeom>
          <a:ln w="19050">
            <a:solidFill>
              <a:srgbClr val="60615F"/>
            </a:solidFill>
            <a:tailEnd type="ova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D6A0572-D787-4C32-8C75-1370281C8F8E}"/>
              </a:ext>
            </a:extLst>
          </p:cNvPr>
          <p:cNvSpPr/>
          <p:nvPr/>
        </p:nvSpPr>
        <p:spPr>
          <a:xfrm>
            <a:off x="8986138" y="4357574"/>
            <a:ext cx="2962518" cy="307777"/>
          </a:xfrm>
          <a:prstGeom prst="rect">
            <a:avLst/>
          </a:prstGeom>
        </p:spPr>
        <p:txBody>
          <a:bodyPr wrap="square">
            <a:spAutoFit/>
          </a:bodyPr>
          <a:lstStyle/>
          <a:p>
            <a:r>
              <a:rPr lang="sr-Latn-RS" sz="1400" b="1" dirty="0">
                <a:solidFill>
                  <a:srgbClr val="60615F"/>
                </a:solidFill>
                <a:latin typeface="Segoe UI Black" panose="020B0A02040204020203" pitchFamily="34" charset="0"/>
                <a:ea typeface="Segoe UI Black" panose="020B0A02040204020203" pitchFamily="34" charset="0"/>
              </a:rPr>
              <a:t>Zadovoljstvo i blizina</a:t>
            </a:r>
            <a:endParaRPr lang="en-GB" sz="1400" b="1" dirty="0">
              <a:solidFill>
                <a:srgbClr val="60615F"/>
              </a:solidFill>
              <a:latin typeface="Segoe UI Black" panose="020B0A02040204020203" pitchFamily="34" charset="0"/>
              <a:ea typeface="Segoe UI Black" panose="020B0A02040204020203" pitchFamily="34" charset="0"/>
            </a:endParaRPr>
          </a:p>
        </p:txBody>
      </p:sp>
      <p:cxnSp>
        <p:nvCxnSpPr>
          <p:cNvPr id="24" name="Connecteur droit 23">
            <a:extLst>
              <a:ext uri="{FF2B5EF4-FFF2-40B4-BE49-F238E27FC236}">
                <a16:creationId xmlns:a16="http://schemas.microsoft.com/office/drawing/2014/main" id="{6547FA69-20C8-4C65-8C18-F30A699161E9}"/>
              </a:ext>
            </a:extLst>
          </p:cNvPr>
          <p:cNvCxnSpPr>
            <a:cxnSpLocks/>
          </p:cNvCxnSpPr>
          <p:nvPr/>
        </p:nvCxnSpPr>
        <p:spPr>
          <a:xfrm>
            <a:off x="9041383" y="4672353"/>
            <a:ext cx="2428301" cy="0"/>
          </a:xfrm>
          <a:prstGeom prst="line">
            <a:avLst/>
          </a:prstGeom>
          <a:ln w="19050">
            <a:solidFill>
              <a:srgbClr val="60615F"/>
            </a:solidFill>
            <a:tailEnd type="ova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087C0CE3-BBB0-4F35-A065-6519E2709F3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91025" y="5017602"/>
            <a:ext cx="910365" cy="910365"/>
          </a:xfrm>
          <a:prstGeom prst="rect">
            <a:avLst/>
          </a:prstGeom>
        </p:spPr>
      </p:pic>
      <p:pic>
        <p:nvPicPr>
          <p:cNvPr id="8" name="Image 7">
            <a:extLst>
              <a:ext uri="{FF2B5EF4-FFF2-40B4-BE49-F238E27FC236}">
                <a16:creationId xmlns:a16="http://schemas.microsoft.com/office/drawing/2014/main" id="{243D2783-627A-483E-8DA9-D97626E94C7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40511" y="5090016"/>
            <a:ext cx="910365" cy="910365"/>
          </a:xfrm>
          <a:prstGeom prst="rect">
            <a:avLst/>
          </a:prstGeom>
        </p:spPr>
      </p:pic>
      <p:pic>
        <p:nvPicPr>
          <p:cNvPr id="10" name="Image 9">
            <a:extLst>
              <a:ext uri="{FF2B5EF4-FFF2-40B4-BE49-F238E27FC236}">
                <a16:creationId xmlns:a16="http://schemas.microsoft.com/office/drawing/2014/main" id="{4FBC5CD0-9B95-4CA3-AE29-71A5AB62A2FF}"/>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986138" y="5120035"/>
            <a:ext cx="910366" cy="910366"/>
          </a:xfrm>
          <a:prstGeom prst="rect">
            <a:avLst/>
          </a:prstGeom>
        </p:spPr>
      </p:pic>
      <p:sp>
        <p:nvSpPr>
          <p:cNvPr id="31" name="Rectangle 30">
            <a:extLst>
              <a:ext uri="{FF2B5EF4-FFF2-40B4-BE49-F238E27FC236}">
                <a16:creationId xmlns:a16="http://schemas.microsoft.com/office/drawing/2014/main" id="{12725EC2-A4F6-47C4-BDBE-112B4CE69234}"/>
              </a:ext>
            </a:extLst>
          </p:cNvPr>
          <p:cNvSpPr/>
          <p:nvPr/>
        </p:nvSpPr>
        <p:spPr>
          <a:xfrm>
            <a:off x="1801390" y="4833329"/>
            <a:ext cx="2101745" cy="1564905"/>
          </a:xfrm>
          <a:prstGeom prst="rect">
            <a:avLst/>
          </a:prstGeom>
        </p:spPr>
        <p:txBody>
          <a:bodyPr anchor="t"/>
          <a:lstStyle/>
          <a:p>
            <a:pPr>
              <a:spcBef>
                <a:spcPct val="20000"/>
              </a:spcBef>
              <a:spcAft>
                <a:spcPts val="600"/>
              </a:spcAft>
            </a:pPr>
            <a:r>
              <a:rPr lang="sr-Latn-RS" sz="1200" dirty="0">
                <a:latin typeface="Segoe UI Light" panose="020B0502040204020203" pitchFamily="34" charset="0"/>
                <a:cs typeface="Segoe UI Light" panose="020B0502040204020203" pitchFamily="34" charset="0"/>
              </a:rPr>
              <a:t>Naši centri za dizajn i proizvodnju centralizuju naprednu stručnost kako bi ponudili opremu čiji standardi performansi su uvek u samom vrhu inovacija</a:t>
            </a:r>
            <a:r>
              <a:rPr lang="en-US" sz="1200" dirty="0">
                <a:latin typeface="Segoe UI Light" panose="020B0502040204020203" pitchFamily="34" charset="0"/>
                <a:cs typeface="Segoe UI Light" panose="020B0502040204020203" pitchFamily="34" charset="0"/>
              </a:rPr>
              <a:t>. </a:t>
            </a:r>
            <a:endParaRPr lang="en-GB" sz="1200" dirty="0">
              <a:latin typeface="Segoe UI Light" panose="020B0502040204020203" pitchFamily="34" charset="0"/>
              <a:cs typeface="Segoe UI Light" panose="020B0502040204020203" pitchFamily="34" charset="0"/>
            </a:endParaRPr>
          </a:p>
        </p:txBody>
      </p:sp>
      <p:sp>
        <p:nvSpPr>
          <p:cNvPr id="32" name="Rectangle 31">
            <a:extLst>
              <a:ext uri="{FF2B5EF4-FFF2-40B4-BE49-F238E27FC236}">
                <a16:creationId xmlns:a16="http://schemas.microsoft.com/office/drawing/2014/main" id="{B9CD32ED-B47C-452A-AF25-5721850E2C57}"/>
              </a:ext>
            </a:extLst>
          </p:cNvPr>
          <p:cNvSpPr/>
          <p:nvPr/>
        </p:nvSpPr>
        <p:spPr>
          <a:xfrm>
            <a:off x="5987524" y="4833329"/>
            <a:ext cx="2101745" cy="1564905"/>
          </a:xfrm>
          <a:prstGeom prst="rect">
            <a:avLst/>
          </a:prstGeom>
        </p:spPr>
        <p:txBody>
          <a:bodyPr anchor="t"/>
          <a:lstStyle/>
          <a:p>
            <a:pPr>
              <a:spcBef>
                <a:spcPct val="20000"/>
              </a:spcBef>
              <a:spcAft>
                <a:spcPts val="600"/>
              </a:spcAft>
            </a:pPr>
            <a:r>
              <a:rPr lang="sr-Latn-RS" sz="1200" dirty="0">
                <a:latin typeface="Segoe UI Light" panose="020B0502040204020203" pitchFamily="34" charset="0"/>
                <a:cs typeface="Segoe UI Light" panose="020B0502040204020203" pitchFamily="34" charset="0"/>
              </a:rPr>
              <a:t>Poslovne jedinice i lokalni timovi blisko sarađuju kako bi vam obezbedili lokalni kontakt koji može da ispuni sve vaše tehničke potrebe u pogledu proizvoda i usluga</a:t>
            </a:r>
            <a:r>
              <a:rPr lang="en-US" sz="1200" dirty="0">
                <a:latin typeface="Segoe UI Light" panose="020B0502040204020203" pitchFamily="34" charset="0"/>
                <a:cs typeface="Segoe UI Light" panose="020B0502040204020203" pitchFamily="34" charset="0"/>
              </a:rPr>
              <a:t>.</a:t>
            </a:r>
            <a:endParaRPr lang="en-GB" sz="1200" dirty="0">
              <a:latin typeface="Segoe UI Light" panose="020B0502040204020203" pitchFamily="34" charset="0"/>
              <a:cs typeface="Segoe UI Light" panose="020B0502040204020203" pitchFamily="34" charset="0"/>
            </a:endParaRPr>
          </a:p>
        </p:txBody>
      </p:sp>
      <p:sp>
        <p:nvSpPr>
          <p:cNvPr id="33" name="Rectangle 32">
            <a:extLst>
              <a:ext uri="{FF2B5EF4-FFF2-40B4-BE49-F238E27FC236}">
                <a16:creationId xmlns:a16="http://schemas.microsoft.com/office/drawing/2014/main" id="{88281325-DE50-40BB-9D1C-859AF4812F7D}"/>
              </a:ext>
            </a:extLst>
          </p:cNvPr>
          <p:cNvSpPr/>
          <p:nvPr/>
        </p:nvSpPr>
        <p:spPr>
          <a:xfrm>
            <a:off x="10090255" y="4872408"/>
            <a:ext cx="2101745" cy="1564905"/>
          </a:xfrm>
          <a:prstGeom prst="rect">
            <a:avLst/>
          </a:prstGeom>
        </p:spPr>
        <p:txBody>
          <a:bodyPr anchor="t"/>
          <a:lstStyle/>
          <a:p>
            <a:pPr>
              <a:spcBef>
                <a:spcPct val="20000"/>
              </a:spcBef>
              <a:spcAft>
                <a:spcPts val="600"/>
              </a:spcAft>
            </a:pPr>
            <a:r>
              <a:rPr lang="sr-Latn-RS" sz="1200" dirty="0">
                <a:latin typeface="Segoe UI Light" panose="020B0502040204020203" pitchFamily="34" charset="0"/>
                <a:cs typeface="Segoe UI Light" panose="020B0502040204020203" pitchFamily="34" charset="0"/>
              </a:rPr>
              <a:t>Naša mreža podružnica i agencija obezbeđuje da imate lokalni kontakt, ali i veoma brzu primenu i rešenja za popravku zahvaljujući našim preko 300  inženjera na terenu</a:t>
            </a:r>
            <a:r>
              <a:rPr lang="en-US" sz="1200" dirty="0">
                <a:latin typeface="Segoe UI Light" panose="020B0502040204020203" pitchFamily="34" charset="0"/>
                <a:cs typeface="Segoe UI Light" panose="020B0502040204020203" pitchFamily="34" charset="0"/>
              </a:rPr>
              <a:t>.</a:t>
            </a:r>
            <a:endParaRPr lang="en-GB" sz="1200" dirty="0">
              <a:latin typeface="Segoe UI Light" panose="020B0502040204020203" pitchFamily="34" charset="0"/>
              <a:cs typeface="Segoe UI Light" panose="020B0502040204020203" pitchFamily="34" charset="0"/>
            </a:endParaRPr>
          </a:p>
        </p:txBody>
      </p:sp>
      <p:pic>
        <p:nvPicPr>
          <p:cNvPr id="29" name="Image 28">
            <a:extLst>
              <a:ext uri="{FF2B5EF4-FFF2-40B4-BE49-F238E27FC236}">
                <a16:creationId xmlns:a16="http://schemas.microsoft.com/office/drawing/2014/main" id="{C886AF89-DCEE-479C-95DC-4314DBDAFBFB}"/>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955132" y="93973"/>
            <a:ext cx="2371989" cy="1080000"/>
          </a:xfrm>
          <a:prstGeom prst="rect">
            <a:avLst/>
          </a:prstGeom>
        </p:spPr>
      </p:pic>
    </p:spTree>
    <p:extLst>
      <p:ext uri="{BB962C8B-B14F-4D97-AF65-F5344CB8AC3E}">
        <p14:creationId xmlns:p14="http://schemas.microsoft.com/office/powerpoint/2010/main" val="4040438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F760D84-6CFF-42D5-AB45-B52D556A2F44}"/>
              </a:ext>
            </a:extLst>
          </p:cNvPr>
          <p:cNvSpPr>
            <a:spLocks noGrp="1"/>
          </p:cNvSpPr>
          <p:nvPr>
            <p:ph type="title"/>
          </p:nvPr>
        </p:nvSpPr>
        <p:spPr>
          <a:xfrm>
            <a:off x="386877" y="291233"/>
            <a:ext cx="5763152" cy="764704"/>
          </a:xfrm>
        </p:spPr>
        <p:txBody>
          <a:bodyPr/>
          <a:lstStyle/>
          <a:p>
            <a:r>
              <a:rPr lang="cs-CZ" dirty="0">
                <a:solidFill>
                  <a:schemeClr val="tx1">
                    <a:lumMod val="95000"/>
                    <a:lumOff val="5000"/>
                  </a:schemeClr>
                </a:solidFill>
                <a:effectLst>
                  <a:outerShdw blurRad="50800" dist="38100" dir="5400000" algn="t" rotWithShape="0">
                    <a:prstClr val="black">
                      <a:alpha val="40000"/>
                    </a:prstClr>
                  </a:outerShdw>
                </a:effectLst>
              </a:rPr>
              <a:t>Globalna organizacija</a:t>
            </a:r>
            <a:endParaRPr lang="fr-FR" dirty="0">
              <a:solidFill>
                <a:schemeClr val="tx1">
                  <a:lumMod val="95000"/>
                  <a:lumOff val="5000"/>
                </a:schemeClr>
              </a:solidFill>
            </a:endParaRPr>
          </a:p>
        </p:txBody>
      </p:sp>
      <p:grpSp>
        <p:nvGrpSpPr>
          <p:cNvPr id="121" name="Groupe 120">
            <a:extLst>
              <a:ext uri="{FF2B5EF4-FFF2-40B4-BE49-F238E27FC236}">
                <a16:creationId xmlns:a16="http://schemas.microsoft.com/office/drawing/2014/main" id="{B6FCD506-67B3-4CBB-BB86-8E74645AAF1C}"/>
              </a:ext>
            </a:extLst>
          </p:cNvPr>
          <p:cNvGrpSpPr/>
          <p:nvPr/>
        </p:nvGrpSpPr>
        <p:grpSpPr>
          <a:xfrm>
            <a:off x="2115475" y="1197043"/>
            <a:ext cx="6385972" cy="6834913"/>
            <a:chOff x="2176199" y="1045354"/>
            <a:chExt cx="6358199" cy="7143214"/>
          </a:xfrm>
        </p:grpSpPr>
        <p:sp>
          <p:nvSpPr>
            <p:cNvPr id="137" name="Portugal">
              <a:extLst>
                <a:ext uri="{FF2B5EF4-FFF2-40B4-BE49-F238E27FC236}">
                  <a16:creationId xmlns:a16="http://schemas.microsoft.com/office/drawing/2014/main" id="{6F1535AE-00CF-45DC-9D0D-6ADCE7B533E5}"/>
                </a:ext>
              </a:extLst>
            </p:cNvPr>
            <p:cNvSpPr>
              <a:spLocks noEditPoints="1"/>
            </p:cNvSpPr>
            <p:nvPr/>
          </p:nvSpPr>
          <p:spPr bwMode="auto">
            <a:xfrm>
              <a:off x="2176199" y="5447234"/>
              <a:ext cx="2231082" cy="1060233"/>
            </a:xfrm>
            <a:custGeom>
              <a:avLst/>
              <a:gdLst>
                <a:gd name="T0" fmla="*/ 452 w 781"/>
                <a:gd name="T1" fmla="*/ 367 h 372"/>
                <a:gd name="T2" fmla="*/ 440 w 781"/>
                <a:gd name="T3" fmla="*/ 369 h 372"/>
                <a:gd name="T4" fmla="*/ 195 w 781"/>
                <a:gd name="T5" fmla="*/ 209 h 372"/>
                <a:gd name="T6" fmla="*/ 190 w 781"/>
                <a:gd name="T7" fmla="*/ 206 h 372"/>
                <a:gd name="T8" fmla="*/ 175 w 781"/>
                <a:gd name="T9" fmla="*/ 174 h 372"/>
                <a:gd name="T10" fmla="*/ 188 w 781"/>
                <a:gd name="T11" fmla="*/ 178 h 372"/>
                <a:gd name="T12" fmla="*/ 169 w 781"/>
                <a:gd name="T13" fmla="*/ 172 h 372"/>
                <a:gd name="T14" fmla="*/ 100 w 781"/>
                <a:gd name="T15" fmla="*/ 152 h 372"/>
                <a:gd name="T16" fmla="*/ 85 w 781"/>
                <a:gd name="T17" fmla="*/ 150 h 372"/>
                <a:gd name="T18" fmla="*/ 82 w 781"/>
                <a:gd name="T19" fmla="*/ 147 h 372"/>
                <a:gd name="T20" fmla="*/ 82 w 781"/>
                <a:gd name="T21" fmla="*/ 144 h 372"/>
                <a:gd name="T22" fmla="*/ 109 w 781"/>
                <a:gd name="T23" fmla="*/ 146 h 372"/>
                <a:gd name="T24" fmla="*/ 103 w 781"/>
                <a:gd name="T25" fmla="*/ 143 h 372"/>
                <a:gd name="T26" fmla="*/ 124 w 781"/>
                <a:gd name="T27" fmla="*/ 142 h 372"/>
                <a:gd name="T28" fmla="*/ 129 w 781"/>
                <a:gd name="T29" fmla="*/ 137 h 372"/>
                <a:gd name="T30" fmla="*/ 4 w 781"/>
                <a:gd name="T31" fmla="*/ 112 h 372"/>
                <a:gd name="T32" fmla="*/ 2 w 781"/>
                <a:gd name="T33" fmla="*/ 107 h 372"/>
                <a:gd name="T34" fmla="*/ 721 w 781"/>
                <a:gd name="T35" fmla="*/ 14 h 372"/>
                <a:gd name="T36" fmla="*/ 735 w 781"/>
                <a:gd name="T37" fmla="*/ 10 h 372"/>
                <a:gd name="T38" fmla="*/ 748 w 781"/>
                <a:gd name="T39" fmla="*/ 11 h 372"/>
                <a:gd name="T40" fmla="*/ 752 w 781"/>
                <a:gd name="T41" fmla="*/ 7 h 372"/>
                <a:gd name="T42" fmla="*/ 764 w 781"/>
                <a:gd name="T43" fmla="*/ 8 h 372"/>
                <a:gd name="T44" fmla="*/ 771 w 781"/>
                <a:gd name="T45" fmla="*/ 15 h 372"/>
                <a:gd name="T46" fmla="*/ 778 w 781"/>
                <a:gd name="T47" fmla="*/ 21 h 372"/>
                <a:gd name="T48" fmla="*/ 779 w 781"/>
                <a:gd name="T49" fmla="*/ 28 h 372"/>
                <a:gd name="T50" fmla="*/ 761 w 781"/>
                <a:gd name="T51" fmla="*/ 45 h 372"/>
                <a:gd name="T52" fmla="*/ 763 w 781"/>
                <a:gd name="T53" fmla="*/ 61 h 372"/>
                <a:gd name="T54" fmla="*/ 762 w 781"/>
                <a:gd name="T55" fmla="*/ 73 h 372"/>
                <a:gd name="T56" fmla="*/ 756 w 781"/>
                <a:gd name="T57" fmla="*/ 81 h 372"/>
                <a:gd name="T58" fmla="*/ 758 w 781"/>
                <a:gd name="T59" fmla="*/ 96 h 372"/>
                <a:gd name="T60" fmla="*/ 740 w 781"/>
                <a:gd name="T61" fmla="*/ 102 h 372"/>
                <a:gd name="T62" fmla="*/ 747 w 781"/>
                <a:gd name="T63" fmla="*/ 115 h 372"/>
                <a:gd name="T64" fmla="*/ 755 w 781"/>
                <a:gd name="T65" fmla="*/ 132 h 372"/>
                <a:gd name="T66" fmla="*/ 747 w 781"/>
                <a:gd name="T67" fmla="*/ 146 h 372"/>
                <a:gd name="T68" fmla="*/ 758 w 781"/>
                <a:gd name="T69" fmla="*/ 161 h 372"/>
                <a:gd name="T70" fmla="*/ 748 w 781"/>
                <a:gd name="T71" fmla="*/ 172 h 372"/>
                <a:gd name="T72" fmla="*/ 742 w 781"/>
                <a:gd name="T73" fmla="*/ 190 h 372"/>
                <a:gd name="T74" fmla="*/ 721 w 781"/>
                <a:gd name="T75" fmla="*/ 204 h 372"/>
                <a:gd name="T76" fmla="*/ 696 w 781"/>
                <a:gd name="T77" fmla="*/ 206 h 372"/>
                <a:gd name="T78" fmla="*/ 701 w 781"/>
                <a:gd name="T79" fmla="*/ 178 h 372"/>
                <a:gd name="T80" fmla="*/ 698 w 781"/>
                <a:gd name="T81" fmla="*/ 150 h 372"/>
                <a:gd name="T82" fmla="*/ 697 w 781"/>
                <a:gd name="T83" fmla="*/ 148 h 372"/>
                <a:gd name="T84" fmla="*/ 687 w 781"/>
                <a:gd name="T85" fmla="*/ 142 h 372"/>
                <a:gd name="T86" fmla="*/ 694 w 781"/>
                <a:gd name="T87" fmla="*/ 132 h 372"/>
                <a:gd name="T88" fmla="*/ 692 w 781"/>
                <a:gd name="T89" fmla="*/ 135 h 372"/>
                <a:gd name="T90" fmla="*/ 680 w 781"/>
                <a:gd name="T91" fmla="*/ 139 h 372"/>
                <a:gd name="T92" fmla="*/ 683 w 781"/>
                <a:gd name="T93" fmla="*/ 118 h 372"/>
                <a:gd name="T94" fmla="*/ 690 w 781"/>
                <a:gd name="T95" fmla="*/ 107 h 372"/>
                <a:gd name="T96" fmla="*/ 699 w 781"/>
                <a:gd name="T97" fmla="*/ 78 h 372"/>
                <a:gd name="T98" fmla="*/ 705 w 781"/>
                <a:gd name="T99" fmla="*/ 46 h 372"/>
                <a:gd name="T100" fmla="*/ 700 w 781"/>
                <a:gd name="T101" fmla="*/ 20 h 372"/>
                <a:gd name="T102" fmla="*/ 701 w 781"/>
                <a:gd name="T103" fmla="*/ 8 h 372"/>
                <a:gd name="T104" fmla="*/ 717 w 781"/>
                <a:gd name="T105" fmla="*/ 0 h 372"/>
                <a:gd name="T106" fmla="*/ 722 w 781"/>
                <a:gd name="T107" fmla="*/ 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1" h="372">
                  <a:moveTo>
                    <a:pt x="439" y="364"/>
                  </a:moveTo>
                  <a:lnTo>
                    <a:pt x="439" y="364"/>
                  </a:lnTo>
                  <a:lnTo>
                    <a:pt x="443" y="366"/>
                  </a:lnTo>
                  <a:lnTo>
                    <a:pt x="447" y="365"/>
                  </a:lnTo>
                  <a:lnTo>
                    <a:pt x="452" y="367"/>
                  </a:lnTo>
                  <a:lnTo>
                    <a:pt x="455" y="368"/>
                  </a:lnTo>
                  <a:lnTo>
                    <a:pt x="452" y="370"/>
                  </a:lnTo>
                  <a:lnTo>
                    <a:pt x="450" y="372"/>
                  </a:lnTo>
                  <a:lnTo>
                    <a:pt x="444" y="371"/>
                  </a:lnTo>
                  <a:lnTo>
                    <a:pt x="440" y="369"/>
                  </a:lnTo>
                  <a:lnTo>
                    <a:pt x="438" y="367"/>
                  </a:lnTo>
                  <a:lnTo>
                    <a:pt x="437" y="366"/>
                  </a:lnTo>
                  <a:lnTo>
                    <a:pt x="439" y="364"/>
                  </a:lnTo>
                  <a:close/>
                  <a:moveTo>
                    <a:pt x="195" y="209"/>
                  </a:moveTo>
                  <a:lnTo>
                    <a:pt x="195" y="209"/>
                  </a:lnTo>
                  <a:lnTo>
                    <a:pt x="195" y="209"/>
                  </a:lnTo>
                  <a:lnTo>
                    <a:pt x="193" y="209"/>
                  </a:lnTo>
                  <a:lnTo>
                    <a:pt x="191" y="209"/>
                  </a:lnTo>
                  <a:lnTo>
                    <a:pt x="189" y="207"/>
                  </a:lnTo>
                  <a:lnTo>
                    <a:pt x="190" y="206"/>
                  </a:lnTo>
                  <a:lnTo>
                    <a:pt x="193" y="206"/>
                  </a:lnTo>
                  <a:lnTo>
                    <a:pt x="194" y="207"/>
                  </a:lnTo>
                  <a:lnTo>
                    <a:pt x="195" y="209"/>
                  </a:lnTo>
                  <a:close/>
                  <a:moveTo>
                    <a:pt x="175" y="174"/>
                  </a:moveTo>
                  <a:lnTo>
                    <a:pt x="175" y="174"/>
                  </a:lnTo>
                  <a:lnTo>
                    <a:pt x="177" y="175"/>
                  </a:lnTo>
                  <a:lnTo>
                    <a:pt x="187" y="174"/>
                  </a:lnTo>
                  <a:lnTo>
                    <a:pt x="190" y="174"/>
                  </a:lnTo>
                  <a:lnTo>
                    <a:pt x="190" y="177"/>
                  </a:lnTo>
                  <a:lnTo>
                    <a:pt x="188" y="178"/>
                  </a:lnTo>
                  <a:lnTo>
                    <a:pt x="182" y="179"/>
                  </a:lnTo>
                  <a:lnTo>
                    <a:pt x="173" y="177"/>
                  </a:lnTo>
                  <a:lnTo>
                    <a:pt x="170" y="175"/>
                  </a:lnTo>
                  <a:lnTo>
                    <a:pt x="169" y="173"/>
                  </a:lnTo>
                  <a:lnTo>
                    <a:pt x="169" y="172"/>
                  </a:lnTo>
                  <a:lnTo>
                    <a:pt x="171" y="172"/>
                  </a:lnTo>
                  <a:lnTo>
                    <a:pt x="175" y="174"/>
                  </a:lnTo>
                  <a:close/>
                  <a:moveTo>
                    <a:pt x="97" y="150"/>
                  </a:moveTo>
                  <a:lnTo>
                    <a:pt x="97" y="150"/>
                  </a:lnTo>
                  <a:lnTo>
                    <a:pt x="100" y="152"/>
                  </a:lnTo>
                  <a:lnTo>
                    <a:pt x="96" y="152"/>
                  </a:lnTo>
                  <a:lnTo>
                    <a:pt x="95" y="153"/>
                  </a:lnTo>
                  <a:lnTo>
                    <a:pt x="92" y="152"/>
                  </a:lnTo>
                  <a:lnTo>
                    <a:pt x="88" y="152"/>
                  </a:lnTo>
                  <a:lnTo>
                    <a:pt x="85" y="150"/>
                  </a:lnTo>
                  <a:lnTo>
                    <a:pt x="85" y="148"/>
                  </a:lnTo>
                  <a:lnTo>
                    <a:pt x="86" y="146"/>
                  </a:lnTo>
                  <a:lnTo>
                    <a:pt x="89" y="146"/>
                  </a:lnTo>
                  <a:lnTo>
                    <a:pt x="97" y="150"/>
                  </a:lnTo>
                  <a:close/>
                  <a:moveTo>
                    <a:pt x="82" y="147"/>
                  </a:moveTo>
                  <a:lnTo>
                    <a:pt x="82" y="147"/>
                  </a:lnTo>
                  <a:lnTo>
                    <a:pt x="79" y="147"/>
                  </a:lnTo>
                  <a:lnTo>
                    <a:pt x="76" y="144"/>
                  </a:lnTo>
                  <a:lnTo>
                    <a:pt x="80" y="143"/>
                  </a:lnTo>
                  <a:lnTo>
                    <a:pt x="82" y="144"/>
                  </a:lnTo>
                  <a:lnTo>
                    <a:pt x="83" y="145"/>
                  </a:lnTo>
                  <a:lnTo>
                    <a:pt x="83" y="146"/>
                  </a:lnTo>
                  <a:lnTo>
                    <a:pt x="82" y="147"/>
                  </a:lnTo>
                  <a:close/>
                  <a:moveTo>
                    <a:pt x="109" y="146"/>
                  </a:moveTo>
                  <a:lnTo>
                    <a:pt x="109" y="146"/>
                  </a:lnTo>
                  <a:lnTo>
                    <a:pt x="107" y="147"/>
                  </a:lnTo>
                  <a:lnTo>
                    <a:pt x="99" y="143"/>
                  </a:lnTo>
                  <a:lnTo>
                    <a:pt x="96" y="142"/>
                  </a:lnTo>
                  <a:lnTo>
                    <a:pt x="92" y="139"/>
                  </a:lnTo>
                  <a:lnTo>
                    <a:pt x="103" y="143"/>
                  </a:lnTo>
                  <a:lnTo>
                    <a:pt x="109" y="146"/>
                  </a:lnTo>
                  <a:close/>
                  <a:moveTo>
                    <a:pt x="131" y="143"/>
                  </a:moveTo>
                  <a:lnTo>
                    <a:pt x="131" y="143"/>
                  </a:lnTo>
                  <a:lnTo>
                    <a:pt x="130" y="143"/>
                  </a:lnTo>
                  <a:lnTo>
                    <a:pt x="124" y="142"/>
                  </a:lnTo>
                  <a:lnTo>
                    <a:pt x="122" y="140"/>
                  </a:lnTo>
                  <a:lnTo>
                    <a:pt x="121" y="138"/>
                  </a:lnTo>
                  <a:lnTo>
                    <a:pt x="122" y="137"/>
                  </a:lnTo>
                  <a:lnTo>
                    <a:pt x="125" y="136"/>
                  </a:lnTo>
                  <a:lnTo>
                    <a:pt x="129" y="137"/>
                  </a:lnTo>
                  <a:lnTo>
                    <a:pt x="132" y="139"/>
                  </a:lnTo>
                  <a:lnTo>
                    <a:pt x="132" y="141"/>
                  </a:lnTo>
                  <a:lnTo>
                    <a:pt x="131" y="143"/>
                  </a:lnTo>
                  <a:close/>
                  <a:moveTo>
                    <a:pt x="4" y="112"/>
                  </a:moveTo>
                  <a:lnTo>
                    <a:pt x="4" y="112"/>
                  </a:lnTo>
                  <a:lnTo>
                    <a:pt x="3" y="114"/>
                  </a:lnTo>
                  <a:lnTo>
                    <a:pt x="0" y="113"/>
                  </a:lnTo>
                  <a:lnTo>
                    <a:pt x="0" y="113"/>
                  </a:lnTo>
                  <a:lnTo>
                    <a:pt x="0" y="108"/>
                  </a:lnTo>
                  <a:lnTo>
                    <a:pt x="2" y="107"/>
                  </a:lnTo>
                  <a:lnTo>
                    <a:pt x="4" y="109"/>
                  </a:lnTo>
                  <a:lnTo>
                    <a:pt x="4" y="112"/>
                  </a:lnTo>
                  <a:close/>
                  <a:moveTo>
                    <a:pt x="720" y="13"/>
                  </a:moveTo>
                  <a:lnTo>
                    <a:pt x="720" y="13"/>
                  </a:lnTo>
                  <a:lnTo>
                    <a:pt x="721" y="14"/>
                  </a:lnTo>
                  <a:lnTo>
                    <a:pt x="723" y="14"/>
                  </a:lnTo>
                  <a:lnTo>
                    <a:pt x="726" y="12"/>
                  </a:lnTo>
                  <a:lnTo>
                    <a:pt x="728" y="11"/>
                  </a:lnTo>
                  <a:lnTo>
                    <a:pt x="729" y="11"/>
                  </a:lnTo>
                  <a:lnTo>
                    <a:pt x="735" y="10"/>
                  </a:lnTo>
                  <a:lnTo>
                    <a:pt x="737" y="11"/>
                  </a:lnTo>
                  <a:lnTo>
                    <a:pt x="738" y="12"/>
                  </a:lnTo>
                  <a:lnTo>
                    <a:pt x="741" y="13"/>
                  </a:lnTo>
                  <a:lnTo>
                    <a:pt x="744" y="13"/>
                  </a:lnTo>
                  <a:lnTo>
                    <a:pt x="748" y="11"/>
                  </a:lnTo>
                  <a:lnTo>
                    <a:pt x="750" y="10"/>
                  </a:lnTo>
                  <a:lnTo>
                    <a:pt x="751" y="9"/>
                  </a:lnTo>
                  <a:lnTo>
                    <a:pt x="751" y="8"/>
                  </a:lnTo>
                  <a:lnTo>
                    <a:pt x="751" y="7"/>
                  </a:lnTo>
                  <a:lnTo>
                    <a:pt x="752" y="7"/>
                  </a:lnTo>
                  <a:lnTo>
                    <a:pt x="754" y="7"/>
                  </a:lnTo>
                  <a:lnTo>
                    <a:pt x="756" y="8"/>
                  </a:lnTo>
                  <a:lnTo>
                    <a:pt x="761" y="8"/>
                  </a:lnTo>
                  <a:lnTo>
                    <a:pt x="762" y="7"/>
                  </a:lnTo>
                  <a:lnTo>
                    <a:pt x="764" y="8"/>
                  </a:lnTo>
                  <a:lnTo>
                    <a:pt x="766" y="9"/>
                  </a:lnTo>
                  <a:lnTo>
                    <a:pt x="769" y="8"/>
                  </a:lnTo>
                  <a:lnTo>
                    <a:pt x="770" y="9"/>
                  </a:lnTo>
                  <a:lnTo>
                    <a:pt x="771" y="11"/>
                  </a:lnTo>
                  <a:lnTo>
                    <a:pt x="771" y="15"/>
                  </a:lnTo>
                  <a:lnTo>
                    <a:pt x="771" y="18"/>
                  </a:lnTo>
                  <a:lnTo>
                    <a:pt x="771" y="19"/>
                  </a:lnTo>
                  <a:lnTo>
                    <a:pt x="773" y="20"/>
                  </a:lnTo>
                  <a:lnTo>
                    <a:pt x="776" y="20"/>
                  </a:lnTo>
                  <a:lnTo>
                    <a:pt x="778" y="21"/>
                  </a:lnTo>
                  <a:lnTo>
                    <a:pt x="780" y="22"/>
                  </a:lnTo>
                  <a:lnTo>
                    <a:pt x="781" y="24"/>
                  </a:lnTo>
                  <a:lnTo>
                    <a:pt x="781" y="25"/>
                  </a:lnTo>
                  <a:lnTo>
                    <a:pt x="780" y="26"/>
                  </a:lnTo>
                  <a:lnTo>
                    <a:pt x="779" y="28"/>
                  </a:lnTo>
                  <a:lnTo>
                    <a:pt x="775" y="32"/>
                  </a:lnTo>
                  <a:lnTo>
                    <a:pt x="770" y="35"/>
                  </a:lnTo>
                  <a:lnTo>
                    <a:pt x="767" y="38"/>
                  </a:lnTo>
                  <a:lnTo>
                    <a:pt x="764" y="43"/>
                  </a:lnTo>
                  <a:lnTo>
                    <a:pt x="761" y="45"/>
                  </a:lnTo>
                  <a:lnTo>
                    <a:pt x="759" y="46"/>
                  </a:lnTo>
                  <a:lnTo>
                    <a:pt x="759" y="47"/>
                  </a:lnTo>
                  <a:lnTo>
                    <a:pt x="761" y="52"/>
                  </a:lnTo>
                  <a:lnTo>
                    <a:pt x="762" y="56"/>
                  </a:lnTo>
                  <a:lnTo>
                    <a:pt x="763" y="61"/>
                  </a:lnTo>
                  <a:lnTo>
                    <a:pt x="762" y="63"/>
                  </a:lnTo>
                  <a:lnTo>
                    <a:pt x="762" y="68"/>
                  </a:lnTo>
                  <a:lnTo>
                    <a:pt x="761" y="70"/>
                  </a:lnTo>
                  <a:lnTo>
                    <a:pt x="762" y="71"/>
                  </a:lnTo>
                  <a:lnTo>
                    <a:pt x="762" y="73"/>
                  </a:lnTo>
                  <a:lnTo>
                    <a:pt x="763" y="74"/>
                  </a:lnTo>
                  <a:lnTo>
                    <a:pt x="761" y="76"/>
                  </a:lnTo>
                  <a:lnTo>
                    <a:pt x="758" y="78"/>
                  </a:lnTo>
                  <a:lnTo>
                    <a:pt x="756" y="80"/>
                  </a:lnTo>
                  <a:lnTo>
                    <a:pt x="756" y="81"/>
                  </a:lnTo>
                  <a:lnTo>
                    <a:pt x="756" y="82"/>
                  </a:lnTo>
                  <a:lnTo>
                    <a:pt x="759" y="86"/>
                  </a:lnTo>
                  <a:lnTo>
                    <a:pt x="760" y="87"/>
                  </a:lnTo>
                  <a:lnTo>
                    <a:pt x="760" y="91"/>
                  </a:lnTo>
                  <a:lnTo>
                    <a:pt x="758" y="96"/>
                  </a:lnTo>
                  <a:lnTo>
                    <a:pt x="756" y="100"/>
                  </a:lnTo>
                  <a:lnTo>
                    <a:pt x="755" y="100"/>
                  </a:lnTo>
                  <a:lnTo>
                    <a:pt x="753" y="101"/>
                  </a:lnTo>
                  <a:lnTo>
                    <a:pt x="743" y="101"/>
                  </a:lnTo>
                  <a:lnTo>
                    <a:pt x="740" y="102"/>
                  </a:lnTo>
                  <a:lnTo>
                    <a:pt x="741" y="102"/>
                  </a:lnTo>
                  <a:lnTo>
                    <a:pt x="743" y="107"/>
                  </a:lnTo>
                  <a:lnTo>
                    <a:pt x="746" y="109"/>
                  </a:lnTo>
                  <a:lnTo>
                    <a:pt x="746" y="110"/>
                  </a:lnTo>
                  <a:lnTo>
                    <a:pt x="747" y="115"/>
                  </a:lnTo>
                  <a:lnTo>
                    <a:pt x="752" y="123"/>
                  </a:lnTo>
                  <a:lnTo>
                    <a:pt x="756" y="124"/>
                  </a:lnTo>
                  <a:lnTo>
                    <a:pt x="757" y="126"/>
                  </a:lnTo>
                  <a:lnTo>
                    <a:pt x="757" y="129"/>
                  </a:lnTo>
                  <a:lnTo>
                    <a:pt x="755" y="132"/>
                  </a:lnTo>
                  <a:lnTo>
                    <a:pt x="753" y="135"/>
                  </a:lnTo>
                  <a:lnTo>
                    <a:pt x="750" y="137"/>
                  </a:lnTo>
                  <a:lnTo>
                    <a:pt x="748" y="140"/>
                  </a:lnTo>
                  <a:lnTo>
                    <a:pt x="748" y="142"/>
                  </a:lnTo>
                  <a:lnTo>
                    <a:pt x="747" y="146"/>
                  </a:lnTo>
                  <a:lnTo>
                    <a:pt x="746" y="148"/>
                  </a:lnTo>
                  <a:lnTo>
                    <a:pt x="746" y="150"/>
                  </a:lnTo>
                  <a:lnTo>
                    <a:pt x="754" y="161"/>
                  </a:lnTo>
                  <a:lnTo>
                    <a:pt x="758" y="160"/>
                  </a:lnTo>
                  <a:lnTo>
                    <a:pt x="758" y="161"/>
                  </a:lnTo>
                  <a:lnTo>
                    <a:pt x="757" y="163"/>
                  </a:lnTo>
                  <a:lnTo>
                    <a:pt x="756" y="166"/>
                  </a:lnTo>
                  <a:lnTo>
                    <a:pt x="755" y="167"/>
                  </a:lnTo>
                  <a:lnTo>
                    <a:pt x="751" y="168"/>
                  </a:lnTo>
                  <a:lnTo>
                    <a:pt x="748" y="172"/>
                  </a:lnTo>
                  <a:lnTo>
                    <a:pt x="745" y="176"/>
                  </a:lnTo>
                  <a:lnTo>
                    <a:pt x="743" y="179"/>
                  </a:lnTo>
                  <a:lnTo>
                    <a:pt x="741" y="184"/>
                  </a:lnTo>
                  <a:lnTo>
                    <a:pt x="741" y="187"/>
                  </a:lnTo>
                  <a:lnTo>
                    <a:pt x="742" y="190"/>
                  </a:lnTo>
                  <a:lnTo>
                    <a:pt x="744" y="200"/>
                  </a:lnTo>
                  <a:lnTo>
                    <a:pt x="741" y="201"/>
                  </a:lnTo>
                  <a:lnTo>
                    <a:pt x="731" y="207"/>
                  </a:lnTo>
                  <a:lnTo>
                    <a:pt x="728" y="207"/>
                  </a:lnTo>
                  <a:lnTo>
                    <a:pt x="721" y="204"/>
                  </a:lnTo>
                  <a:lnTo>
                    <a:pt x="711" y="203"/>
                  </a:lnTo>
                  <a:lnTo>
                    <a:pt x="707" y="202"/>
                  </a:lnTo>
                  <a:lnTo>
                    <a:pt x="703" y="204"/>
                  </a:lnTo>
                  <a:lnTo>
                    <a:pt x="699" y="204"/>
                  </a:lnTo>
                  <a:lnTo>
                    <a:pt x="696" y="206"/>
                  </a:lnTo>
                  <a:lnTo>
                    <a:pt x="695" y="206"/>
                  </a:lnTo>
                  <a:lnTo>
                    <a:pt x="697" y="201"/>
                  </a:lnTo>
                  <a:lnTo>
                    <a:pt x="700" y="190"/>
                  </a:lnTo>
                  <a:lnTo>
                    <a:pt x="700" y="184"/>
                  </a:lnTo>
                  <a:lnTo>
                    <a:pt x="701" y="178"/>
                  </a:lnTo>
                  <a:lnTo>
                    <a:pt x="700" y="173"/>
                  </a:lnTo>
                  <a:lnTo>
                    <a:pt x="698" y="170"/>
                  </a:lnTo>
                  <a:lnTo>
                    <a:pt x="701" y="161"/>
                  </a:lnTo>
                  <a:lnTo>
                    <a:pt x="700" y="156"/>
                  </a:lnTo>
                  <a:lnTo>
                    <a:pt x="698" y="150"/>
                  </a:lnTo>
                  <a:lnTo>
                    <a:pt x="705" y="151"/>
                  </a:lnTo>
                  <a:lnTo>
                    <a:pt x="703" y="149"/>
                  </a:lnTo>
                  <a:lnTo>
                    <a:pt x="701" y="147"/>
                  </a:lnTo>
                  <a:lnTo>
                    <a:pt x="699" y="148"/>
                  </a:lnTo>
                  <a:lnTo>
                    <a:pt x="697" y="148"/>
                  </a:lnTo>
                  <a:lnTo>
                    <a:pt x="692" y="150"/>
                  </a:lnTo>
                  <a:lnTo>
                    <a:pt x="689" y="151"/>
                  </a:lnTo>
                  <a:lnTo>
                    <a:pt x="688" y="150"/>
                  </a:lnTo>
                  <a:lnTo>
                    <a:pt x="688" y="147"/>
                  </a:lnTo>
                  <a:lnTo>
                    <a:pt x="687" y="142"/>
                  </a:lnTo>
                  <a:lnTo>
                    <a:pt x="689" y="141"/>
                  </a:lnTo>
                  <a:lnTo>
                    <a:pt x="692" y="140"/>
                  </a:lnTo>
                  <a:lnTo>
                    <a:pt x="694" y="138"/>
                  </a:lnTo>
                  <a:lnTo>
                    <a:pt x="695" y="136"/>
                  </a:lnTo>
                  <a:lnTo>
                    <a:pt x="694" y="132"/>
                  </a:lnTo>
                  <a:lnTo>
                    <a:pt x="696" y="128"/>
                  </a:lnTo>
                  <a:lnTo>
                    <a:pt x="701" y="125"/>
                  </a:lnTo>
                  <a:lnTo>
                    <a:pt x="699" y="126"/>
                  </a:lnTo>
                  <a:lnTo>
                    <a:pt x="696" y="128"/>
                  </a:lnTo>
                  <a:lnTo>
                    <a:pt x="692" y="135"/>
                  </a:lnTo>
                  <a:lnTo>
                    <a:pt x="690" y="139"/>
                  </a:lnTo>
                  <a:lnTo>
                    <a:pt x="687" y="140"/>
                  </a:lnTo>
                  <a:lnTo>
                    <a:pt x="683" y="140"/>
                  </a:lnTo>
                  <a:lnTo>
                    <a:pt x="682" y="140"/>
                  </a:lnTo>
                  <a:lnTo>
                    <a:pt x="680" y="139"/>
                  </a:lnTo>
                  <a:lnTo>
                    <a:pt x="680" y="136"/>
                  </a:lnTo>
                  <a:lnTo>
                    <a:pt x="680" y="134"/>
                  </a:lnTo>
                  <a:lnTo>
                    <a:pt x="681" y="130"/>
                  </a:lnTo>
                  <a:lnTo>
                    <a:pt x="682" y="124"/>
                  </a:lnTo>
                  <a:lnTo>
                    <a:pt x="683" y="118"/>
                  </a:lnTo>
                  <a:lnTo>
                    <a:pt x="683" y="117"/>
                  </a:lnTo>
                  <a:lnTo>
                    <a:pt x="683" y="115"/>
                  </a:lnTo>
                  <a:lnTo>
                    <a:pt x="685" y="113"/>
                  </a:lnTo>
                  <a:lnTo>
                    <a:pt x="687" y="111"/>
                  </a:lnTo>
                  <a:lnTo>
                    <a:pt x="690" y="107"/>
                  </a:lnTo>
                  <a:lnTo>
                    <a:pt x="694" y="95"/>
                  </a:lnTo>
                  <a:lnTo>
                    <a:pt x="700" y="83"/>
                  </a:lnTo>
                  <a:lnTo>
                    <a:pt x="699" y="82"/>
                  </a:lnTo>
                  <a:lnTo>
                    <a:pt x="698" y="81"/>
                  </a:lnTo>
                  <a:lnTo>
                    <a:pt x="699" y="78"/>
                  </a:lnTo>
                  <a:lnTo>
                    <a:pt x="702" y="63"/>
                  </a:lnTo>
                  <a:lnTo>
                    <a:pt x="703" y="62"/>
                  </a:lnTo>
                  <a:lnTo>
                    <a:pt x="704" y="57"/>
                  </a:lnTo>
                  <a:lnTo>
                    <a:pt x="705" y="51"/>
                  </a:lnTo>
                  <a:lnTo>
                    <a:pt x="705" y="46"/>
                  </a:lnTo>
                  <a:lnTo>
                    <a:pt x="705" y="44"/>
                  </a:lnTo>
                  <a:lnTo>
                    <a:pt x="705" y="41"/>
                  </a:lnTo>
                  <a:lnTo>
                    <a:pt x="703" y="35"/>
                  </a:lnTo>
                  <a:lnTo>
                    <a:pt x="701" y="24"/>
                  </a:lnTo>
                  <a:lnTo>
                    <a:pt x="700" y="20"/>
                  </a:lnTo>
                  <a:lnTo>
                    <a:pt x="702" y="18"/>
                  </a:lnTo>
                  <a:lnTo>
                    <a:pt x="699" y="18"/>
                  </a:lnTo>
                  <a:lnTo>
                    <a:pt x="698" y="16"/>
                  </a:lnTo>
                  <a:lnTo>
                    <a:pt x="698" y="13"/>
                  </a:lnTo>
                  <a:lnTo>
                    <a:pt x="701" y="8"/>
                  </a:lnTo>
                  <a:lnTo>
                    <a:pt x="704" y="5"/>
                  </a:lnTo>
                  <a:lnTo>
                    <a:pt x="707" y="4"/>
                  </a:lnTo>
                  <a:lnTo>
                    <a:pt x="709" y="3"/>
                  </a:lnTo>
                  <a:lnTo>
                    <a:pt x="716" y="1"/>
                  </a:lnTo>
                  <a:lnTo>
                    <a:pt x="717" y="0"/>
                  </a:lnTo>
                  <a:lnTo>
                    <a:pt x="719" y="0"/>
                  </a:lnTo>
                  <a:lnTo>
                    <a:pt x="719" y="1"/>
                  </a:lnTo>
                  <a:lnTo>
                    <a:pt x="720" y="3"/>
                  </a:lnTo>
                  <a:lnTo>
                    <a:pt x="721" y="4"/>
                  </a:lnTo>
                  <a:lnTo>
                    <a:pt x="722" y="5"/>
                  </a:lnTo>
                  <a:lnTo>
                    <a:pt x="719" y="9"/>
                  </a:lnTo>
                  <a:lnTo>
                    <a:pt x="719" y="10"/>
                  </a:lnTo>
                  <a:lnTo>
                    <a:pt x="720" y="13"/>
                  </a:lnTo>
                  <a:close/>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08" name="Ireland">
              <a:extLst>
                <a:ext uri="{FF2B5EF4-FFF2-40B4-BE49-F238E27FC236}">
                  <a16:creationId xmlns:a16="http://schemas.microsoft.com/office/drawing/2014/main" id="{EF2F6CB4-7A98-46B9-A517-F848A766B8EA}"/>
                </a:ext>
              </a:extLst>
            </p:cNvPr>
            <p:cNvSpPr>
              <a:spLocks noEditPoints="1"/>
            </p:cNvSpPr>
            <p:nvPr/>
          </p:nvSpPr>
          <p:spPr bwMode="auto">
            <a:xfrm>
              <a:off x="4025091" y="3652354"/>
              <a:ext cx="392809" cy="577860"/>
            </a:xfrm>
            <a:custGeom>
              <a:avLst/>
              <a:gdLst>
                <a:gd name="T0" fmla="*/ 92 w 136"/>
                <a:gd name="T1" fmla="*/ 25 h 203"/>
                <a:gd name="T2" fmla="*/ 84 w 136"/>
                <a:gd name="T3" fmla="*/ 35 h 203"/>
                <a:gd name="T4" fmla="*/ 78 w 136"/>
                <a:gd name="T5" fmla="*/ 37 h 203"/>
                <a:gd name="T6" fmla="*/ 81 w 136"/>
                <a:gd name="T7" fmla="*/ 43 h 203"/>
                <a:gd name="T8" fmla="*/ 77 w 136"/>
                <a:gd name="T9" fmla="*/ 58 h 203"/>
                <a:gd name="T10" fmla="*/ 89 w 136"/>
                <a:gd name="T11" fmla="*/ 67 h 203"/>
                <a:gd name="T12" fmla="*/ 100 w 136"/>
                <a:gd name="T13" fmla="*/ 62 h 203"/>
                <a:gd name="T14" fmla="*/ 104 w 136"/>
                <a:gd name="T15" fmla="*/ 52 h 203"/>
                <a:gd name="T16" fmla="*/ 110 w 136"/>
                <a:gd name="T17" fmla="*/ 59 h 203"/>
                <a:gd name="T18" fmla="*/ 116 w 136"/>
                <a:gd name="T19" fmla="*/ 69 h 203"/>
                <a:gd name="T20" fmla="*/ 126 w 136"/>
                <a:gd name="T21" fmla="*/ 70 h 203"/>
                <a:gd name="T22" fmla="*/ 130 w 136"/>
                <a:gd name="T23" fmla="*/ 73 h 203"/>
                <a:gd name="T24" fmla="*/ 129 w 136"/>
                <a:gd name="T25" fmla="*/ 82 h 203"/>
                <a:gd name="T26" fmla="*/ 133 w 136"/>
                <a:gd name="T27" fmla="*/ 102 h 203"/>
                <a:gd name="T28" fmla="*/ 136 w 136"/>
                <a:gd name="T29" fmla="*/ 121 h 203"/>
                <a:gd name="T30" fmla="*/ 131 w 136"/>
                <a:gd name="T31" fmla="*/ 143 h 203"/>
                <a:gd name="T32" fmla="*/ 127 w 136"/>
                <a:gd name="T33" fmla="*/ 165 h 203"/>
                <a:gd name="T34" fmla="*/ 110 w 136"/>
                <a:gd name="T35" fmla="*/ 168 h 203"/>
                <a:gd name="T36" fmla="*/ 103 w 136"/>
                <a:gd name="T37" fmla="*/ 170 h 203"/>
                <a:gd name="T38" fmla="*/ 87 w 136"/>
                <a:gd name="T39" fmla="*/ 176 h 203"/>
                <a:gd name="T40" fmla="*/ 76 w 136"/>
                <a:gd name="T41" fmla="*/ 184 h 203"/>
                <a:gd name="T42" fmla="*/ 66 w 136"/>
                <a:gd name="T43" fmla="*/ 183 h 203"/>
                <a:gd name="T44" fmla="*/ 64 w 136"/>
                <a:gd name="T45" fmla="*/ 190 h 203"/>
                <a:gd name="T46" fmla="*/ 49 w 136"/>
                <a:gd name="T47" fmla="*/ 198 h 203"/>
                <a:gd name="T48" fmla="*/ 27 w 136"/>
                <a:gd name="T49" fmla="*/ 201 h 203"/>
                <a:gd name="T50" fmla="*/ 27 w 136"/>
                <a:gd name="T51" fmla="*/ 193 h 203"/>
                <a:gd name="T52" fmla="*/ 10 w 136"/>
                <a:gd name="T53" fmla="*/ 194 h 203"/>
                <a:gd name="T54" fmla="*/ 25 w 136"/>
                <a:gd name="T55" fmla="*/ 183 h 203"/>
                <a:gd name="T56" fmla="*/ 1 w 136"/>
                <a:gd name="T57" fmla="*/ 184 h 203"/>
                <a:gd name="T58" fmla="*/ 15 w 136"/>
                <a:gd name="T59" fmla="*/ 171 h 203"/>
                <a:gd name="T60" fmla="*/ 1 w 136"/>
                <a:gd name="T61" fmla="*/ 167 h 203"/>
                <a:gd name="T62" fmla="*/ 14 w 136"/>
                <a:gd name="T63" fmla="*/ 165 h 203"/>
                <a:gd name="T64" fmla="*/ 17 w 136"/>
                <a:gd name="T65" fmla="*/ 155 h 203"/>
                <a:gd name="T66" fmla="*/ 42 w 136"/>
                <a:gd name="T67" fmla="*/ 145 h 203"/>
                <a:gd name="T68" fmla="*/ 38 w 136"/>
                <a:gd name="T69" fmla="*/ 145 h 203"/>
                <a:gd name="T70" fmla="*/ 24 w 136"/>
                <a:gd name="T71" fmla="*/ 145 h 203"/>
                <a:gd name="T72" fmla="*/ 29 w 136"/>
                <a:gd name="T73" fmla="*/ 135 h 203"/>
                <a:gd name="T74" fmla="*/ 36 w 136"/>
                <a:gd name="T75" fmla="*/ 120 h 203"/>
                <a:gd name="T76" fmla="*/ 46 w 136"/>
                <a:gd name="T77" fmla="*/ 115 h 203"/>
                <a:gd name="T78" fmla="*/ 26 w 136"/>
                <a:gd name="T79" fmla="*/ 113 h 203"/>
                <a:gd name="T80" fmla="*/ 19 w 136"/>
                <a:gd name="T81" fmla="*/ 109 h 203"/>
                <a:gd name="T82" fmla="*/ 12 w 136"/>
                <a:gd name="T83" fmla="*/ 105 h 203"/>
                <a:gd name="T84" fmla="*/ 9 w 136"/>
                <a:gd name="T85" fmla="*/ 97 h 203"/>
                <a:gd name="T86" fmla="*/ 17 w 136"/>
                <a:gd name="T87" fmla="*/ 93 h 203"/>
                <a:gd name="T88" fmla="*/ 25 w 136"/>
                <a:gd name="T89" fmla="*/ 84 h 203"/>
                <a:gd name="T90" fmla="*/ 16 w 136"/>
                <a:gd name="T91" fmla="*/ 77 h 203"/>
                <a:gd name="T92" fmla="*/ 14 w 136"/>
                <a:gd name="T93" fmla="*/ 66 h 203"/>
                <a:gd name="T94" fmla="*/ 12 w 136"/>
                <a:gd name="T95" fmla="*/ 59 h 203"/>
                <a:gd name="T96" fmla="*/ 34 w 136"/>
                <a:gd name="T97" fmla="*/ 58 h 203"/>
                <a:gd name="T98" fmla="*/ 51 w 136"/>
                <a:gd name="T99" fmla="*/ 60 h 203"/>
                <a:gd name="T100" fmla="*/ 57 w 136"/>
                <a:gd name="T101" fmla="*/ 52 h 203"/>
                <a:gd name="T102" fmla="*/ 69 w 136"/>
                <a:gd name="T103" fmla="*/ 43 h 203"/>
                <a:gd name="T104" fmla="*/ 54 w 136"/>
                <a:gd name="T105" fmla="*/ 33 h 203"/>
                <a:gd name="T106" fmla="*/ 62 w 136"/>
                <a:gd name="T107" fmla="*/ 22 h 203"/>
                <a:gd name="T108" fmla="*/ 70 w 136"/>
                <a:gd name="T109" fmla="*/ 11 h 203"/>
                <a:gd name="T110" fmla="*/ 82 w 136"/>
                <a:gd name="T111" fmla="*/ 7 h 203"/>
                <a:gd name="T112" fmla="*/ 88 w 136"/>
                <a:gd name="T113" fmla="*/ 13 h 203"/>
                <a:gd name="T114" fmla="*/ 88 w 136"/>
                <a:gd name="T115" fmla="*/ 20 h 203"/>
                <a:gd name="T116" fmla="*/ 90 w 136"/>
                <a:gd name="T117" fmla="*/ 7 h 203"/>
                <a:gd name="T118" fmla="*/ 98 w 136"/>
                <a:gd name="T119" fmla="*/ 1 h 203"/>
                <a:gd name="T120" fmla="*/ 100 w 136"/>
                <a:gd name="T121" fmla="*/ 13 h 203"/>
                <a:gd name="T122" fmla="*/ 11 w 136"/>
                <a:gd name="T123" fmla="*/ 78 h 203"/>
                <a:gd name="T124" fmla="*/ 12 w 136"/>
                <a:gd name="T125" fmla="*/ 7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203">
                  <a:moveTo>
                    <a:pt x="99" y="15"/>
                  </a:moveTo>
                  <a:lnTo>
                    <a:pt x="99" y="15"/>
                  </a:lnTo>
                  <a:lnTo>
                    <a:pt x="94" y="19"/>
                  </a:lnTo>
                  <a:lnTo>
                    <a:pt x="93" y="20"/>
                  </a:lnTo>
                  <a:lnTo>
                    <a:pt x="92" y="25"/>
                  </a:lnTo>
                  <a:lnTo>
                    <a:pt x="92" y="27"/>
                  </a:lnTo>
                  <a:lnTo>
                    <a:pt x="90" y="29"/>
                  </a:lnTo>
                  <a:lnTo>
                    <a:pt x="89" y="33"/>
                  </a:lnTo>
                  <a:lnTo>
                    <a:pt x="87" y="34"/>
                  </a:lnTo>
                  <a:lnTo>
                    <a:pt x="84" y="35"/>
                  </a:lnTo>
                  <a:lnTo>
                    <a:pt x="83" y="36"/>
                  </a:lnTo>
                  <a:lnTo>
                    <a:pt x="81" y="35"/>
                  </a:lnTo>
                  <a:lnTo>
                    <a:pt x="79" y="35"/>
                  </a:lnTo>
                  <a:lnTo>
                    <a:pt x="77" y="36"/>
                  </a:lnTo>
                  <a:lnTo>
                    <a:pt x="78" y="37"/>
                  </a:lnTo>
                  <a:lnTo>
                    <a:pt x="78" y="38"/>
                  </a:lnTo>
                  <a:lnTo>
                    <a:pt x="80" y="40"/>
                  </a:lnTo>
                  <a:lnTo>
                    <a:pt x="83" y="41"/>
                  </a:lnTo>
                  <a:lnTo>
                    <a:pt x="82" y="42"/>
                  </a:lnTo>
                  <a:lnTo>
                    <a:pt x="81" y="43"/>
                  </a:lnTo>
                  <a:lnTo>
                    <a:pt x="73" y="46"/>
                  </a:lnTo>
                  <a:lnTo>
                    <a:pt x="71" y="48"/>
                  </a:lnTo>
                  <a:lnTo>
                    <a:pt x="70" y="50"/>
                  </a:lnTo>
                  <a:lnTo>
                    <a:pt x="71" y="52"/>
                  </a:lnTo>
                  <a:lnTo>
                    <a:pt x="77" y="58"/>
                  </a:lnTo>
                  <a:lnTo>
                    <a:pt x="78" y="59"/>
                  </a:lnTo>
                  <a:lnTo>
                    <a:pt x="79" y="62"/>
                  </a:lnTo>
                  <a:lnTo>
                    <a:pt x="85" y="64"/>
                  </a:lnTo>
                  <a:lnTo>
                    <a:pt x="87" y="66"/>
                  </a:lnTo>
                  <a:lnTo>
                    <a:pt x="89" y="67"/>
                  </a:lnTo>
                  <a:lnTo>
                    <a:pt x="93" y="66"/>
                  </a:lnTo>
                  <a:lnTo>
                    <a:pt x="95" y="67"/>
                  </a:lnTo>
                  <a:lnTo>
                    <a:pt x="96" y="67"/>
                  </a:lnTo>
                  <a:lnTo>
                    <a:pt x="96" y="65"/>
                  </a:lnTo>
                  <a:lnTo>
                    <a:pt x="100" y="62"/>
                  </a:lnTo>
                  <a:lnTo>
                    <a:pt x="101" y="61"/>
                  </a:lnTo>
                  <a:lnTo>
                    <a:pt x="100" y="59"/>
                  </a:lnTo>
                  <a:lnTo>
                    <a:pt x="100" y="58"/>
                  </a:lnTo>
                  <a:lnTo>
                    <a:pt x="102" y="55"/>
                  </a:lnTo>
                  <a:lnTo>
                    <a:pt x="104" y="52"/>
                  </a:lnTo>
                  <a:lnTo>
                    <a:pt x="106" y="52"/>
                  </a:lnTo>
                  <a:lnTo>
                    <a:pt x="108" y="54"/>
                  </a:lnTo>
                  <a:lnTo>
                    <a:pt x="110" y="56"/>
                  </a:lnTo>
                  <a:lnTo>
                    <a:pt x="110" y="58"/>
                  </a:lnTo>
                  <a:lnTo>
                    <a:pt x="110" y="59"/>
                  </a:lnTo>
                  <a:lnTo>
                    <a:pt x="112" y="62"/>
                  </a:lnTo>
                  <a:lnTo>
                    <a:pt x="113" y="63"/>
                  </a:lnTo>
                  <a:lnTo>
                    <a:pt x="116" y="64"/>
                  </a:lnTo>
                  <a:lnTo>
                    <a:pt x="117" y="65"/>
                  </a:lnTo>
                  <a:lnTo>
                    <a:pt x="116" y="69"/>
                  </a:lnTo>
                  <a:lnTo>
                    <a:pt x="117" y="71"/>
                  </a:lnTo>
                  <a:lnTo>
                    <a:pt x="120" y="71"/>
                  </a:lnTo>
                  <a:lnTo>
                    <a:pt x="123" y="70"/>
                  </a:lnTo>
                  <a:lnTo>
                    <a:pt x="124" y="70"/>
                  </a:lnTo>
                  <a:lnTo>
                    <a:pt x="126" y="70"/>
                  </a:lnTo>
                  <a:lnTo>
                    <a:pt x="128" y="69"/>
                  </a:lnTo>
                  <a:lnTo>
                    <a:pt x="130" y="69"/>
                  </a:lnTo>
                  <a:lnTo>
                    <a:pt x="132" y="71"/>
                  </a:lnTo>
                  <a:lnTo>
                    <a:pt x="132" y="73"/>
                  </a:lnTo>
                  <a:lnTo>
                    <a:pt x="130" y="73"/>
                  </a:lnTo>
                  <a:lnTo>
                    <a:pt x="127" y="73"/>
                  </a:lnTo>
                  <a:lnTo>
                    <a:pt x="126" y="74"/>
                  </a:lnTo>
                  <a:lnTo>
                    <a:pt x="126" y="77"/>
                  </a:lnTo>
                  <a:lnTo>
                    <a:pt x="127" y="80"/>
                  </a:lnTo>
                  <a:lnTo>
                    <a:pt x="129" y="82"/>
                  </a:lnTo>
                  <a:lnTo>
                    <a:pt x="130" y="87"/>
                  </a:lnTo>
                  <a:lnTo>
                    <a:pt x="131" y="93"/>
                  </a:lnTo>
                  <a:lnTo>
                    <a:pt x="133" y="96"/>
                  </a:lnTo>
                  <a:lnTo>
                    <a:pt x="133" y="100"/>
                  </a:lnTo>
                  <a:lnTo>
                    <a:pt x="133" y="102"/>
                  </a:lnTo>
                  <a:lnTo>
                    <a:pt x="133" y="106"/>
                  </a:lnTo>
                  <a:lnTo>
                    <a:pt x="132" y="107"/>
                  </a:lnTo>
                  <a:lnTo>
                    <a:pt x="133" y="110"/>
                  </a:lnTo>
                  <a:lnTo>
                    <a:pt x="135" y="117"/>
                  </a:lnTo>
                  <a:lnTo>
                    <a:pt x="136" y="121"/>
                  </a:lnTo>
                  <a:lnTo>
                    <a:pt x="136" y="130"/>
                  </a:lnTo>
                  <a:lnTo>
                    <a:pt x="135" y="133"/>
                  </a:lnTo>
                  <a:lnTo>
                    <a:pt x="133" y="136"/>
                  </a:lnTo>
                  <a:lnTo>
                    <a:pt x="132" y="139"/>
                  </a:lnTo>
                  <a:lnTo>
                    <a:pt x="131" y="143"/>
                  </a:lnTo>
                  <a:lnTo>
                    <a:pt x="130" y="149"/>
                  </a:lnTo>
                  <a:lnTo>
                    <a:pt x="126" y="157"/>
                  </a:lnTo>
                  <a:lnTo>
                    <a:pt x="125" y="158"/>
                  </a:lnTo>
                  <a:lnTo>
                    <a:pt x="123" y="160"/>
                  </a:lnTo>
                  <a:lnTo>
                    <a:pt x="127" y="165"/>
                  </a:lnTo>
                  <a:lnTo>
                    <a:pt x="123" y="167"/>
                  </a:lnTo>
                  <a:lnTo>
                    <a:pt x="120" y="168"/>
                  </a:lnTo>
                  <a:lnTo>
                    <a:pt x="115" y="166"/>
                  </a:lnTo>
                  <a:lnTo>
                    <a:pt x="113" y="166"/>
                  </a:lnTo>
                  <a:lnTo>
                    <a:pt x="110" y="168"/>
                  </a:lnTo>
                  <a:lnTo>
                    <a:pt x="109" y="169"/>
                  </a:lnTo>
                  <a:lnTo>
                    <a:pt x="109" y="169"/>
                  </a:lnTo>
                  <a:lnTo>
                    <a:pt x="107" y="164"/>
                  </a:lnTo>
                  <a:lnTo>
                    <a:pt x="106" y="169"/>
                  </a:lnTo>
                  <a:lnTo>
                    <a:pt x="103" y="170"/>
                  </a:lnTo>
                  <a:lnTo>
                    <a:pt x="99" y="170"/>
                  </a:lnTo>
                  <a:lnTo>
                    <a:pt x="92" y="171"/>
                  </a:lnTo>
                  <a:lnTo>
                    <a:pt x="89" y="172"/>
                  </a:lnTo>
                  <a:lnTo>
                    <a:pt x="88" y="174"/>
                  </a:lnTo>
                  <a:lnTo>
                    <a:pt x="87" y="176"/>
                  </a:lnTo>
                  <a:lnTo>
                    <a:pt x="86" y="177"/>
                  </a:lnTo>
                  <a:lnTo>
                    <a:pt x="85" y="178"/>
                  </a:lnTo>
                  <a:lnTo>
                    <a:pt x="80" y="180"/>
                  </a:lnTo>
                  <a:lnTo>
                    <a:pt x="79" y="180"/>
                  </a:lnTo>
                  <a:lnTo>
                    <a:pt x="76" y="184"/>
                  </a:lnTo>
                  <a:lnTo>
                    <a:pt x="73" y="186"/>
                  </a:lnTo>
                  <a:lnTo>
                    <a:pt x="70" y="186"/>
                  </a:lnTo>
                  <a:lnTo>
                    <a:pt x="68" y="184"/>
                  </a:lnTo>
                  <a:lnTo>
                    <a:pt x="67" y="183"/>
                  </a:lnTo>
                  <a:lnTo>
                    <a:pt x="66" y="183"/>
                  </a:lnTo>
                  <a:lnTo>
                    <a:pt x="62" y="183"/>
                  </a:lnTo>
                  <a:lnTo>
                    <a:pt x="63" y="183"/>
                  </a:lnTo>
                  <a:lnTo>
                    <a:pt x="64" y="185"/>
                  </a:lnTo>
                  <a:lnTo>
                    <a:pt x="64" y="188"/>
                  </a:lnTo>
                  <a:lnTo>
                    <a:pt x="64" y="190"/>
                  </a:lnTo>
                  <a:lnTo>
                    <a:pt x="62" y="192"/>
                  </a:lnTo>
                  <a:lnTo>
                    <a:pt x="60" y="192"/>
                  </a:lnTo>
                  <a:lnTo>
                    <a:pt x="56" y="195"/>
                  </a:lnTo>
                  <a:lnTo>
                    <a:pt x="52" y="195"/>
                  </a:lnTo>
                  <a:lnTo>
                    <a:pt x="49" y="198"/>
                  </a:lnTo>
                  <a:lnTo>
                    <a:pt x="34" y="202"/>
                  </a:lnTo>
                  <a:lnTo>
                    <a:pt x="33" y="202"/>
                  </a:lnTo>
                  <a:lnTo>
                    <a:pt x="31" y="201"/>
                  </a:lnTo>
                  <a:lnTo>
                    <a:pt x="29" y="201"/>
                  </a:lnTo>
                  <a:lnTo>
                    <a:pt x="27" y="201"/>
                  </a:lnTo>
                  <a:lnTo>
                    <a:pt x="20" y="203"/>
                  </a:lnTo>
                  <a:lnTo>
                    <a:pt x="17" y="203"/>
                  </a:lnTo>
                  <a:lnTo>
                    <a:pt x="21" y="197"/>
                  </a:lnTo>
                  <a:lnTo>
                    <a:pt x="27" y="194"/>
                  </a:lnTo>
                  <a:lnTo>
                    <a:pt x="27" y="193"/>
                  </a:lnTo>
                  <a:lnTo>
                    <a:pt x="25" y="193"/>
                  </a:lnTo>
                  <a:lnTo>
                    <a:pt x="15" y="195"/>
                  </a:lnTo>
                  <a:lnTo>
                    <a:pt x="12" y="197"/>
                  </a:lnTo>
                  <a:lnTo>
                    <a:pt x="9" y="197"/>
                  </a:lnTo>
                  <a:lnTo>
                    <a:pt x="10" y="194"/>
                  </a:lnTo>
                  <a:lnTo>
                    <a:pt x="15" y="191"/>
                  </a:lnTo>
                  <a:lnTo>
                    <a:pt x="17" y="189"/>
                  </a:lnTo>
                  <a:lnTo>
                    <a:pt x="18" y="188"/>
                  </a:lnTo>
                  <a:lnTo>
                    <a:pt x="20" y="186"/>
                  </a:lnTo>
                  <a:lnTo>
                    <a:pt x="25" y="183"/>
                  </a:lnTo>
                  <a:lnTo>
                    <a:pt x="10" y="189"/>
                  </a:lnTo>
                  <a:lnTo>
                    <a:pt x="6" y="188"/>
                  </a:lnTo>
                  <a:lnTo>
                    <a:pt x="5" y="187"/>
                  </a:lnTo>
                  <a:lnTo>
                    <a:pt x="2" y="187"/>
                  </a:lnTo>
                  <a:lnTo>
                    <a:pt x="1" y="184"/>
                  </a:lnTo>
                  <a:lnTo>
                    <a:pt x="5" y="178"/>
                  </a:lnTo>
                  <a:lnTo>
                    <a:pt x="8" y="176"/>
                  </a:lnTo>
                  <a:lnTo>
                    <a:pt x="11" y="175"/>
                  </a:lnTo>
                  <a:lnTo>
                    <a:pt x="14" y="173"/>
                  </a:lnTo>
                  <a:lnTo>
                    <a:pt x="15" y="171"/>
                  </a:lnTo>
                  <a:lnTo>
                    <a:pt x="14" y="170"/>
                  </a:lnTo>
                  <a:lnTo>
                    <a:pt x="5" y="171"/>
                  </a:lnTo>
                  <a:lnTo>
                    <a:pt x="0" y="170"/>
                  </a:lnTo>
                  <a:lnTo>
                    <a:pt x="0" y="168"/>
                  </a:lnTo>
                  <a:lnTo>
                    <a:pt x="1" y="167"/>
                  </a:lnTo>
                  <a:lnTo>
                    <a:pt x="6" y="163"/>
                  </a:lnTo>
                  <a:lnTo>
                    <a:pt x="8" y="163"/>
                  </a:lnTo>
                  <a:lnTo>
                    <a:pt x="10" y="163"/>
                  </a:lnTo>
                  <a:lnTo>
                    <a:pt x="13" y="164"/>
                  </a:lnTo>
                  <a:lnTo>
                    <a:pt x="14" y="165"/>
                  </a:lnTo>
                  <a:lnTo>
                    <a:pt x="19" y="164"/>
                  </a:lnTo>
                  <a:lnTo>
                    <a:pt x="17" y="162"/>
                  </a:lnTo>
                  <a:lnTo>
                    <a:pt x="17" y="158"/>
                  </a:lnTo>
                  <a:lnTo>
                    <a:pt x="15" y="157"/>
                  </a:lnTo>
                  <a:lnTo>
                    <a:pt x="17" y="155"/>
                  </a:lnTo>
                  <a:lnTo>
                    <a:pt x="20" y="153"/>
                  </a:lnTo>
                  <a:lnTo>
                    <a:pt x="24" y="149"/>
                  </a:lnTo>
                  <a:lnTo>
                    <a:pt x="25" y="149"/>
                  </a:lnTo>
                  <a:lnTo>
                    <a:pt x="33" y="148"/>
                  </a:lnTo>
                  <a:lnTo>
                    <a:pt x="42" y="145"/>
                  </a:lnTo>
                  <a:lnTo>
                    <a:pt x="50" y="142"/>
                  </a:lnTo>
                  <a:lnTo>
                    <a:pt x="46" y="141"/>
                  </a:lnTo>
                  <a:lnTo>
                    <a:pt x="44" y="139"/>
                  </a:lnTo>
                  <a:lnTo>
                    <a:pt x="40" y="143"/>
                  </a:lnTo>
                  <a:lnTo>
                    <a:pt x="38" y="145"/>
                  </a:lnTo>
                  <a:lnTo>
                    <a:pt x="31" y="146"/>
                  </a:lnTo>
                  <a:lnTo>
                    <a:pt x="29" y="145"/>
                  </a:lnTo>
                  <a:lnTo>
                    <a:pt x="26" y="144"/>
                  </a:lnTo>
                  <a:lnTo>
                    <a:pt x="25" y="144"/>
                  </a:lnTo>
                  <a:lnTo>
                    <a:pt x="24" y="145"/>
                  </a:lnTo>
                  <a:lnTo>
                    <a:pt x="20" y="148"/>
                  </a:lnTo>
                  <a:lnTo>
                    <a:pt x="15" y="148"/>
                  </a:lnTo>
                  <a:lnTo>
                    <a:pt x="20" y="144"/>
                  </a:lnTo>
                  <a:lnTo>
                    <a:pt x="27" y="137"/>
                  </a:lnTo>
                  <a:lnTo>
                    <a:pt x="29" y="135"/>
                  </a:lnTo>
                  <a:lnTo>
                    <a:pt x="31" y="131"/>
                  </a:lnTo>
                  <a:lnTo>
                    <a:pt x="31" y="130"/>
                  </a:lnTo>
                  <a:lnTo>
                    <a:pt x="29" y="129"/>
                  </a:lnTo>
                  <a:lnTo>
                    <a:pt x="34" y="121"/>
                  </a:lnTo>
                  <a:lnTo>
                    <a:pt x="36" y="120"/>
                  </a:lnTo>
                  <a:lnTo>
                    <a:pt x="39" y="119"/>
                  </a:lnTo>
                  <a:lnTo>
                    <a:pt x="42" y="118"/>
                  </a:lnTo>
                  <a:lnTo>
                    <a:pt x="43" y="118"/>
                  </a:lnTo>
                  <a:lnTo>
                    <a:pt x="44" y="118"/>
                  </a:lnTo>
                  <a:lnTo>
                    <a:pt x="46" y="115"/>
                  </a:lnTo>
                  <a:lnTo>
                    <a:pt x="42" y="114"/>
                  </a:lnTo>
                  <a:lnTo>
                    <a:pt x="39" y="113"/>
                  </a:lnTo>
                  <a:lnTo>
                    <a:pt x="29" y="114"/>
                  </a:lnTo>
                  <a:lnTo>
                    <a:pt x="27" y="114"/>
                  </a:lnTo>
                  <a:lnTo>
                    <a:pt x="26" y="113"/>
                  </a:lnTo>
                  <a:lnTo>
                    <a:pt x="25" y="112"/>
                  </a:lnTo>
                  <a:lnTo>
                    <a:pt x="25" y="109"/>
                  </a:lnTo>
                  <a:lnTo>
                    <a:pt x="24" y="109"/>
                  </a:lnTo>
                  <a:lnTo>
                    <a:pt x="22" y="109"/>
                  </a:lnTo>
                  <a:lnTo>
                    <a:pt x="19" y="109"/>
                  </a:lnTo>
                  <a:lnTo>
                    <a:pt x="18" y="109"/>
                  </a:lnTo>
                  <a:lnTo>
                    <a:pt x="16" y="108"/>
                  </a:lnTo>
                  <a:lnTo>
                    <a:pt x="19" y="105"/>
                  </a:lnTo>
                  <a:lnTo>
                    <a:pt x="15" y="105"/>
                  </a:lnTo>
                  <a:lnTo>
                    <a:pt x="12" y="105"/>
                  </a:lnTo>
                  <a:lnTo>
                    <a:pt x="9" y="104"/>
                  </a:lnTo>
                  <a:lnTo>
                    <a:pt x="9" y="103"/>
                  </a:lnTo>
                  <a:lnTo>
                    <a:pt x="11" y="101"/>
                  </a:lnTo>
                  <a:lnTo>
                    <a:pt x="9" y="99"/>
                  </a:lnTo>
                  <a:lnTo>
                    <a:pt x="9" y="97"/>
                  </a:lnTo>
                  <a:lnTo>
                    <a:pt x="10" y="96"/>
                  </a:lnTo>
                  <a:lnTo>
                    <a:pt x="12" y="97"/>
                  </a:lnTo>
                  <a:lnTo>
                    <a:pt x="16" y="95"/>
                  </a:lnTo>
                  <a:lnTo>
                    <a:pt x="21" y="94"/>
                  </a:lnTo>
                  <a:lnTo>
                    <a:pt x="17" y="93"/>
                  </a:lnTo>
                  <a:lnTo>
                    <a:pt x="15" y="92"/>
                  </a:lnTo>
                  <a:lnTo>
                    <a:pt x="15" y="90"/>
                  </a:lnTo>
                  <a:lnTo>
                    <a:pt x="15" y="88"/>
                  </a:lnTo>
                  <a:lnTo>
                    <a:pt x="20" y="85"/>
                  </a:lnTo>
                  <a:lnTo>
                    <a:pt x="25" y="84"/>
                  </a:lnTo>
                  <a:lnTo>
                    <a:pt x="25" y="82"/>
                  </a:lnTo>
                  <a:lnTo>
                    <a:pt x="25" y="80"/>
                  </a:lnTo>
                  <a:lnTo>
                    <a:pt x="20" y="79"/>
                  </a:lnTo>
                  <a:lnTo>
                    <a:pt x="15" y="81"/>
                  </a:lnTo>
                  <a:lnTo>
                    <a:pt x="16" y="77"/>
                  </a:lnTo>
                  <a:lnTo>
                    <a:pt x="17" y="73"/>
                  </a:lnTo>
                  <a:lnTo>
                    <a:pt x="17" y="71"/>
                  </a:lnTo>
                  <a:lnTo>
                    <a:pt x="17" y="69"/>
                  </a:lnTo>
                  <a:lnTo>
                    <a:pt x="14" y="70"/>
                  </a:lnTo>
                  <a:lnTo>
                    <a:pt x="14" y="66"/>
                  </a:lnTo>
                  <a:lnTo>
                    <a:pt x="13" y="64"/>
                  </a:lnTo>
                  <a:lnTo>
                    <a:pt x="9" y="65"/>
                  </a:lnTo>
                  <a:lnTo>
                    <a:pt x="10" y="62"/>
                  </a:lnTo>
                  <a:lnTo>
                    <a:pt x="11" y="60"/>
                  </a:lnTo>
                  <a:lnTo>
                    <a:pt x="12" y="59"/>
                  </a:lnTo>
                  <a:lnTo>
                    <a:pt x="14" y="59"/>
                  </a:lnTo>
                  <a:lnTo>
                    <a:pt x="18" y="59"/>
                  </a:lnTo>
                  <a:lnTo>
                    <a:pt x="21" y="58"/>
                  </a:lnTo>
                  <a:lnTo>
                    <a:pt x="26" y="57"/>
                  </a:lnTo>
                  <a:lnTo>
                    <a:pt x="34" y="58"/>
                  </a:lnTo>
                  <a:lnTo>
                    <a:pt x="39" y="62"/>
                  </a:lnTo>
                  <a:lnTo>
                    <a:pt x="40" y="62"/>
                  </a:lnTo>
                  <a:lnTo>
                    <a:pt x="42" y="59"/>
                  </a:lnTo>
                  <a:lnTo>
                    <a:pt x="43" y="58"/>
                  </a:lnTo>
                  <a:lnTo>
                    <a:pt x="51" y="60"/>
                  </a:lnTo>
                  <a:lnTo>
                    <a:pt x="56" y="61"/>
                  </a:lnTo>
                  <a:lnTo>
                    <a:pt x="58" y="61"/>
                  </a:lnTo>
                  <a:lnTo>
                    <a:pt x="57" y="57"/>
                  </a:lnTo>
                  <a:lnTo>
                    <a:pt x="55" y="55"/>
                  </a:lnTo>
                  <a:lnTo>
                    <a:pt x="57" y="52"/>
                  </a:lnTo>
                  <a:lnTo>
                    <a:pt x="60" y="50"/>
                  </a:lnTo>
                  <a:lnTo>
                    <a:pt x="62" y="49"/>
                  </a:lnTo>
                  <a:lnTo>
                    <a:pt x="66" y="48"/>
                  </a:lnTo>
                  <a:lnTo>
                    <a:pt x="68" y="47"/>
                  </a:lnTo>
                  <a:lnTo>
                    <a:pt x="69" y="43"/>
                  </a:lnTo>
                  <a:lnTo>
                    <a:pt x="71" y="39"/>
                  </a:lnTo>
                  <a:lnTo>
                    <a:pt x="60" y="41"/>
                  </a:lnTo>
                  <a:lnTo>
                    <a:pt x="51" y="37"/>
                  </a:lnTo>
                  <a:lnTo>
                    <a:pt x="52" y="35"/>
                  </a:lnTo>
                  <a:lnTo>
                    <a:pt x="54" y="33"/>
                  </a:lnTo>
                  <a:lnTo>
                    <a:pt x="58" y="32"/>
                  </a:lnTo>
                  <a:lnTo>
                    <a:pt x="58" y="30"/>
                  </a:lnTo>
                  <a:lnTo>
                    <a:pt x="60" y="29"/>
                  </a:lnTo>
                  <a:lnTo>
                    <a:pt x="63" y="26"/>
                  </a:lnTo>
                  <a:lnTo>
                    <a:pt x="62" y="22"/>
                  </a:lnTo>
                  <a:lnTo>
                    <a:pt x="62" y="19"/>
                  </a:lnTo>
                  <a:lnTo>
                    <a:pt x="64" y="17"/>
                  </a:lnTo>
                  <a:lnTo>
                    <a:pt x="65" y="14"/>
                  </a:lnTo>
                  <a:lnTo>
                    <a:pt x="66" y="12"/>
                  </a:lnTo>
                  <a:lnTo>
                    <a:pt x="70" y="11"/>
                  </a:lnTo>
                  <a:lnTo>
                    <a:pt x="74" y="9"/>
                  </a:lnTo>
                  <a:lnTo>
                    <a:pt x="76" y="10"/>
                  </a:lnTo>
                  <a:lnTo>
                    <a:pt x="81" y="9"/>
                  </a:lnTo>
                  <a:lnTo>
                    <a:pt x="82" y="10"/>
                  </a:lnTo>
                  <a:lnTo>
                    <a:pt x="82" y="7"/>
                  </a:lnTo>
                  <a:lnTo>
                    <a:pt x="85" y="6"/>
                  </a:lnTo>
                  <a:lnTo>
                    <a:pt x="86" y="7"/>
                  </a:lnTo>
                  <a:lnTo>
                    <a:pt x="87" y="9"/>
                  </a:lnTo>
                  <a:lnTo>
                    <a:pt x="88" y="11"/>
                  </a:lnTo>
                  <a:lnTo>
                    <a:pt x="88" y="13"/>
                  </a:lnTo>
                  <a:lnTo>
                    <a:pt x="88" y="15"/>
                  </a:lnTo>
                  <a:lnTo>
                    <a:pt x="86" y="17"/>
                  </a:lnTo>
                  <a:lnTo>
                    <a:pt x="87" y="19"/>
                  </a:lnTo>
                  <a:lnTo>
                    <a:pt x="85" y="22"/>
                  </a:lnTo>
                  <a:lnTo>
                    <a:pt x="88" y="20"/>
                  </a:lnTo>
                  <a:lnTo>
                    <a:pt x="91" y="18"/>
                  </a:lnTo>
                  <a:lnTo>
                    <a:pt x="91" y="15"/>
                  </a:lnTo>
                  <a:lnTo>
                    <a:pt x="90" y="12"/>
                  </a:lnTo>
                  <a:lnTo>
                    <a:pt x="89" y="10"/>
                  </a:lnTo>
                  <a:lnTo>
                    <a:pt x="90" y="7"/>
                  </a:lnTo>
                  <a:lnTo>
                    <a:pt x="92" y="5"/>
                  </a:lnTo>
                  <a:lnTo>
                    <a:pt x="96" y="4"/>
                  </a:lnTo>
                  <a:lnTo>
                    <a:pt x="94" y="0"/>
                  </a:lnTo>
                  <a:lnTo>
                    <a:pt x="96" y="0"/>
                  </a:lnTo>
                  <a:lnTo>
                    <a:pt x="98" y="1"/>
                  </a:lnTo>
                  <a:lnTo>
                    <a:pt x="101" y="3"/>
                  </a:lnTo>
                  <a:lnTo>
                    <a:pt x="104" y="6"/>
                  </a:lnTo>
                  <a:lnTo>
                    <a:pt x="107" y="7"/>
                  </a:lnTo>
                  <a:lnTo>
                    <a:pt x="104" y="10"/>
                  </a:lnTo>
                  <a:lnTo>
                    <a:pt x="100" y="13"/>
                  </a:lnTo>
                  <a:lnTo>
                    <a:pt x="99" y="15"/>
                  </a:lnTo>
                  <a:close/>
                  <a:moveTo>
                    <a:pt x="14" y="78"/>
                  </a:moveTo>
                  <a:lnTo>
                    <a:pt x="14" y="78"/>
                  </a:lnTo>
                  <a:lnTo>
                    <a:pt x="14" y="80"/>
                  </a:lnTo>
                  <a:lnTo>
                    <a:pt x="11" y="78"/>
                  </a:lnTo>
                  <a:lnTo>
                    <a:pt x="10" y="76"/>
                  </a:lnTo>
                  <a:lnTo>
                    <a:pt x="4" y="75"/>
                  </a:lnTo>
                  <a:lnTo>
                    <a:pt x="7" y="73"/>
                  </a:lnTo>
                  <a:lnTo>
                    <a:pt x="8" y="73"/>
                  </a:lnTo>
                  <a:lnTo>
                    <a:pt x="12" y="73"/>
                  </a:lnTo>
                  <a:lnTo>
                    <a:pt x="14" y="74"/>
                  </a:lnTo>
                  <a:lnTo>
                    <a:pt x="14" y="78"/>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09" name="Belgium">
              <a:extLst>
                <a:ext uri="{FF2B5EF4-FFF2-40B4-BE49-F238E27FC236}">
                  <a16:creationId xmlns:a16="http://schemas.microsoft.com/office/drawing/2014/main" id="{2709C6B1-12B7-4DC5-88DA-E7614258F53E}"/>
                </a:ext>
              </a:extLst>
            </p:cNvPr>
            <p:cNvSpPr>
              <a:spLocks/>
            </p:cNvSpPr>
            <p:nvPr/>
          </p:nvSpPr>
          <p:spPr bwMode="auto">
            <a:xfrm>
              <a:off x="5190150" y="4236751"/>
              <a:ext cx="343244" cy="276581"/>
            </a:xfrm>
            <a:custGeom>
              <a:avLst/>
              <a:gdLst>
                <a:gd name="T0" fmla="*/ 71 w 120"/>
                <a:gd name="T1" fmla="*/ 4 h 96"/>
                <a:gd name="T2" fmla="*/ 77 w 120"/>
                <a:gd name="T3" fmla="*/ 2 h 96"/>
                <a:gd name="T4" fmla="*/ 79 w 120"/>
                <a:gd name="T5" fmla="*/ 4 h 96"/>
                <a:gd name="T6" fmla="*/ 87 w 120"/>
                <a:gd name="T7" fmla="*/ 11 h 96"/>
                <a:gd name="T8" fmla="*/ 93 w 120"/>
                <a:gd name="T9" fmla="*/ 10 h 96"/>
                <a:gd name="T10" fmla="*/ 101 w 120"/>
                <a:gd name="T11" fmla="*/ 16 h 96"/>
                <a:gd name="T12" fmla="*/ 103 w 120"/>
                <a:gd name="T13" fmla="*/ 20 h 96"/>
                <a:gd name="T14" fmla="*/ 100 w 120"/>
                <a:gd name="T15" fmla="*/ 26 h 96"/>
                <a:gd name="T16" fmla="*/ 97 w 120"/>
                <a:gd name="T17" fmla="*/ 32 h 96"/>
                <a:gd name="T18" fmla="*/ 103 w 120"/>
                <a:gd name="T19" fmla="*/ 33 h 96"/>
                <a:gd name="T20" fmla="*/ 108 w 120"/>
                <a:gd name="T21" fmla="*/ 37 h 96"/>
                <a:gd name="T22" fmla="*/ 116 w 120"/>
                <a:gd name="T23" fmla="*/ 44 h 96"/>
                <a:gd name="T24" fmla="*/ 115 w 120"/>
                <a:gd name="T25" fmla="*/ 49 h 96"/>
                <a:gd name="T26" fmla="*/ 119 w 120"/>
                <a:gd name="T27" fmla="*/ 53 h 96"/>
                <a:gd name="T28" fmla="*/ 112 w 120"/>
                <a:gd name="T29" fmla="*/ 66 h 96"/>
                <a:gd name="T30" fmla="*/ 111 w 120"/>
                <a:gd name="T31" fmla="*/ 65 h 96"/>
                <a:gd name="T32" fmla="*/ 104 w 120"/>
                <a:gd name="T33" fmla="*/ 69 h 96"/>
                <a:gd name="T34" fmla="*/ 100 w 120"/>
                <a:gd name="T35" fmla="*/ 77 h 96"/>
                <a:gd name="T36" fmla="*/ 100 w 120"/>
                <a:gd name="T37" fmla="*/ 81 h 96"/>
                <a:gd name="T38" fmla="*/ 102 w 120"/>
                <a:gd name="T39" fmla="*/ 86 h 96"/>
                <a:gd name="T40" fmla="*/ 103 w 120"/>
                <a:gd name="T41" fmla="*/ 93 h 96"/>
                <a:gd name="T42" fmla="*/ 99 w 120"/>
                <a:gd name="T43" fmla="*/ 95 h 96"/>
                <a:gd name="T44" fmla="*/ 93 w 120"/>
                <a:gd name="T45" fmla="*/ 96 h 96"/>
                <a:gd name="T46" fmla="*/ 86 w 120"/>
                <a:gd name="T47" fmla="*/ 90 h 96"/>
                <a:gd name="T48" fmla="*/ 81 w 120"/>
                <a:gd name="T49" fmla="*/ 86 h 96"/>
                <a:gd name="T50" fmla="*/ 75 w 120"/>
                <a:gd name="T51" fmla="*/ 83 h 96"/>
                <a:gd name="T52" fmla="*/ 72 w 120"/>
                <a:gd name="T53" fmla="*/ 77 h 96"/>
                <a:gd name="T54" fmla="*/ 71 w 120"/>
                <a:gd name="T55" fmla="*/ 65 h 96"/>
                <a:gd name="T56" fmla="*/ 67 w 120"/>
                <a:gd name="T57" fmla="*/ 71 h 96"/>
                <a:gd name="T58" fmla="*/ 57 w 120"/>
                <a:gd name="T59" fmla="*/ 76 h 96"/>
                <a:gd name="T60" fmla="*/ 50 w 120"/>
                <a:gd name="T61" fmla="*/ 74 h 96"/>
                <a:gd name="T62" fmla="*/ 52 w 120"/>
                <a:gd name="T63" fmla="*/ 70 h 96"/>
                <a:gd name="T64" fmla="*/ 50 w 120"/>
                <a:gd name="T65" fmla="*/ 66 h 96"/>
                <a:gd name="T66" fmla="*/ 51 w 120"/>
                <a:gd name="T67" fmla="*/ 61 h 96"/>
                <a:gd name="T68" fmla="*/ 41 w 120"/>
                <a:gd name="T69" fmla="*/ 56 h 96"/>
                <a:gd name="T70" fmla="*/ 37 w 120"/>
                <a:gd name="T71" fmla="*/ 57 h 96"/>
                <a:gd name="T72" fmla="*/ 34 w 120"/>
                <a:gd name="T73" fmla="*/ 51 h 96"/>
                <a:gd name="T74" fmla="*/ 25 w 120"/>
                <a:gd name="T75" fmla="*/ 48 h 96"/>
                <a:gd name="T76" fmla="*/ 22 w 120"/>
                <a:gd name="T77" fmla="*/ 41 h 96"/>
                <a:gd name="T78" fmla="*/ 18 w 120"/>
                <a:gd name="T79" fmla="*/ 35 h 96"/>
                <a:gd name="T80" fmla="*/ 10 w 120"/>
                <a:gd name="T81" fmla="*/ 38 h 96"/>
                <a:gd name="T82" fmla="*/ 4 w 120"/>
                <a:gd name="T83" fmla="*/ 33 h 96"/>
                <a:gd name="T84" fmla="*/ 2 w 120"/>
                <a:gd name="T85" fmla="*/ 26 h 96"/>
                <a:gd name="T86" fmla="*/ 0 w 120"/>
                <a:gd name="T87" fmla="*/ 19 h 96"/>
                <a:gd name="T88" fmla="*/ 26 w 120"/>
                <a:gd name="T89" fmla="*/ 5 h 96"/>
                <a:gd name="T90" fmla="*/ 28 w 120"/>
                <a:gd name="T91" fmla="*/ 12 h 96"/>
                <a:gd name="T92" fmla="*/ 33 w 120"/>
                <a:gd name="T93" fmla="*/ 10 h 96"/>
                <a:gd name="T94" fmla="*/ 39 w 120"/>
                <a:gd name="T95" fmla="*/ 12 h 96"/>
                <a:gd name="T96" fmla="*/ 47 w 120"/>
                <a:gd name="T97" fmla="*/ 12 h 96"/>
                <a:gd name="T98" fmla="*/ 53 w 120"/>
                <a:gd name="T99" fmla="*/ 5 h 96"/>
                <a:gd name="T100" fmla="*/ 58 w 120"/>
                <a:gd name="T101" fmla="*/ 6 h 96"/>
                <a:gd name="T102" fmla="*/ 62 w 120"/>
                <a:gd name="T103" fmla="*/ 0 h 96"/>
                <a:gd name="T104" fmla="*/ 66 w 120"/>
                <a:gd name="T105" fmla="*/ 3 h 96"/>
                <a:gd name="T106" fmla="*/ 71 w 120"/>
                <a:gd name="T10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96">
                  <a:moveTo>
                    <a:pt x="71" y="3"/>
                  </a:moveTo>
                  <a:lnTo>
                    <a:pt x="71" y="3"/>
                  </a:lnTo>
                  <a:lnTo>
                    <a:pt x="71" y="4"/>
                  </a:lnTo>
                  <a:lnTo>
                    <a:pt x="72" y="4"/>
                  </a:lnTo>
                  <a:lnTo>
                    <a:pt x="75" y="4"/>
                  </a:lnTo>
                  <a:lnTo>
                    <a:pt x="77" y="2"/>
                  </a:lnTo>
                  <a:lnTo>
                    <a:pt x="78" y="1"/>
                  </a:lnTo>
                  <a:lnTo>
                    <a:pt x="79" y="2"/>
                  </a:lnTo>
                  <a:lnTo>
                    <a:pt x="79" y="4"/>
                  </a:lnTo>
                  <a:lnTo>
                    <a:pt x="80" y="7"/>
                  </a:lnTo>
                  <a:lnTo>
                    <a:pt x="84" y="10"/>
                  </a:lnTo>
                  <a:lnTo>
                    <a:pt x="87" y="11"/>
                  </a:lnTo>
                  <a:lnTo>
                    <a:pt x="90" y="10"/>
                  </a:lnTo>
                  <a:lnTo>
                    <a:pt x="92" y="10"/>
                  </a:lnTo>
                  <a:lnTo>
                    <a:pt x="93" y="10"/>
                  </a:lnTo>
                  <a:lnTo>
                    <a:pt x="94" y="12"/>
                  </a:lnTo>
                  <a:lnTo>
                    <a:pt x="96" y="14"/>
                  </a:lnTo>
                  <a:lnTo>
                    <a:pt x="101" y="16"/>
                  </a:lnTo>
                  <a:lnTo>
                    <a:pt x="102" y="16"/>
                  </a:lnTo>
                  <a:lnTo>
                    <a:pt x="103" y="18"/>
                  </a:lnTo>
                  <a:lnTo>
                    <a:pt x="103" y="20"/>
                  </a:lnTo>
                  <a:lnTo>
                    <a:pt x="100" y="25"/>
                  </a:lnTo>
                  <a:lnTo>
                    <a:pt x="100" y="26"/>
                  </a:lnTo>
                  <a:lnTo>
                    <a:pt x="100" y="26"/>
                  </a:lnTo>
                  <a:lnTo>
                    <a:pt x="100" y="27"/>
                  </a:lnTo>
                  <a:lnTo>
                    <a:pt x="97" y="31"/>
                  </a:lnTo>
                  <a:lnTo>
                    <a:pt x="97" y="32"/>
                  </a:lnTo>
                  <a:lnTo>
                    <a:pt x="98" y="34"/>
                  </a:lnTo>
                  <a:lnTo>
                    <a:pt x="99" y="35"/>
                  </a:lnTo>
                  <a:lnTo>
                    <a:pt x="103" y="33"/>
                  </a:lnTo>
                  <a:lnTo>
                    <a:pt x="105" y="36"/>
                  </a:lnTo>
                  <a:lnTo>
                    <a:pt x="108" y="36"/>
                  </a:lnTo>
                  <a:lnTo>
                    <a:pt x="108" y="37"/>
                  </a:lnTo>
                  <a:lnTo>
                    <a:pt x="112" y="40"/>
                  </a:lnTo>
                  <a:lnTo>
                    <a:pt x="113" y="42"/>
                  </a:lnTo>
                  <a:lnTo>
                    <a:pt x="116" y="44"/>
                  </a:lnTo>
                  <a:lnTo>
                    <a:pt x="113" y="46"/>
                  </a:lnTo>
                  <a:lnTo>
                    <a:pt x="114" y="47"/>
                  </a:lnTo>
                  <a:lnTo>
                    <a:pt x="115" y="49"/>
                  </a:lnTo>
                  <a:lnTo>
                    <a:pt x="117" y="49"/>
                  </a:lnTo>
                  <a:lnTo>
                    <a:pt x="119" y="51"/>
                  </a:lnTo>
                  <a:lnTo>
                    <a:pt x="119" y="53"/>
                  </a:lnTo>
                  <a:lnTo>
                    <a:pt x="120" y="58"/>
                  </a:lnTo>
                  <a:lnTo>
                    <a:pt x="114" y="62"/>
                  </a:lnTo>
                  <a:lnTo>
                    <a:pt x="112" y="66"/>
                  </a:lnTo>
                  <a:lnTo>
                    <a:pt x="112" y="67"/>
                  </a:lnTo>
                  <a:lnTo>
                    <a:pt x="112" y="67"/>
                  </a:lnTo>
                  <a:lnTo>
                    <a:pt x="111" y="65"/>
                  </a:lnTo>
                  <a:lnTo>
                    <a:pt x="110" y="65"/>
                  </a:lnTo>
                  <a:lnTo>
                    <a:pt x="108" y="65"/>
                  </a:lnTo>
                  <a:lnTo>
                    <a:pt x="104" y="69"/>
                  </a:lnTo>
                  <a:lnTo>
                    <a:pt x="103" y="72"/>
                  </a:lnTo>
                  <a:lnTo>
                    <a:pt x="102" y="75"/>
                  </a:lnTo>
                  <a:lnTo>
                    <a:pt x="100" y="77"/>
                  </a:lnTo>
                  <a:lnTo>
                    <a:pt x="100" y="79"/>
                  </a:lnTo>
                  <a:lnTo>
                    <a:pt x="100" y="80"/>
                  </a:lnTo>
                  <a:lnTo>
                    <a:pt x="100" y="81"/>
                  </a:lnTo>
                  <a:lnTo>
                    <a:pt x="100" y="82"/>
                  </a:lnTo>
                  <a:lnTo>
                    <a:pt x="102" y="85"/>
                  </a:lnTo>
                  <a:lnTo>
                    <a:pt x="102" y="86"/>
                  </a:lnTo>
                  <a:lnTo>
                    <a:pt x="104" y="90"/>
                  </a:lnTo>
                  <a:lnTo>
                    <a:pt x="104" y="92"/>
                  </a:lnTo>
                  <a:lnTo>
                    <a:pt x="103" y="93"/>
                  </a:lnTo>
                  <a:lnTo>
                    <a:pt x="102" y="94"/>
                  </a:lnTo>
                  <a:lnTo>
                    <a:pt x="102" y="95"/>
                  </a:lnTo>
                  <a:lnTo>
                    <a:pt x="99" y="95"/>
                  </a:lnTo>
                  <a:lnTo>
                    <a:pt x="96" y="96"/>
                  </a:lnTo>
                  <a:lnTo>
                    <a:pt x="94" y="96"/>
                  </a:lnTo>
                  <a:lnTo>
                    <a:pt x="93" y="96"/>
                  </a:lnTo>
                  <a:lnTo>
                    <a:pt x="91" y="94"/>
                  </a:lnTo>
                  <a:lnTo>
                    <a:pt x="88" y="91"/>
                  </a:lnTo>
                  <a:lnTo>
                    <a:pt x="86" y="90"/>
                  </a:lnTo>
                  <a:lnTo>
                    <a:pt x="86" y="88"/>
                  </a:lnTo>
                  <a:lnTo>
                    <a:pt x="84" y="88"/>
                  </a:lnTo>
                  <a:lnTo>
                    <a:pt x="81" y="86"/>
                  </a:lnTo>
                  <a:lnTo>
                    <a:pt x="79" y="85"/>
                  </a:lnTo>
                  <a:lnTo>
                    <a:pt x="77" y="84"/>
                  </a:lnTo>
                  <a:lnTo>
                    <a:pt x="75" y="83"/>
                  </a:lnTo>
                  <a:lnTo>
                    <a:pt x="73" y="83"/>
                  </a:lnTo>
                  <a:lnTo>
                    <a:pt x="72" y="80"/>
                  </a:lnTo>
                  <a:lnTo>
                    <a:pt x="72" y="77"/>
                  </a:lnTo>
                  <a:lnTo>
                    <a:pt x="71" y="75"/>
                  </a:lnTo>
                  <a:lnTo>
                    <a:pt x="73" y="66"/>
                  </a:lnTo>
                  <a:lnTo>
                    <a:pt x="71" y="65"/>
                  </a:lnTo>
                  <a:lnTo>
                    <a:pt x="70" y="66"/>
                  </a:lnTo>
                  <a:lnTo>
                    <a:pt x="68" y="68"/>
                  </a:lnTo>
                  <a:lnTo>
                    <a:pt x="67" y="71"/>
                  </a:lnTo>
                  <a:lnTo>
                    <a:pt x="66" y="73"/>
                  </a:lnTo>
                  <a:lnTo>
                    <a:pt x="63" y="75"/>
                  </a:lnTo>
                  <a:lnTo>
                    <a:pt x="57" y="76"/>
                  </a:lnTo>
                  <a:lnTo>
                    <a:pt x="51" y="75"/>
                  </a:lnTo>
                  <a:lnTo>
                    <a:pt x="51" y="74"/>
                  </a:lnTo>
                  <a:lnTo>
                    <a:pt x="50" y="74"/>
                  </a:lnTo>
                  <a:lnTo>
                    <a:pt x="50" y="73"/>
                  </a:lnTo>
                  <a:lnTo>
                    <a:pt x="51" y="72"/>
                  </a:lnTo>
                  <a:lnTo>
                    <a:pt x="52" y="70"/>
                  </a:lnTo>
                  <a:lnTo>
                    <a:pt x="52" y="68"/>
                  </a:lnTo>
                  <a:lnTo>
                    <a:pt x="51" y="67"/>
                  </a:lnTo>
                  <a:lnTo>
                    <a:pt x="50" y="66"/>
                  </a:lnTo>
                  <a:lnTo>
                    <a:pt x="50" y="64"/>
                  </a:lnTo>
                  <a:lnTo>
                    <a:pt x="51" y="62"/>
                  </a:lnTo>
                  <a:lnTo>
                    <a:pt x="51" y="61"/>
                  </a:lnTo>
                  <a:lnTo>
                    <a:pt x="47" y="57"/>
                  </a:lnTo>
                  <a:lnTo>
                    <a:pt x="44" y="57"/>
                  </a:lnTo>
                  <a:lnTo>
                    <a:pt x="41" y="56"/>
                  </a:lnTo>
                  <a:lnTo>
                    <a:pt x="39" y="56"/>
                  </a:lnTo>
                  <a:lnTo>
                    <a:pt x="38" y="56"/>
                  </a:lnTo>
                  <a:lnTo>
                    <a:pt x="37" y="57"/>
                  </a:lnTo>
                  <a:lnTo>
                    <a:pt x="36" y="58"/>
                  </a:lnTo>
                  <a:lnTo>
                    <a:pt x="35" y="57"/>
                  </a:lnTo>
                  <a:lnTo>
                    <a:pt x="34" y="51"/>
                  </a:lnTo>
                  <a:lnTo>
                    <a:pt x="33" y="50"/>
                  </a:lnTo>
                  <a:lnTo>
                    <a:pt x="30" y="49"/>
                  </a:lnTo>
                  <a:lnTo>
                    <a:pt x="25" y="48"/>
                  </a:lnTo>
                  <a:lnTo>
                    <a:pt x="23" y="47"/>
                  </a:lnTo>
                  <a:lnTo>
                    <a:pt x="22" y="44"/>
                  </a:lnTo>
                  <a:lnTo>
                    <a:pt x="22" y="41"/>
                  </a:lnTo>
                  <a:lnTo>
                    <a:pt x="20" y="37"/>
                  </a:lnTo>
                  <a:lnTo>
                    <a:pt x="20" y="36"/>
                  </a:lnTo>
                  <a:lnTo>
                    <a:pt x="18" y="35"/>
                  </a:lnTo>
                  <a:lnTo>
                    <a:pt x="15" y="35"/>
                  </a:lnTo>
                  <a:lnTo>
                    <a:pt x="12" y="37"/>
                  </a:lnTo>
                  <a:lnTo>
                    <a:pt x="10" y="38"/>
                  </a:lnTo>
                  <a:lnTo>
                    <a:pt x="10" y="38"/>
                  </a:lnTo>
                  <a:lnTo>
                    <a:pt x="7" y="36"/>
                  </a:lnTo>
                  <a:lnTo>
                    <a:pt x="4" y="33"/>
                  </a:lnTo>
                  <a:lnTo>
                    <a:pt x="2" y="30"/>
                  </a:lnTo>
                  <a:lnTo>
                    <a:pt x="2" y="28"/>
                  </a:lnTo>
                  <a:lnTo>
                    <a:pt x="2" y="26"/>
                  </a:lnTo>
                  <a:lnTo>
                    <a:pt x="1" y="25"/>
                  </a:lnTo>
                  <a:lnTo>
                    <a:pt x="0" y="22"/>
                  </a:lnTo>
                  <a:lnTo>
                    <a:pt x="0" y="19"/>
                  </a:lnTo>
                  <a:lnTo>
                    <a:pt x="13" y="11"/>
                  </a:lnTo>
                  <a:lnTo>
                    <a:pt x="22" y="7"/>
                  </a:lnTo>
                  <a:lnTo>
                    <a:pt x="26" y="5"/>
                  </a:lnTo>
                  <a:lnTo>
                    <a:pt x="27" y="10"/>
                  </a:lnTo>
                  <a:lnTo>
                    <a:pt x="27" y="11"/>
                  </a:lnTo>
                  <a:lnTo>
                    <a:pt x="28" y="12"/>
                  </a:lnTo>
                  <a:lnTo>
                    <a:pt x="29" y="12"/>
                  </a:lnTo>
                  <a:lnTo>
                    <a:pt x="31" y="11"/>
                  </a:lnTo>
                  <a:lnTo>
                    <a:pt x="33" y="10"/>
                  </a:lnTo>
                  <a:lnTo>
                    <a:pt x="36" y="10"/>
                  </a:lnTo>
                  <a:lnTo>
                    <a:pt x="38" y="11"/>
                  </a:lnTo>
                  <a:lnTo>
                    <a:pt x="39" y="12"/>
                  </a:lnTo>
                  <a:lnTo>
                    <a:pt x="41" y="14"/>
                  </a:lnTo>
                  <a:lnTo>
                    <a:pt x="43" y="14"/>
                  </a:lnTo>
                  <a:lnTo>
                    <a:pt x="47" y="12"/>
                  </a:lnTo>
                  <a:lnTo>
                    <a:pt x="51" y="9"/>
                  </a:lnTo>
                  <a:lnTo>
                    <a:pt x="52" y="7"/>
                  </a:lnTo>
                  <a:lnTo>
                    <a:pt x="53" y="5"/>
                  </a:lnTo>
                  <a:lnTo>
                    <a:pt x="55" y="6"/>
                  </a:lnTo>
                  <a:lnTo>
                    <a:pt x="57" y="6"/>
                  </a:lnTo>
                  <a:lnTo>
                    <a:pt x="58" y="6"/>
                  </a:lnTo>
                  <a:lnTo>
                    <a:pt x="58" y="3"/>
                  </a:lnTo>
                  <a:lnTo>
                    <a:pt x="60" y="1"/>
                  </a:lnTo>
                  <a:lnTo>
                    <a:pt x="62" y="0"/>
                  </a:lnTo>
                  <a:lnTo>
                    <a:pt x="62" y="2"/>
                  </a:lnTo>
                  <a:lnTo>
                    <a:pt x="64" y="3"/>
                  </a:lnTo>
                  <a:lnTo>
                    <a:pt x="66" y="3"/>
                  </a:lnTo>
                  <a:lnTo>
                    <a:pt x="69" y="0"/>
                  </a:lnTo>
                  <a:lnTo>
                    <a:pt x="70" y="0"/>
                  </a:lnTo>
                  <a:lnTo>
                    <a:pt x="71" y="2"/>
                  </a:lnTo>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10" name="Netherlands">
              <a:extLst>
                <a:ext uri="{FF2B5EF4-FFF2-40B4-BE49-F238E27FC236}">
                  <a16:creationId xmlns:a16="http://schemas.microsoft.com/office/drawing/2014/main" id="{E80BCB67-C17D-4B70-AA91-2D768545B0AC}"/>
                </a:ext>
              </a:extLst>
            </p:cNvPr>
            <p:cNvSpPr>
              <a:spLocks noEditPoints="1"/>
            </p:cNvSpPr>
            <p:nvPr/>
          </p:nvSpPr>
          <p:spPr bwMode="auto">
            <a:xfrm>
              <a:off x="5266809" y="3926884"/>
              <a:ext cx="343244" cy="414873"/>
            </a:xfrm>
            <a:custGeom>
              <a:avLst/>
              <a:gdLst>
                <a:gd name="T0" fmla="*/ 64 w 120"/>
                <a:gd name="T1" fmla="*/ 11 h 146"/>
                <a:gd name="T2" fmla="*/ 58 w 120"/>
                <a:gd name="T3" fmla="*/ 13 h 146"/>
                <a:gd name="T4" fmla="*/ 80 w 120"/>
                <a:gd name="T5" fmla="*/ 9 h 146"/>
                <a:gd name="T6" fmla="*/ 72 w 120"/>
                <a:gd name="T7" fmla="*/ 9 h 146"/>
                <a:gd name="T8" fmla="*/ 91 w 120"/>
                <a:gd name="T9" fmla="*/ 6 h 146"/>
                <a:gd name="T10" fmla="*/ 93 w 120"/>
                <a:gd name="T11" fmla="*/ 6 h 146"/>
                <a:gd name="T12" fmla="*/ 48 w 120"/>
                <a:gd name="T13" fmla="*/ 20 h 146"/>
                <a:gd name="T14" fmla="*/ 107 w 120"/>
                <a:gd name="T15" fmla="*/ 0 h 146"/>
                <a:gd name="T16" fmla="*/ 105 w 120"/>
                <a:gd name="T17" fmla="*/ 3 h 146"/>
                <a:gd name="T18" fmla="*/ 16 w 120"/>
                <a:gd name="T19" fmla="*/ 116 h 146"/>
                <a:gd name="T20" fmla="*/ 0 w 120"/>
                <a:gd name="T21" fmla="*/ 115 h 146"/>
                <a:gd name="T22" fmla="*/ 3 w 120"/>
                <a:gd name="T23" fmla="*/ 122 h 146"/>
                <a:gd name="T24" fmla="*/ 12 w 120"/>
                <a:gd name="T25" fmla="*/ 121 h 146"/>
                <a:gd name="T26" fmla="*/ 21 w 120"/>
                <a:gd name="T27" fmla="*/ 122 h 146"/>
                <a:gd name="T28" fmla="*/ 23 w 120"/>
                <a:gd name="T29" fmla="*/ 116 h 146"/>
                <a:gd name="T30" fmla="*/ 115 w 120"/>
                <a:gd name="T31" fmla="*/ 17 h 146"/>
                <a:gd name="T32" fmla="*/ 100 w 120"/>
                <a:gd name="T33" fmla="*/ 10 h 146"/>
                <a:gd name="T34" fmla="*/ 68 w 120"/>
                <a:gd name="T35" fmla="*/ 19 h 146"/>
                <a:gd name="T36" fmla="*/ 48 w 120"/>
                <a:gd name="T37" fmla="*/ 38 h 146"/>
                <a:gd name="T38" fmla="*/ 41 w 120"/>
                <a:gd name="T39" fmla="*/ 43 h 146"/>
                <a:gd name="T40" fmla="*/ 26 w 120"/>
                <a:gd name="T41" fmla="*/ 81 h 146"/>
                <a:gd name="T42" fmla="*/ 19 w 120"/>
                <a:gd name="T43" fmla="*/ 92 h 146"/>
                <a:gd name="T44" fmla="*/ 26 w 120"/>
                <a:gd name="T45" fmla="*/ 104 h 146"/>
                <a:gd name="T46" fmla="*/ 27 w 120"/>
                <a:gd name="T47" fmla="*/ 109 h 146"/>
                <a:gd name="T48" fmla="*/ 16 w 120"/>
                <a:gd name="T49" fmla="*/ 105 h 146"/>
                <a:gd name="T50" fmla="*/ 3 w 120"/>
                <a:gd name="T51" fmla="*/ 107 h 146"/>
                <a:gd name="T52" fmla="*/ 14 w 120"/>
                <a:gd name="T53" fmla="*/ 114 h 146"/>
                <a:gd name="T54" fmla="*/ 29 w 120"/>
                <a:gd name="T55" fmla="*/ 116 h 146"/>
                <a:gd name="T56" fmla="*/ 34 w 120"/>
                <a:gd name="T57" fmla="*/ 111 h 146"/>
                <a:gd name="T58" fmla="*/ 40 w 120"/>
                <a:gd name="T59" fmla="*/ 113 h 146"/>
                <a:gd name="T60" fmla="*/ 45 w 120"/>
                <a:gd name="T61" fmla="*/ 112 h 146"/>
                <a:gd name="T62" fmla="*/ 51 w 120"/>
                <a:gd name="T63" fmla="*/ 112 h 146"/>
                <a:gd name="T64" fmla="*/ 54 w 120"/>
                <a:gd name="T65" fmla="*/ 117 h 146"/>
                <a:gd name="T66" fmla="*/ 66 w 120"/>
                <a:gd name="T67" fmla="*/ 120 h 146"/>
                <a:gd name="T68" fmla="*/ 75 w 120"/>
                <a:gd name="T69" fmla="*/ 126 h 146"/>
                <a:gd name="T70" fmla="*/ 74 w 120"/>
                <a:gd name="T71" fmla="*/ 135 h 146"/>
                <a:gd name="T72" fmla="*/ 71 w 120"/>
                <a:gd name="T73" fmla="*/ 141 h 146"/>
                <a:gd name="T74" fmla="*/ 77 w 120"/>
                <a:gd name="T75" fmla="*/ 143 h 146"/>
                <a:gd name="T76" fmla="*/ 82 w 120"/>
                <a:gd name="T77" fmla="*/ 136 h 146"/>
                <a:gd name="T78" fmla="*/ 78 w 120"/>
                <a:gd name="T79" fmla="*/ 133 h 146"/>
                <a:gd name="T80" fmla="*/ 86 w 120"/>
                <a:gd name="T81" fmla="*/ 127 h 146"/>
                <a:gd name="T82" fmla="*/ 85 w 120"/>
                <a:gd name="T83" fmla="*/ 124 h 146"/>
                <a:gd name="T84" fmla="*/ 88 w 120"/>
                <a:gd name="T85" fmla="*/ 112 h 146"/>
                <a:gd name="T86" fmla="*/ 85 w 120"/>
                <a:gd name="T87" fmla="*/ 102 h 146"/>
                <a:gd name="T88" fmla="*/ 82 w 120"/>
                <a:gd name="T89" fmla="*/ 92 h 146"/>
                <a:gd name="T90" fmla="*/ 92 w 120"/>
                <a:gd name="T91" fmla="*/ 92 h 146"/>
                <a:gd name="T92" fmla="*/ 98 w 120"/>
                <a:gd name="T93" fmla="*/ 91 h 146"/>
                <a:gd name="T94" fmla="*/ 107 w 120"/>
                <a:gd name="T95" fmla="*/ 85 h 146"/>
                <a:gd name="T96" fmla="*/ 106 w 120"/>
                <a:gd name="T97" fmla="*/ 79 h 146"/>
                <a:gd name="T98" fmla="*/ 114 w 120"/>
                <a:gd name="T99" fmla="*/ 71 h 146"/>
                <a:gd name="T100" fmla="*/ 112 w 120"/>
                <a:gd name="T101" fmla="*/ 62 h 146"/>
                <a:gd name="T102" fmla="*/ 104 w 120"/>
                <a:gd name="T103" fmla="*/ 59 h 146"/>
                <a:gd name="T104" fmla="*/ 104 w 120"/>
                <a:gd name="T105" fmla="*/ 54 h 146"/>
                <a:gd name="T106" fmla="*/ 114 w 120"/>
                <a:gd name="T107" fmla="*/ 51 h 146"/>
                <a:gd name="T108" fmla="*/ 119 w 120"/>
                <a:gd name="T109" fmla="*/ 33 h 146"/>
                <a:gd name="T110" fmla="*/ 12 w 120"/>
                <a:gd name="T111" fmla="*/ 100 h 146"/>
                <a:gd name="T112" fmla="*/ 22 w 120"/>
                <a:gd name="T113" fmla="*/ 101 h 146"/>
                <a:gd name="T114" fmla="*/ 10 w 120"/>
                <a:gd name="T115" fmla="*/ 98 h 146"/>
                <a:gd name="T116" fmla="*/ 44 w 120"/>
                <a:gd name="T117" fmla="*/ 33 h 146"/>
                <a:gd name="T118" fmla="*/ 42 w 120"/>
                <a:gd name="T119"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6">
                  <a:moveTo>
                    <a:pt x="58" y="13"/>
                  </a:moveTo>
                  <a:lnTo>
                    <a:pt x="58" y="13"/>
                  </a:lnTo>
                  <a:lnTo>
                    <a:pt x="57" y="13"/>
                  </a:lnTo>
                  <a:lnTo>
                    <a:pt x="64" y="11"/>
                  </a:lnTo>
                  <a:lnTo>
                    <a:pt x="68" y="10"/>
                  </a:lnTo>
                  <a:lnTo>
                    <a:pt x="69" y="10"/>
                  </a:lnTo>
                  <a:lnTo>
                    <a:pt x="61" y="13"/>
                  </a:lnTo>
                  <a:lnTo>
                    <a:pt x="58" y="13"/>
                  </a:lnTo>
                  <a:close/>
                  <a:moveTo>
                    <a:pt x="74" y="10"/>
                  </a:moveTo>
                  <a:lnTo>
                    <a:pt x="74" y="10"/>
                  </a:lnTo>
                  <a:lnTo>
                    <a:pt x="80" y="9"/>
                  </a:lnTo>
                  <a:lnTo>
                    <a:pt x="80" y="9"/>
                  </a:lnTo>
                  <a:lnTo>
                    <a:pt x="78" y="8"/>
                  </a:lnTo>
                  <a:lnTo>
                    <a:pt x="73" y="8"/>
                  </a:lnTo>
                  <a:lnTo>
                    <a:pt x="71" y="9"/>
                  </a:lnTo>
                  <a:lnTo>
                    <a:pt x="72" y="9"/>
                  </a:lnTo>
                  <a:lnTo>
                    <a:pt x="74" y="10"/>
                  </a:lnTo>
                  <a:close/>
                  <a:moveTo>
                    <a:pt x="93" y="6"/>
                  </a:moveTo>
                  <a:lnTo>
                    <a:pt x="93" y="6"/>
                  </a:lnTo>
                  <a:lnTo>
                    <a:pt x="91" y="6"/>
                  </a:lnTo>
                  <a:lnTo>
                    <a:pt x="87" y="7"/>
                  </a:lnTo>
                  <a:lnTo>
                    <a:pt x="87" y="8"/>
                  </a:lnTo>
                  <a:lnTo>
                    <a:pt x="88" y="8"/>
                  </a:lnTo>
                  <a:lnTo>
                    <a:pt x="93" y="6"/>
                  </a:lnTo>
                  <a:close/>
                  <a:moveTo>
                    <a:pt x="54" y="17"/>
                  </a:moveTo>
                  <a:lnTo>
                    <a:pt x="54" y="17"/>
                  </a:lnTo>
                  <a:lnTo>
                    <a:pt x="52" y="17"/>
                  </a:lnTo>
                  <a:lnTo>
                    <a:pt x="48" y="20"/>
                  </a:lnTo>
                  <a:lnTo>
                    <a:pt x="49" y="21"/>
                  </a:lnTo>
                  <a:lnTo>
                    <a:pt x="54" y="17"/>
                  </a:lnTo>
                  <a:close/>
                  <a:moveTo>
                    <a:pt x="107" y="0"/>
                  </a:moveTo>
                  <a:lnTo>
                    <a:pt x="107" y="0"/>
                  </a:lnTo>
                  <a:lnTo>
                    <a:pt x="106" y="0"/>
                  </a:lnTo>
                  <a:lnTo>
                    <a:pt x="103" y="1"/>
                  </a:lnTo>
                  <a:lnTo>
                    <a:pt x="102" y="3"/>
                  </a:lnTo>
                  <a:lnTo>
                    <a:pt x="105" y="3"/>
                  </a:lnTo>
                  <a:lnTo>
                    <a:pt x="107" y="0"/>
                  </a:lnTo>
                  <a:close/>
                  <a:moveTo>
                    <a:pt x="20" y="114"/>
                  </a:moveTo>
                  <a:lnTo>
                    <a:pt x="20" y="114"/>
                  </a:lnTo>
                  <a:lnTo>
                    <a:pt x="16" y="116"/>
                  </a:lnTo>
                  <a:lnTo>
                    <a:pt x="11" y="116"/>
                  </a:lnTo>
                  <a:lnTo>
                    <a:pt x="7" y="114"/>
                  </a:lnTo>
                  <a:lnTo>
                    <a:pt x="2" y="115"/>
                  </a:lnTo>
                  <a:lnTo>
                    <a:pt x="0" y="115"/>
                  </a:lnTo>
                  <a:lnTo>
                    <a:pt x="1" y="120"/>
                  </a:lnTo>
                  <a:lnTo>
                    <a:pt x="1" y="121"/>
                  </a:lnTo>
                  <a:lnTo>
                    <a:pt x="2" y="122"/>
                  </a:lnTo>
                  <a:lnTo>
                    <a:pt x="3" y="122"/>
                  </a:lnTo>
                  <a:lnTo>
                    <a:pt x="5" y="121"/>
                  </a:lnTo>
                  <a:lnTo>
                    <a:pt x="7" y="120"/>
                  </a:lnTo>
                  <a:lnTo>
                    <a:pt x="10" y="120"/>
                  </a:lnTo>
                  <a:lnTo>
                    <a:pt x="12" y="121"/>
                  </a:lnTo>
                  <a:lnTo>
                    <a:pt x="13" y="122"/>
                  </a:lnTo>
                  <a:lnTo>
                    <a:pt x="15" y="124"/>
                  </a:lnTo>
                  <a:lnTo>
                    <a:pt x="17" y="124"/>
                  </a:lnTo>
                  <a:lnTo>
                    <a:pt x="21" y="122"/>
                  </a:lnTo>
                  <a:lnTo>
                    <a:pt x="25" y="119"/>
                  </a:lnTo>
                  <a:lnTo>
                    <a:pt x="26" y="117"/>
                  </a:lnTo>
                  <a:lnTo>
                    <a:pt x="27" y="115"/>
                  </a:lnTo>
                  <a:lnTo>
                    <a:pt x="23" y="116"/>
                  </a:lnTo>
                  <a:lnTo>
                    <a:pt x="20" y="114"/>
                  </a:lnTo>
                  <a:close/>
                  <a:moveTo>
                    <a:pt x="120" y="18"/>
                  </a:moveTo>
                  <a:lnTo>
                    <a:pt x="120" y="18"/>
                  </a:lnTo>
                  <a:lnTo>
                    <a:pt x="115" y="17"/>
                  </a:lnTo>
                  <a:lnTo>
                    <a:pt x="112" y="16"/>
                  </a:lnTo>
                  <a:lnTo>
                    <a:pt x="111" y="13"/>
                  </a:lnTo>
                  <a:lnTo>
                    <a:pt x="108" y="10"/>
                  </a:lnTo>
                  <a:lnTo>
                    <a:pt x="100" y="10"/>
                  </a:lnTo>
                  <a:lnTo>
                    <a:pt x="93" y="11"/>
                  </a:lnTo>
                  <a:lnTo>
                    <a:pt x="84" y="12"/>
                  </a:lnTo>
                  <a:lnTo>
                    <a:pt x="78" y="13"/>
                  </a:lnTo>
                  <a:lnTo>
                    <a:pt x="68" y="19"/>
                  </a:lnTo>
                  <a:lnTo>
                    <a:pt x="65" y="22"/>
                  </a:lnTo>
                  <a:lnTo>
                    <a:pt x="62" y="28"/>
                  </a:lnTo>
                  <a:lnTo>
                    <a:pt x="53" y="35"/>
                  </a:lnTo>
                  <a:lnTo>
                    <a:pt x="48" y="38"/>
                  </a:lnTo>
                  <a:lnTo>
                    <a:pt x="46" y="37"/>
                  </a:lnTo>
                  <a:lnTo>
                    <a:pt x="44" y="36"/>
                  </a:lnTo>
                  <a:lnTo>
                    <a:pt x="42" y="40"/>
                  </a:lnTo>
                  <a:lnTo>
                    <a:pt x="41" y="43"/>
                  </a:lnTo>
                  <a:lnTo>
                    <a:pt x="37" y="62"/>
                  </a:lnTo>
                  <a:lnTo>
                    <a:pt x="35" y="68"/>
                  </a:lnTo>
                  <a:lnTo>
                    <a:pt x="32" y="74"/>
                  </a:lnTo>
                  <a:lnTo>
                    <a:pt x="26" y="81"/>
                  </a:lnTo>
                  <a:lnTo>
                    <a:pt x="24" y="83"/>
                  </a:lnTo>
                  <a:lnTo>
                    <a:pt x="23" y="84"/>
                  </a:lnTo>
                  <a:lnTo>
                    <a:pt x="21" y="88"/>
                  </a:lnTo>
                  <a:lnTo>
                    <a:pt x="19" y="92"/>
                  </a:lnTo>
                  <a:lnTo>
                    <a:pt x="18" y="94"/>
                  </a:lnTo>
                  <a:lnTo>
                    <a:pt x="24" y="100"/>
                  </a:lnTo>
                  <a:lnTo>
                    <a:pt x="25" y="102"/>
                  </a:lnTo>
                  <a:lnTo>
                    <a:pt x="26" y="104"/>
                  </a:lnTo>
                  <a:lnTo>
                    <a:pt x="20" y="104"/>
                  </a:lnTo>
                  <a:lnTo>
                    <a:pt x="22" y="107"/>
                  </a:lnTo>
                  <a:lnTo>
                    <a:pt x="25" y="108"/>
                  </a:lnTo>
                  <a:lnTo>
                    <a:pt x="27" y="109"/>
                  </a:lnTo>
                  <a:lnTo>
                    <a:pt x="28" y="111"/>
                  </a:lnTo>
                  <a:lnTo>
                    <a:pt x="26" y="111"/>
                  </a:lnTo>
                  <a:lnTo>
                    <a:pt x="24" y="111"/>
                  </a:lnTo>
                  <a:lnTo>
                    <a:pt x="16" y="105"/>
                  </a:lnTo>
                  <a:lnTo>
                    <a:pt x="12" y="104"/>
                  </a:lnTo>
                  <a:lnTo>
                    <a:pt x="6" y="105"/>
                  </a:lnTo>
                  <a:lnTo>
                    <a:pt x="4" y="105"/>
                  </a:lnTo>
                  <a:lnTo>
                    <a:pt x="3" y="107"/>
                  </a:lnTo>
                  <a:lnTo>
                    <a:pt x="5" y="110"/>
                  </a:lnTo>
                  <a:lnTo>
                    <a:pt x="7" y="111"/>
                  </a:lnTo>
                  <a:lnTo>
                    <a:pt x="10" y="112"/>
                  </a:lnTo>
                  <a:lnTo>
                    <a:pt x="14" y="114"/>
                  </a:lnTo>
                  <a:lnTo>
                    <a:pt x="20" y="112"/>
                  </a:lnTo>
                  <a:lnTo>
                    <a:pt x="24" y="114"/>
                  </a:lnTo>
                  <a:lnTo>
                    <a:pt x="27" y="115"/>
                  </a:lnTo>
                  <a:lnTo>
                    <a:pt x="29" y="116"/>
                  </a:lnTo>
                  <a:lnTo>
                    <a:pt x="32" y="116"/>
                  </a:lnTo>
                  <a:lnTo>
                    <a:pt x="33" y="116"/>
                  </a:lnTo>
                  <a:lnTo>
                    <a:pt x="32" y="113"/>
                  </a:lnTo>
                  <a:lnTo>
                    <a:pt x="34" y="111"/>
                  </a:lnTo>
                  <a:lnTo>
                    <a:pt x="36" y="110"/>
                  </a:lnTo>
                  <a:lnTo>
                    <a:pt x="36" y="112"/>
                  </a:lnTo>
                  <a:lnTo>
                    <a:pt x="38" y="113"/>
                  </a:lnTo>
                  <a:lnTo>
                    <a:pt x="40" y="113"/>
                  </a:lnTo>
                  <a:lnTo>
                    <a:pt x="43" y="110"/>
                  </a:lnTo>
                  <a:lnTo>
                    <a:pt x="44" y="110"/>
                  </a:lnTo>
                  <a:lnTo>
                    <a:pt x="45" y="112"/>
                  </a:lnTo>
                  <a:lnTo>
                    <a:pt x="45" y="112"/>
                  </a:lnTo>
                  <a:lnTo>
                    <a:pt x="45" y="114"/>
                  </a:lnTo>
                  <a:lnTo>
                    <a:pt x="46" y="114"/>
                  </a:lnTo>
                  <a:lnTo>
                    <a:pt x="49" y="114"/>
                  </a:lnTo>
                  <a:lnTo>
                    <a:pt x="51" y="112"/>
                  </a:lnTo>
                  <a:lnTo>
                    <a:pt x="52" y="111"/>
                  </a:lnTo>
                  <a:lnTo>
                    <a:pt x="53" y="112"/>
                  </a:lnTo>
                  <a:lnTo>
                    <a:pt x="53" y="114"/>
                  </a:lnTo>
                  <a:lnTo>
                    <a:pt x="54" y="117"/>
                  </a:lnTo>
                  <a:lnTo>
                    <a:pt x="58" y="120"/>
                  </a:lnTo>
                  <a:lnTo>
                    <a:pt x="61" y="121"/>
                  </a:lnTo>
                  <a:lnTo>
                    <a:pt x="64" y="120"/>
                  </a:lnTo>
                  <a:lnTo>
                    <a:pt x="66" y="120"/>
                  </a:lnTo>
                  <a:lnTo>
                    <a:pt x="67" y="120"/>
                  </a:lnTo>
                  <a:lnTo>
                    <a:pt x="68" y="122"/>
                  </a:lnTo>
                  <a:lnTo>
                    <a:pt x="70" y="124"/>
                  </a:lnTo>
                  <a:lnTo>
                    <a:pt x="75" y="126"/>
                  </a:lnTo>
                  <a:lnTo>
                    <a:pt x="76" y="126"/>
                  </a:lnTo>
                  <a:lnTo>
                    <a:pt x="77" y="128"/>
                  </a:lnTo>
                  <a:lnTo>
                    <a:pt x="77" y="130"/>
                  </a:lnTo>
                  <a:lnTo>
                    <a:pt x="74" y="135"/>
                  </a:lnTo>
                  <a:lnTo>
                    <a:pt x="74" y="136"/>
                  </a:lnTo>
                  <a:lnTo>
                    <a:pt x="74" y="136"/>
                  </a:lnTo>
                  <a:lnTo>
                    <a:pt x="74" y="137"/>
                  </a:lnTo>
                  <a:lnTo>
                    <a:pt x="71" y="141"/>
                  </a:lnTo>
                  <a:lnTo>
                    <a:pt x="71" y="142"/>
                  </a:lnTo>
                  <a:lnTo>
                    <a:pt x="72" y="144"/>
                  </a:lnTo>
                  <a:lnTo>
                    <a:pt x="73" y="145"/>
                  </a:lnTo>
                  <a:lnTo>
                    <a:pt x="77" y="143"/>
                  </a:lnTo>
                  <a:lnTo>
                    <a:pt x="79" y="146"/>
                  </a:lnTo>
                  <a:lnTo>
                    <a:pt x="82" y="146"/>
                  </a:lnTo>
                  <a:lnTo>
                    <a:pt x="84" y="139"/>
                  </a:lnTo>
                  <a:lnTo>
                    <a:pt x="82" y="136"/>
                  </a:lnTo>
                  <a:lnTo>
                    <a:pt x="81" y="135"/>
                  </a:lnTo>
                  <a:lnTo>
                    <a:pt x="79" y="135"/>
                  </a:lnTo>
                  <a:lnTo>
                    <a:pt x="78" y="134"/>
                  </a:lnTo>
                  <a:lnTo>
                    <a:pt x="78" y="133"/>
                  </a:lnTo>
                  <a:lnTo>
                    <a:pt x="78" y="132"/>
                  </a:lnTo>
                  <a:lnTo>
                    <a:pt x="80" y="132"/>
                  </a:lnTo>
                  <a:lnTo>
                    <a:pt x="81" y="131"/>
                  </a:lnTo>
                  <a:lnTo>
                    <a:pt x="86" y="127"/>
                  </a:lnTo>
                  <a:lnTo>
                    <a:pt x="87" y="126"/>
                  </a:lnTo>
                  <a:lnTo>
                    <a:pt x="86" y="125"/>
                  </a:lnTo>
                  <a:lnTo>
                    <a:pt x="85" y="125"/>
                  </a:lnTo>
                  <a:lnTo>
                    <a:pt x="85" y="124"/>
                  </a:lnTo>
                  <a:lnTo>
                    <a:pt x="85" y="123"/>
                  </a:lnTo>
                  <a:lnTo>
                    <a:pt x="87" y="116"/>
                  </a:lnTo>
                  <a:lnTo>
                    <a:pt x="88" y="114"/>
                  </a:lnTo>
                  <a:lnTo>
                    <a:pt x="88" y="112"/>
                  </a:lnTo>
                  <a:lnTo>
                    <a:pt x="88" y="110"/>
                  </a:lnTo>
                  <a:lnTo>
                    <a:pt x="87" y="107"/>
                  </a:lnTo>
                  <a:lnTo>
                    <a:pt x="85" y="104"/>
                  </a:lnTo>
                  <a:lnTo>
                    <a:pt x="85" y="102"/>
                  </a:lnTo>
                  <a:lnTo>
                    <a:pt x="84" y="101"/>
                  </a:lnTo>
                  <a:lnTo>
                    <a:pt x="81" y="96"/>
                  </a:lnTo>
                  <a:lnTo>
                    <a:pt x="81" y="94"/>
                  </a:lnTo>
                  <a:lnTo>
                    <a:pt x="82" y="92"/>
                  </a:lnTo>
                  <a:lnTo>
                    <a:pt x="85" y="91"/>
                  </a:lnTo>
                  <a:lnTo>
                    <a:pt x="86" y="91"/>
                  </a:lnTo>
                  <a:lnTo>
                    <a:pt x="87" y="90"/>
                  </a:lnTo>
                  <a:lnTo>
                    <a:pt x="92" y="92"/>
                  </a:lnTo>
                  <a:lnTo>
                    <a:pt x="93" y="93"/>
                  </a:lnTo>
                  <a:lnTo>
                    <a:pt x="94" y="93"/>
                  </a:lnTo>
                  <a:lnTo>
                    <a:pt x="96" y="91"/>
                  </a:lnTo>
                  <a:lnTo>
                    <a:pt x="98" y="91"/>
                  </a:lnTo>
                  <a:lnTo>
                    <a:pt x="105" y="89"/>
                  </a:lnTo>
                  <a:lnTo>
                    <a:pt x="106" y="87"/>
                  </a:lnTo>
                  <a:lnTo>
                    <a:pt x="107" y="86"/>
                  </a:lnTo>
                  <a:lnTo>
                    <a:pt x="107" y="85"/>
                  </a:lnTo>
                  <a:lnTo>
                    <a:pt x="105" y="82"/>
                  </a:lnTo>
                  <a:lnTo>
                    <a:pt x="104" y="81"/>
                  </a:lnTo>
                  <a:lnTo>
                    <a:pt x="105" y="80"/>
                  </a:lnTo>
                  <a:lnTo>
                    <a:pt x="106" y="79"/>
                  </a:lnTo>
                  <a:lnTo>
                    <a:pt x="107" y="78"/>
                  </a:lnTo>
                  <a:lnTo>
                    <a:pt x="109" y="77"/>
                  </a:lnTo>
                  <a:lnTo>
                    <a:pt x="113" y="74"/>
                  </a:lnTo>
                  <a:lnTo>
                    <a:pt x="114" y="71"/>
                  </a:lnTo>
                  <a:lnTo>
                    <a:pt x="114" y="67"/>
                  </a:lnTo>
                  <a:lnTo>
                    <a:pt x="115" y="65"/>
                  </a:lnTo>
                  <a:lnTo>
                    <a:pt x="113" y="63"/>
                  </a:lnTo>
                  <a:lnTo>
                    <a:pt x="112" y="62"/>
                  </a:lnTo>
                  <a:lnTo>
                    <a:pt x="111" y="62"/>
                  </a:lnTo>
                  <a:lnTo>
                    <a:pt x="108" y="62"/>
                  </a:lnTo>
                  <a:lnTo>
                    <a:pt x="106" y="61"/>
                  </a:lnTo>
                  <a:lnTo>
                    <a:pt x="104" y="59"/>
                  </a:lnTo>
                  <a:lnTo>
                    <a:pt x="104" y="57"/>
                  </a:lnTo>
                  <a:lnTo>
                    <a:pt x="104" y="56"/>
                  </a:lnTo>
                  <a:lnTo>
                    <a:pt x="105" y="55"/>
                  </a:lnTo>
                  <a:lnTo>
                    <a:pt x="104" y="54"/>
                  </a:lnTo>
                  <a:lnTo>
                    <a:pt x="104" y="53"/>
                  </a:lnTo>
                  <a:lnTo>
                    <a:pt x="106" y="52"/>
                  </a:lnTo>
                  <a:lnTo>
                    <a:pt x="114" y="52"/>
                  </a:lnTo>
                  <a:lnTo>
                    <a:pt x="114" y="51"/>
                  </a:lnTo>
                  <a:lnTo>
                    <a:pt x="115" y="46"/>
                  </a:lnTo>
                  <a:lnTo>
                    <a:pt x="117" y="39"/>
                  </a:lnTo>
                  <a:lnTo>
                    <a:pt x="119" y="35"/>
                  </a:lnTo>
                  <a:lnTo>
                    <a:pt x="119" y="33"/>
                  </a:lnTo>
                  <a:lnTo>
                    <a:pt x="119" y="23"/>
                  </a:lnTo>
                  <a:lnTo>
                    <a:pt x="120" y="18"/>
                  </a:lnTo>
                  <a:close/>
                  <a:moveTo>
                    <a:pt x="12" y="100"/>
                  </a:moveTo>
                  <a:lnTo>
                    <a:pt x="12" y="100"/>
                  </a:lnTo>
                  <a:lnTo>
                    <a:pt x="14" y="99"/>
                  </a:lnTo>
                  <a:lnTo>
                    <a:pt x="18" y="103"/>
                  </a:lnTo>
                  <a:lnTo>
                    <a:pt x="22" y="102"/>
                  </a:lnTo>
                  <a:lnTo>
                    <a:pt x="22" y="101"/>
                  </a:lnTo>
                  <a:lnTo>
                    <a:pt x="21" y="100"/>
                  </a:lnTo>
                  <a:lnTo>
                    <a:pt x="18" y="97"/>
                  </a:lnTo>
                  <a:lnTo>
                    <a:pt x="13" y="97"/>
                  </a:lnTo>
                  <a:lnTo>
                    <a:pt x="10" y="98"/>
                  </a:lnTo>
                  <a:lnTo>
                    <a:pt x="10" y="99"/>
                  </a:lnTo>
                  <a:lnTo>
                    <a:pt x="12" y="100"/>
                  </a:lnTo>
                  <a:close/>
                  <a:moveTo>
                    <a:pt x="44" y="33"/>
                  </a:moveTo>
                  <a:lnTo>
                    <a:pt x="44" y="33"/>
                  </a:lnTo>
                  <a:lnTo>
                    <a:pt x="47" y="29"/>
                  </a:lnTo>
                  <a:lnTo>
                    <a:pt x="47" y="23"/>
                  </a:lnTo>
                  <a:lnTo>
                    <a:pt x="43" y="28"/>
                  </a:lnTo>
                  <a:lnTo>
                    <a:pt x="42" y="31"/>
                  </a:lnTo>
                  <a:lnTo>
                    <a:pt x="42" y="32"/>
                  </a:lnTo>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16" name="Luxembourg">
              <a:extLst>
                <a:ext uri="{FF2B5EF4-FFF2-40B4-BE49-F238E27FC236}">
                  <a16:creationId xmlns:a16="http://schemas.microsoft.com/office/drawing/2014/main" id="{F1A8D8BB-6A0A-4BDC-A22F-510C9F62354C}"/>
                </a:ext>
              </a:extLst>
            </p:cNvPr>
            <p:cNvSpPr>
              <a:spLocks/>
            </p:cNvSpPr>
            <p:nvPr/>
          </p:nvSpPr>
          <p:spPr bwMode="auto">
            <a:xfrm>
              <a:off x="5476481" y="4416190"/>
              <a:ext cx="66579" cy="106276"/>
            </a:xfrm>
            <a:custGeom>
              <a:avLst/>
              <a:gdLst>
                <a:gd name="T0" fmla="*/ 12 w 24"/>
                <a:gd name="T1" fmla="*/ 2 h 35"/>
                <a:gd name="T2" fmla="*/ 12 w 24"/>
                <a:gd name="T3" fmla="*/ 2 h 35"/>
                <a:gd name="T4" fmla="*/ 12 w 24"/>
                <a:gd name="T5" fmla="*/ 3 h 35"/>
                <a:gd name="T6" fmla="*/ 12 w 24"/>
                <a:gd name="T7" fmla="*/ 6 h 35"/>
                <a:gd name="T8" fmla="*/ 13 w 24"/>
                <a:gd name="T9" fmla="*/ 9 h 35"/>
                <a:gd name="T10" fmla="*/ 15 w 24"/>
                <a:gd name="T11" fmla="*/ 12 h 35"/>
                <a:gd name="T12" fmla="*/ 16 w 24"/>
                <a:gd name="T13" fmla="*/ 14 h 35"/>
                <a:gd name="T14" fmla="*/ 18 w 24"/>
                <a:gd name="T15" fmla="*/ 16 h 35"/>
                <a:gd name="T16" fmla="*/ 22 w 24"/>
                <a:gd name="T17" fmla="*/ 17 h 35"/>
                <a:gd name="T18" fmla="*/ 23 w 24"/>
                <a:gd name="T19" fmla="*/ 18 h 35"/>
                <a:gd name="T20" fmla="*/ 24 w 24"/>
                <a:gd name="T21" fmla="*/ 20 h 35"/>
                <a:gd name="T22" fmla="*/ 23 w 24"/>
                <a:gd name="T23" fmla="*/ 22 h 35"/>
                <a:gd name="T24" fmla="*/ 22 w 24"/>
                <a:gd name="T25" fmla="*/ 23 h 35"/>
                <a:gd name="T26" fmla="*/ 21 w 24"/>
                <a:gd name="T27" fmla="*/ 25 h 35"/>
                <a:gd name="T28" fmla="*/ 20 w 24"/>
                <a:gd name="T29" fmla="*/ 27 h 35"/>
                <a:gd name="T30" fmla="*/ 19 w 24"/>
                <a:gd name="T31" fmla="*/ 31 h 35"/>
                <a:gd name="T32" fmla="*/ 19 w 24"/>
                <a:gd name="T33" fmla="*/ 34 h 35"/>
                <a:gd name="T34" fmla="*/ 17 w 24"/>
                <a:gd name="T35" fmla="*/ 33 h 35"/>
                <a:gd name="T36" fmla="*/ 16 w 24"/>
                <a:gd name="T37" fmla="*/ 32 h 35"/>
                <a:gd name="T38" fmla="*/ 14 w 24"/>
                <a:gd name="T39" fmla="*/ 32 h 35"/>
                <a:gd name="T40" fmla="*/ 12 w 24"/>
                <a:gd name="T41" fmla="*/ 33 h 35"/>
                <a:gd name="T42" fmla="*/ 11 w 24"/>
                <a:gd name="T43" fmla="*/ 34 h 35"/>
                <a:gd name="T44" fmla="*/ 9 w 24"/>
                <a:gd name="T45" fmla="*/ 35 h 35"/>
                <a:gd name="T46" fmla="*/ 7 w 24"/>
                <a:gd name="T47" fmla="*/ 34 h 35"/>
                <a:gd name="T48" fmla="*/ 6 w 24"/>
                <a:gd name="T49" fmla="*/ 33 h 35"/>
                <a:gd name="T50" fmla="*/ 5 w 24"/>
                <a:gd name="T51" fmla="*/ 32 h 35"/>
                <a:gd name="T52" fmla="*/ 3 w 24"/>
                <a:gd name="T53" fmla="*/ 32 h 35"/>
                <a:gd name="T54" fmla="*/ 2 w 24"/>
                <a:gd name="T55" fmla="*/ 30 h 35"/>
                <a:gd name="T56" fmla="*/ 2 w 24"/>
                <a:gd name="T57" fmla="*/ 29 h 35"/>
                <a:gd name="T58" fmla="*/ 3 w 24"/>
                <a:gd name="T59" fmla="*/ 28 h 35"/>
                <a:gd name="T60" fmla="*/ 4 w 24"/>
                <a:gd name="T61" fmla="*/ 27 h 35"/>
                <a:gd name="T62" fmla="*/ 4 w 24"/>
                <a:gd name="T63" fmla="*/ 25 h 35"/>
                <a:gd name="T64" fmla="*/ 2 w 24"/>
                <a:gd name="T65" fmla="*/ 21 h 35"/>
                <a:gd name="T66" fmla="*/ 2 w 24"/>
                <a:gd name="T67" fmla="*/ 20 h 35"/>
                <a:gd name="T68" fmla="*/ 0 w 24"/>
                <a:gd name="T69" fmla="*/ 17 h 35"/>
                <a:gd name="T70" fmla="*/ 0 w 24"/>
                <a:gd name="T71" fmla="*/ 16 h 35"/>
                <a:gd name="T72" fmla="*/ 0 w 24"/>
                <a:gd name="T73" fmla="*/ 15 h 35"/>
                <a:gd name="T74" fmla="*/ 0 w 24"/>
                <a:gd name="T75" fmla="*/ 14 h 35"/>
                <a:gd name="T76" fmla="*/ 0 w 24"/>
                <a:gd name="T77" fmla="*/ 12 h 35"/>
                <a:gd name="T78" fmla="*/ 2 w 24"/>
                <a:gd name="T79" fmla="*/ 10 h 35"/>
                <a:gd name="T80" fmla="*/ 3 w 24"/>
                <a:gd name="T81" fmla="*/ 7 h 35"/>
                <a:gd name="T82" fmla="*/ 4 w 24"/>
                <a:gd name="T83" fmla="*/ 4 h 35"/>
                <a:gd name="T84" fmla="*/ 8 w 24"/>
                <a:gd name="T85" fmla="*/ 0 h 35"/>
                <a:gd name="T86" fmla="*/ 10 w 24"/>
                <a:gd name="T87" fmla="*/ 0 h 35"/>
                <a:gd name="T88" fmla="*/ 11 w 24"/>
                <a:gd name="T89" fmla="*/ 0 h 35"/>
                <a:gd name="T90" fmla="*/ 12 w 24"/>
                <a:gd name="T9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5">
                  <a:moveTo>
                    <a:pt x="12" y="2"/>
                  </a:moveTo>
                  <a:lnTo>
                    <a:pt x="12" y="2"/>
                  </a:lnTo>
                  <a:lnTo>
                    <a:pt x="12" y="3"/>
                  </a:lnTo>
                  <a:lnTo>
                    <a:pt x="12" y="6"/>
                  </a:lnTo>
                  <a:lnTo>
                    <a:pt x="13" y="9"/>
                  </a:lnTo>
                  <a:lnTo>
                    <a:pt x="15" y="12"/>
                  </a:lnTo>
                  <a:lnTo>
                    <a:pt x="16" y="14"/>
                  </a:lnTo>
                  <a:lnTo>
                    <a:pt x="18" y="16"/>
                  </a:lnTo>
                  <a:lnTo>
                    <a:pt x="22" y="17"/>
                  </a:lnTo>
                  <a:lnTo>
                    <a:pt x="23" y="18"/>
                  </a:lnTo>
                  <a:lnTo>
                    <a:pt x="24" y="20"/>
                  </a:lnTo>
                  <a:lnTo>
                    <a:pt x="23" y="22"/>
                  </a:lnTo>
                  <a:lnTo>
                    <a:pt x="22" y="23"/>
                  </a:lnTo>
                  <a:lnTo>
                    <a:pt x="21" y="25"/>
                  </a:lnTo>
                  <a:lnTo>
                    <a:pt x="20" y="27"/>
                  </a:lnTo>
                  <a:lnTo>
                    <a:pt x="19" y="31"/>
                  </a:lnTo>
                  <a:lnTo>
                    <a:pt x="19" y="34"/>
                  </a:lnTo>
                  <a:lnTo>
                    <a:pt x="17" y="33"/>
                  </a:lnTo>
                  <a:lnTo>
                    <a:pt x="16" y="32"/>
                  </a:lnTo>
                  <a:lnTo>
                    <a:pt x="14" y="32"/>
                  </a:lnTo>
                  <a:lnTo>
                    <a:pt x="12" y="33"/>
                  </a:lnTo>
                  <a:lnTo>
                    <a:pt x="11" y="34"/>
                  </a:lnTo>
                  <a:lnTo>
                    <a:pt x="9" y="35"/>
                  </a:lnTo>
                  <a:lnTo>
                    <a:pt x="7" y="34"/>
                  </a:lnTo>
                  <a:lnTo>
                    <a:pt x="6" y="33"/>
                  </a:lnTo>
                  <a:lnTo>
                    <a:pt x="5" y="32"/>
                  </a:lnTo>
                  <a:lnTo>
                    <a:pt x="3" y="32"/>
                  </a:lnTo>
                  <a:lnTo>
                    <a:pt x="2" y="30"/>
                  </a:lnTo>
                  <a:lnTo>
                    <a:pt x="2" y="29"/>
                  </a:lnTo>
                  <a:lnTo>
                    <a:pt x="3" y="28"/>
                  </a:lnTo>
                  <a:lnTo>
                    <a:pt x="4" y="27"/>
                  </a:lnTo>
                  <a:lnTo>
                    <a:pt x="4" y="25"/>
                  </a:lnTo>
                  <a:lnTo>
                    <a:pt x="2" y="21"/>
                  </a:lnTo>
                  <a:lnTo>
                    <a:pt x="2" y="20"/>
                  </a:lnTo>
                  <a:lnTo>
                    <a:pt x="0" y="17"/>
                  </a:lnTo>
                  <a:lnTo>
                    <a:pt x="0" y="16"/>
                  </a:lnTo>
                  <a:lnTo>
                    <a:pt x="0" y="15"/>
                  </a:lnTo>
                  <a:lnTo>
                    <a:pt x="0" y="14"/>
                  </a:lnTo>
                  <a:lnTo>
                    <a:pt x="0" y="12"/>
                  </a:lnTo>
                  <a:lnTo>
                    <a:pt x="2" y="10"/>
                  </a:lnTo>
                  <a:lnTo>
                    <a:pt x="3" y="7"/>
                  </a:lnTo>
                  <a:lnTo>
                    <a:pt x="4" y="4"/>
                  </a:lnTo>
                  <a:lnTo>
                    <a:pt x="8" y="0"/>
                  </a:lnTo>
                  <a:lnTo>
                    <a:pt x="10" y="0"/>
                  </a:lnTo>
                  <a:lnTo>
                    <a:pt x="11" y="0"/>
                  </a:lnTo>
                  <a:lnTo>
                    <a:pt x="12" y="2"/>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26" name="Andorra">
              <a:extLst>
                <a:ext uri="{FF2B5EF4-FFF2-40B4-BE49-F238E27FC236}">
                  <a16:creationId xmlns:a16="http://schemas.microsoft.com/office/drawing/2014/main" id="{37432EE2-E7C1-4F10-BA34-7D43B478ABA4}"/>
                </a:ext>
              </a:extLst>
            </p:cNvPr>
            <p:cNvSpPr>
              <a:spLocks/>
            </p:cNvSpPr>
            <p:nvPr/>
          </p:nvSpPr>
          <p:spPr bwMode="auto">
            <a:xfrm>
              <a:off x="5088767" y="5388950"/>
              <a:ext cx="33007" cy="26339"/>
            </a:xfrm>
            <a:custGeom>
              <a:avLst/>
              <a:gdLst>
                <a:gd name="T0" fmla="*/ 9 w 10"/>
                <a:gd name="T1" fmla="*/ 6 h 9"/>
                <a:gd name="T2" fmla="*/ 9 w 10"/>
                <a:gd name="T3" fmla="*/ 6 h 9"/>
                <a:gd name="T4" fmla="*/ 8 w 10"/>
                <a:gd name="T5" fmla="*/ 6 h 9"/>
                <a:gd name="T6" fmla="*/ 6 w 10"/>
                <a:gd name="T7" fmla="*/ 8 h 9"/>
                <a:gd name="T8" fmla="*/ 4 w 10"/>
                <a:gd name="T9" fmla="*/ 8 h 9"/>
                <a:gd name="T10" fmla="*/ 2 w 10"/>
                <a:gd name="T11" fmla="*/ 9 h 9"/>
                <a:gd name="T12" fmla="*/ 1 w 10"/>
                <a:gd name="T13" fmla="*/ 8 h 9"/>
                <a:gd name="T14" fmla="*/ 1 w 10"/>
                <a:gd name="T15" fmla="*/ 7 h 9"/>
                <a:gd name="T16" fmla="*/ 1 w 10"/>
                <a:gd name="T17" fmla="*/ 6 h 9"/>
                <a:gd name="T18" fmla="*/ 0 w 10"/>
                <a:gd name="T19" fmla="*/ 4 h 9"/>
                <a:gd name="T20" fmla="*/ 0 w 10"/>
                <a:gd name="T21" fmla="*/ 4 h 9"/>
                <a:gd name="T22" fmla="*/ 1 w 10"/>
                <a:gd name="T23" fmla="*/ 2 h 9"/>
                <a:gd name="T24" fmla="*/ 2 w 10"/>
                <a:gd name="T25" fmla="*/ 1 h 9"/>
                <a:gd name="T26" fmla="*/ 3 w 10"/>
                <a:gd name="T27" fmla="*/ 0 h 9"/>
                <a:gd name="T28" fmla="*/ 5 w 10"/>
                <a:gd name="T29" fmla="*/ 0 h 9"/>
                <a:gd name="T30" fmla="*/ 9 w 10"/>
                <a:gd name="T31" fmla="*/ 1 h 9"/>
                <a:gd name="T32" fmla="*/ 10 w 10"/>
                <a:gd name="T33" fmla="*/ 3 h 9"/>
                <a:gd name="T34" fmla="*/ 10 w 10"/>
                <a:gd name="T35" fmla="*/ 3 h 9"/>
                <a:gd name="T36" fmla="*/ 10 w 10"/>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9" y="6"/>
                  </a:moveTo>
                  <a:lnTo>
                    <a:pt x="9" y="6"/>
                  </a:lnTo>
                  <a:lnTo>
                    <a:pt x="8" y="6"/>
                  </a:lnTo>
                  <a:lnTo>
                    <a:pt x="6" y="8"/>
                  </a:lnTo>
                  <a:lnTo>
                    <a:pt x="4" y="8"/>
                  </a:lnTo>
                  <a:lnTo>
                    <a:pt x="2" y="9"/>
                  </a:lnTo>
                  <a:lnTo>
                    <a:pt x="1" y="8"/>
                  </a:lnTo>
                  <a:lnTo>
                    <a:pt x="1" y="7"/>
                  </a:lnTo>
                  <a:lnTo>
                    <a:pt x="1" y="6"/>
                  </a:lnTo>
                  <a:lnTo>
                    <a:pt x="0" y="4"/>
                  </a:lnTo>
                  <a:lnTo>
                    <a:pt x="0" y="4"/>
                  </a:lnTo>
                  <a:lnTo>
                    <a:pt x="1" y="2"/>
                  </a:lnTo>
                  <a:lnTo>
                    <a:pt x="2" y="1"/>
                  </a:lnTo>
                  <a:lnTo>
                    <a:pt x="3" y="0"/>
                  </a:lnTo>
                  <a:lnTo>
                    <a:pt x="5" y="0"/>
                  </a:lnTo>
                  <a:lnTo>
                    <a:pt x="9" y="1"/>
                  </a:lnTo>
                  <a:lnTo>
                    <a:pt x="10" y="3"/>
                  </a:lnTo>
                  <a:lnTo>
                    <a:pt x="10" y="3"/>
                  </a:lnTo>
                  <a:lnTo>
                    <a:pt x="10" y="5"/>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27" name="Albania">
              <a:extLst>
                <a:ext uri="{FF2B5EF4-FFF2-40B4-BE49-F238E27FC236}">
                  <a16:creationId xmlns:a16="http://schemas.microsoft.com/office/drawing/2014/main" id="{D2398FE0-B88C-4A30-A3CF-E5B13CC5EF51}"/>
                </a:ext>
              </a:extLst>
            </p:cNvPr>
            <p:cNvSpPr>
              <a:spLocks/>
            </p:cNvSpPr>
            <p:nvPr/>
          </p:nvSpPr>
          <p:spPr bwMode="auto">
            <a:xfrm>
              <a:off x="6679570" y="5388950"/>
              <a:ext cx="158420" cy="355603"/>
            </a:xfrm>
            <a:custGeom>
              <a:avLst/>
              <a:gdLst>
                <a:gd name="T0" fmla="*/ 25 w 55"/>
                <a:gd name="T1" fmla="*/ 4 h 123"/>
                <a:gd name="T2" fmla="*/ 29 w 55"/>
                <a:gd name="T3" fmla="*/ 9 h 123"/>
                <a:gd name="T4" fmla="*/ 34 w 55"/>
                <a:gd name="T5" fmla="*/ 14 h 123"/>
                <a:gd name="T6" fmla="*/ 38 w 55"/>
                <a:gd name="T7" fmla="*/ 17 h 123"/>
                <a:gd name="T8" fmla="*/ 41 w 55"/>
                <a:gd name="T9" fmla="*/ 26 h 123"/>
                <a:gd name="T10" fmla="*/ 40 w 55"/>
                <a:gd name="T11" fmla="*/ 32 h 123"/>
                <a:gd name="T12" fmla="*/ 39 w 55"/>
                <a:gd name="T13" fmla="*/ 39 h 123"/>
                <a:gd name="T14" fmla="*/ 39 w 55"/>
                <a:gd name="T15" fmla="*/ 44 h 123"/>
                <a:gd name="T16" fmla="*/ 37 w 55"/>
                <a:gd name="T17" fmla="*/ 47 h 123"/>
                <a:gd name="T18" fmla="*/ 38 w 55"/>
                <a:gd name="T19" fmla="*/ 54 h 123"/>
                <a:gd name="T20" fmla="*/ 40 w 55"/>
                <a:gd name="T21" fmla="*/ 63 h 123"/>
                <a:gd name="T22" fmla="*/ 43 w 55"/>
                <a:gd name="T23" fmla="*/ 66 h 123"/>
                <a:gd name="T24" fmla="*/ 46 w 55"/>
                <a:gd name="T25" fmla="*/ 72 h 123"/>
                <a:gd name="T26" fmla="*/ 52 w 55"/>
                <a:gd name="T27" fmla="*/ 72 h 123"/>
                <a:gd name="T28" fmla="*/ 53 w 55"/>
                <a:gd name="T29" fmla="*/ 74 h 123"/>
                <a:gd name="T30" fmla="*/ 54 w 55"/>
                <a:gd name="T31" fmla="*/ 80 h 123"/>
                <a:gd name="T32" fmla="*/ 55 w 55"/>
                <a:gd name="T33" fmla="*/ 84 h 123"/>
                <a:gd name="T34" fmla="*/ 52 w 55"/>
                <a:gd name="T35" fmla="*/ 89 h 123"/>
                <a:gd name="T36" fmla="*/ 48 w 55"/>
                <a:gd name="T37" fmla="*/ 91 h 123"/>
                <a:gd name="T38" fmla="*/ 46 w 55"/>
                <a:gd name="T39" fmla="*/ 95 h 123"/>
                <a:gd name="T40" fmla="*/ 45 w 55"/>
                <a:gd name="T41" fmla="*/ 99 h 123"/>
                <a:gd name="T42" fmla="*/ 43 w 55"/>
                <a:gd name="T43" fmla="*/ 104 h 123"/>
                <a:gd name="T44" fmla="*/ 39 w 55"/>
                <a:gd name="T45" fmla="*/ 106 h 123"/>
                <a:gd name="T46" fmla="*/ 36 w 55"/>
                <a:gd name="T47" fmla="*/ 107 h 123"/>
                <a:gd name="T48" fmla="*/ 33 w 55"/>
                <a:gd name="T49" fmla="*/ 109 h 123"/>
                <a:gd name="T50" fmla="*/ 33 w 55"/>
                <a:gd name="T51" fmla="*/ 111 h 123"/>
                <a:gd name="T52" fmla="*/ 35 w 55"/>
                <a:gd name="T53" fmla="*/ 116 h 123"/>
                <a:gd name="T54" fmla="*/ 34 w 55"/>
                <a:gd name="T55" fmla="*/ 118 h 123"/>
                <a:gd name="T56" fmla="*/ 32 w 55"/>
                <a:gd name="T57" fmla="*/ 118 h 123"/>
                <a:gd name="T58" fmla="*/ 31 w 55"/>
                <a:gd name="T59" fmla="*/ 121 h 123"/>
                <a:gd name="T60" fmla="*/ 29 w 55"/>
                <a:gd name="T61" fmla="*/ 123 h 123"/>
                <a:gd name="T62" fmla="*/ 25 w 55"/>
                <a:gd name="T63" fmla="*/ 121 h 123"/>
                <a:gd name="T64" fmla="*/ 23 w 55"/>
                <a:gd name="T65" fmla="*/ 121 h 123"/>
                <a:gd name="T66" fmla="*/ 22 w 55"/>
                <a:gd name="T67" fmla="*/ 114 h 123"/>
                <a:gd name="T68" fmla="*/ 7 w 55"/>
                <a:gd name="T69" fmla="*/ 101 h 123"/>
                <a:gd name="T70" fmla="*/ 3 w 55"/>
                <a:gd name="T71" fmla="*/ 95 h 123"/>
                <a:gd name="T72" fmla="*/ 3 w 55"/>
                <a:gd name="T73" fmla="*/ 92 h 123"/>
                <a:gd name="T74" fmla="*/ 5 w 55"/>
                <a:gd name="T75" fmla="*/ 94 h 123"/>
                <a:gd name="T76" fmla="*/ 5 w 55"/>
                <a:gd name="T77" fmla="*/ 90 h 123"/>
                <a:gd name="T78" fmla="*/ 2 w 55"/>
                <a:gd name="T79" fmla="*/ 82 h 123"/>
                <a:gd name="T80" fmla="*/ 6 w 55"/>
                <a:gd name="T81" fmla="*/ 71 h 123"/>
                <a:gd name="T82" fmla="*/ 7 w 55"/>
                <a:gd name="T83" fmla="*/ 59 h 123"/>
                <a:gd name="T84" fmla="*/ 5 w 55"/>
                <a:gd name="T85" fmla="*/ 51 h 123"/>
                <a:gd name="T86" fmla="*/ 9 w 55"/>
                <a:gd name="T87" fmla="*/ 44 h 123"/>
                <a:gd name="T88" fmla="*/ 10 w 55"/>
                <a:gd name="T89" fmla="*/ 36 h 123"/>
                <a:gd name="T90" fmla="*/ 2 w 55"/>
                <a:gd name="T91" fmla="*/ 32 h 123"/>
                <a:gd name="T92" fmla="*/ 3 w 55"/>
                <a:gd name="T93" fmla="*/ 27 h 123"/>
                <a:gd name="T94" fmla="*/ 3 w 55"/>
                <a:gd name="T95" fmla="*/ 24 h 123"/>
                <a:gd name="T96" fmla="*/ 0 w 55"/>
                <a:gd name="T97" fmla="*/ 20 h 123"/>
                <a:gd name="T98" fmla="*/ 4 w 55"/>
                <a:gd name="T99" fmla="*/ 12 h 123"/>
                <a:gd name="T100" fmla="*/ 9 w 55"/>
                <a:gd name="T101" fmla="*/ 6 h 123"/>
                <a:gd name="T102" fmla="*/ 12 w 55"/>
                <a:gd name="T103" fmla="*/ 0 h 123"/>
                <a:gd name="T104" fmla="*/ 14 w 55"/>
                <a:gd name="T105" fmla="*/ 0 h 123"/>
                <a:gd name="T106" fmla="*/ 15 w 55"/>
                <a:gd name="T107" fmla="*/ 5 h 123"/>
                <a:gd name="T108" fmla="*/ 16 w 55"/>
                <a:gd name="T109" fmla="*/ 7 h 123"/>
                <a:gd name="T110" fmla="*/ 21 w 55"/>
                <a:gd name="T111" fmla="*/ 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123">
                  <a:moveTo>
                    <a:pt x="25" y="4"/>
                  </a:moveTo>
                  <a:lnTo>
                    <a:pt x="25" y="4"/>
                  </a:lnTo>
                  <a:lnTo>
                    <a:pt x="26" y="5"/>
                  </a:lnTo>
                  <a:lnTo>
                    <a:pt x="29" y="9"/>
                  </a:lnTo>
                  <a:lnTo>
                    <a:pt x="30" y="13"/>
                  </a:lnTo>
                  <a:lnTo>
                    <a:pt x="34" y="14"/>
                  </a:lnTo>
                  <a:lnTo>
                    <a:pt x="36" y="15"/>
                  </a:lnTo>
                  <a:lnTo>
                    <a:pt x="38" y="17"/>
                  </a:lnTo>
                  <a:lnTo>
                    <a:pt x="39" y="20"/>
                  </a:lnTo>
                  <a:lnTo>
                    <a:pt x="41" y="26"/>
                  </a:lnTo>
                  <a:lnTo>
                    <a:pt x="41" y="30"/>
                  </a:lnTo>
                  <a:lnTo>
                    <a:pt x="40" y="32"/>
                  </a:lnTo>
                  <a:lnTo>
                    <a:pt x="40" y="33"/>
                  </a:lnTo>
                  <a:lnTo>
                    <a:pt x="39" y="39"/>
                  </a:lnTo>
                  <a:lnTo>
                    <a:pt x="39" y="42"/>
                  </a:lnTo>
                  <a:lnTo>
                    <a:pt x="39" y="44"/>
                  </a:lnTo>
                  <a:lnTo>
                    <a:pt x="38" y="45"/>
                  </a:lnTo>
                  <a:lnTo>
                    <a:pt x="37" y="47"/>
                  </a:lnTo>
                  <a:lnTo>
                    <a:pt x="38" y="52"/>
                  </a:lnTo>
                  <a:lnTo>
                    <a:pt x="38" y="54"/>
                  </a:lnTo>
                  <a:lnTo>
                    <a:pt x="38" y="57"/>
                  </a:lnTo>
                  <a:lnTo>
                    <a:pt x="40" y="63"/>
                  </a:lnTo>
                  <a:lnTo>
                    <a:pt x="42" y="65"/>
                  </a:lnTo>
                  <a:lnTo>
                    <a:pt x="43" y="66"/>
                  </a:lnTo>
                  <a:lnTo>
                    <a:pt x="45" y="71"/>
                  </a:lnTo>
                  <a:lnTo>
                    <a:pt x="46" y="72"/>
                  </a:lnTo>
                  <a:lnTo>
                    <a:pt x="50" y="72"/>
                  </a:lnTo>
                  <a:lnTo>
                    <a:pt x="52" y="72"/>
                  </a:lnTo>
                  <a:lnTo>
                    <a:pt x="53" y="74"/>
                  </a:lnTo>
                  <a:lnTo>
                    <a:pt x="53" y="74"/>
                  </a:lnTo>
                  <a:lnTo>
                    <a:pt x="53" y="78"/>
                  </a:lnTo>
                  <a:lnTo>
                    <a:pt x="54" y="80"/>
                  </a:lnTo>
                  <a:lnTo>
                    <a:pt x="55" y="82"/>
                  </a:lnTo>
                  <a:lnTo>
                    <a:pt x="55" y="84"/>
                  </a:lnTo>
                  <a:lnTo>
                    <a:pt x="54" y="86"/>
                  </a:lnTo>
                  <a:lnTo>
                    <a:pt x="52" y="89"/>
                  </a:lnTo>
                  <a:lnTo>
                    <a:pt x="50" y="90"/>
                  </a:lnTo>
                  <a:lnTo>
                    <a:pt x="48" y="91"/>
                  </a:lnTo>
                  <a:lnTo>
                    <a:pt x="47" y="93"/>
                  </a:lnTo>
                  <a:lnTo>
                    <a:pt x="46" y="95"/>
                  </a:lnTo>
                  <a:lnTo>
                    <a:pt x="45" y="97"/>
                  </a:lnTo>
                  <a:lnTo>
                    <a:pt x="45" y="99"/>
                  </a:lnTo>
                  <a:lnTo>
                    <a:pt x="44" y="103"/>
                  </a:lnTo>
                  <a:lnTo>
                    <a:pt x="43" y="104"/>
                  </a:lnTo>
                  <a:lnTo>
                    <a:pt x="42" y="106"/>
                  </a:lnTo>
                  <a:lnTo>
                    <a:pt x="39" y="106"/>
                  </a:lnTo>
                  <a:lnTo>
                    <a:pt x="37" y="106"/>
                  </a:lnTo>
                  <a:lnTo>
                    <a:pt x="36" y="107"/>
                  </a:lnTo>
                  <a:lnTo>
                    <a:pt x="35" y="108"/>
                  </a:lnTo>
                  <a:lnTo>
                    <a:pt x="33" y="109"/>
                  </a:lnTo>
                  <a:lnTo>
                    <a:pt x="33" y="110"/>
                  </a:lnTo>
                  <a:lnTo>
                    <a:pt x="33" y="111"/>
                  </a:lnTo>
                  <a:lnTo>
                    <a:pt x="34" y="114"/>
                  </a:lnTo>
                  <a:lnTo>
                    <a:pt x="35" y="116"/>
                  </a:lnTo>
                  <a:lnTo>
                    <a:pt x="35" y="117"/>
                  </a:lnTo>
                  <a:lnTo>
                    <a:pt x="34" y="118"/>
                  </a:lnTo>
                  <a:lnTo>
                    <a:pt x="32" y="117"/>
                  </a:lnTo>
                  <a:lnTo>
                    <a:pt x="32" y="118"/>
                  </a:lnTo>
                  <a:lnTo>
                    <a:pt x="32" y="120"/>
                  </a:lnTo>
                  <a:lnTo>
                    <a:pt x="31" y="121"/>
                  </a:lnTo>
                  <a:lnTo>
                    <a:pt x="31" y="122"/>
                  </a:lnTo>
                  <a:lnTo>
                    <a:pt x="29" y="123"/>
                  </a:lnTo>
                  <a:lnTo>
                    <a:pt x="27" y="123"/>
                  </a:lnTo>
                  <a:lnTo>
                    <a:pt x="25" y="121"/>
                  </a:lnTo>
                  <a:lnTo>
                    <a:pt x="23" y="121"/>
                  </a:lnTo>
                  <a:lnTo>
                    <a:pt x="23" y="121"/>
                  </a:lnTo>
                  <a:lnTo>
                    <a:pt x="23" y="117"/>
                  </a:lnTo>
                  <a:lnTo>
                    <a:pt x="22" y="114"/>
                  </a:lnTo>
                  <a:lnTo>
                    <a:pt x="18" y="107"/>
                  </a:lnTo>
                  <a:lnTo>
                    <a:pt x="7" y="101"/>
                  </a:lnTo>
                  <a:lnTo>
                    <a:pt x="4" y="98"/>
                  </a:lnTo>
                  <a:lnTo>
                    <a:pt x="3" y="95"/>
                  </a:lnTo>
                  <a:lnTo>
                    <a:pt x="2" y="93"/>
                  </a:lnTo>
                  <a:lnTo>
                    <a:pt x="3" y="92"/>
                  </a:lnTo>
                  <a:lnTo>
                    <a:pt x="4" y="93"/>
                  </a:lnTo>
                  <a:lnTo>
                    <a:pt x="5" y="94"/>
                  </a:lnTo>
                  <a:lnTo>
                    <a:pt x="6" y="93"/>
                  </a:lnTo>
                  <a:lnTo>
                    <a:pt x="5" y="90"/>
                  </a:lnTo>
                  <a:lnTo>
                    <a:pt x="2" y="84"/>
                  </a:lnTo>
                  <a:lnTo>
                    <a:pt x="2" y="82"/>
                  </a:lnTo>
                  <a:lnTo>
                    <a:pt x="4" y="77"/>
                  </a:lnTo>
                  <a:lnTo>
                    <a:pt x="6" y="71"/>
                  </a:lnTo>
                  <a:lnTo>
                    <a:pt x="6" y="64"/>
                  </a:lnTo>
                  <a:lnTo>
                    <a:pt x="7" y="59"/>
                  </a:lnTo>
                  <a:lnTo>
                    <a:pt x="6" y="55"/>
                  </a:lnTo>
                  <a:lnTo>
                    <a:pt x="5" y="51"/>
                  </a:lnTo>
                  <a:lnTo>
                    <a:pt x="7" y="45"/>
                  </a:lnTo>
                  <a:lnTo>
                    <a:pt x="9" y="44"/>
                  </a:lnTo>
                  <a:lnTo>
                    <a:pt x="10" y="42"/>
                  </a:lnTo>
                  <a:lnTo>
                    <a:pt x="10" y="36"/>
                  </a:lnTo>
                  <a:lnTo>
                    <a:pt x="6" y="33"/>
                  </a:lnTo>
                  <a:lnTo>
                    <a:pt x="2" y="32"/>
                  </a:lnTo>
                  <a:lnTo>
                    <a:pt x="2" y="30"/>
                  </a:lnTo>
                  <a:lnTo>
                    <a:pt x="3" y="27"/>
                  </a:lnTo>
                  <a:lnTo>
                    <a:pt x="3" y="26"/>
                  </a:lnTo>
                  <a:lnTo>
                    <a:pt x="3" y="24"/>
                  </a:lnTo>
                  <a:lnTo>
                    <a:pt x="2" y="21"/>
                  </a:lnTo>
                  <a:lnTo>
                    <a:pt x="0" y="20"/>
                  </a:lnTo>
                  <a:lnTo>
                    <a:pt x="2" y="16"/>
                  </a:lnTo>
                  <a:lnTo>
                    <a:pt x="4" y="12"/>
                  </a:lnTo>
                  <a:lnTo>
                    <a:pt x="6" y="9"/>
                  </a:lnTo>
                  <a:lnTo>
                    <a:pt x="9" y="6"/>
                  </a:lnTo>
                  <a:lnTo>
                    <a:pt x="10" y="3"/>
                  </a:lnTo>
                  <a:lnTo>
                    <a:pt x="12" y="0"/>
                  </a:lnTo>
                  <a:lnTo>
                    <a:pt x="14" y="0"/>
                  </a:lnTo>
                  <a:lnTo>
                    <a:pt x="14" y="0"/>
                  </a:lnTo>
                  <a:lnTo>
                    <a:pt x="15" y="1"/>
                  </a:lnTo>
                  <a:lnTo>
                    <a:pt x="15" y="5"/>
                  </a:lnTo>
                  <a:lnTo>
                    <a:pt x="15" y="6"/>
                  </a:lnTo>
                  <a:lnTo>
                    <a:pt x="16" y="7"/>
                  </a:lnTo>
                  <a:lnTo>
                    <a:pt x="18" y="6"/>
                  </a:lnTo>
                  <a:lnTo>
                    <a:pt x="21" y="6"/>
                  </a:lnTo>
                  <a:lnTo>
                    <a:pt x="24" y="4"/>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28" name="Austria">
              <a:extLst>
                <a:ext uri="{FF2B5EF4-FFF2-40B4-BE49-F238E27FC236}">
                  <a16:creationId xmlns:a16="http://schemas.microsoft.com/office/drawing/2014/main" id="{AFCA56FD-BD32-4673-B06E-75C282D7E6CB}"/>
                </a:ext>
              </a:extLst>
            </p:cNvPr>
            <p:cNvSpPr>
              <a:spLocks/>
            </p:cNvSpPr>
            <p:nvPr/>
          </p:nvSpPr>
          <p:spPr bwMode="auto">
            <a:xfrm>
              <a:off x="5814857" y="4585548"/>
              <a:ext cx="673286" cy="342433"/>
            </a:xfrm>
            <a:custGeom>
              <a:avLst/>
              <a:gdLst>
                <a:gd name="T0" fmla="*/ 230 w 238"/>
                <a:gd name="T1" fmla="*/ 23 h 120"/>
                <a:gd name="T2" fmla="*/ 236 w 238"/>
                <a:gd name="T3" fmla="*/ 45 h 120"/>
                <a:gd name="T4" fmla="*/ 234 w 238"/>
                <a:gd name="T5" fmla="*/ 54 h 120"/>
                <a:gd name="T6" fmla="*/ 229 w 238"/>
                <a:gd name="T7" fmla="*/ 61 h 120"/>
                <a:gd name="T8" fmla="*/ 221 w 238"/>
                <a:gd name="T9" fmla="*/ 58 h 120"/>
                <a:gd name="T10" fmla="*/ 216 w 238"/>
                <a:gd name="T11" fmla="*/ 63 h 120"/>
                <a:gd name="T12" fmla="*/ 220 w 238"/>
                <a:gd name="T13" fmla="*/ 73 h 120"/>
                <a:gd name="T14" fmla="*/ 216 w 238"/>
                <a:gd name="T15" fmla="*/ 81 h 120"/>
                <a:gd name="T16" fmla="*/ 217 w 238"/>
                <a:gd name="T17" fmla="*/ 89 h 120"/>
                <a:gd name="T18" fmla="*/ 212 w 238"/>
                <a:gd name="T19" fmla="*/ 93 h 120"/>
                <a:gd name="T20" fmla="*/ 201 w 238"/>
                <a:gd name="T21" fmla="*/ 106 h 120"/>
                <a:gd name="T22" fmla="*/ 191 w 238"/>
                <a:gd name="T23" fmla="*/ 106 h 120"/>
                <a:gd name="T24" fmla="*/ 169 w 238"/>
                <a:gd name="T25" fmla="*/ 110 h 120"/>
                <a:gd name="T26" fmla="*/ 161 w 238"/>
                <a:gd name="T27" fmla="*/ 117 h 120"/>
                <a:gd name="T28" fmla="*/ 154 w 238"/>
                <a:gd name="T29" fmla="*/ 119 h 120"/>
                <a:gd name="T30" fmla="*/ 137 w 238"/>
                <a:gd name="T31" fmla="*/ 115 h 120"/>
                <a:gd name="T32" fmla="*/ 119 w 238"/>
                <a:gd name="T33" fmla="*/ 113 h 120"/>
                <a:gd name="T34" fmla="*/ 92 w 238"/>
                <a:gd name="T35" fmla="*/ 108 h 120"/>
                <a:gd name="T36" fmla="*/ 81 w 238"/>
                <a:gd name="T37" fmla="*/ 93 h 120"/>
                <a:gd name="T38" fmla="*/ 76 w 238"/>
                <a:gd name="T39" fmla="*/ 91 h 120"/>
                <a:gd name="T40" fmla="*/ 60 w 238"/>
                <a:gd name="T41" fmla="*/ 94 h 120"/>
                <a:gd name="T42" fmla="*/ 46 w 238"/>
                <a:gd name="T43" fmla="*/ 103 h 120"/>
                <a:gd name="T44" fmla="*/ 33 w 238"/>
                <a:gd name="T45" fmla="*/ 99 h 120"/>
                <a:gd name="T46" fmla="*/ 26 w 238"/>
                <a:gd name="T47" fmla="*/ 93 h 120"/>
                <a:gd name="T48" fmla="*/ 11 w 238"/>
                <a:gd name="T49" fmla="*/ 94 h 120"/>
                <a:gd name="T50" fmla="*/ 2 w 238"/>
                <a:gd name="T51" fmla="*/ 89 h 120"/>
                <a:gd name="T52" fmla="*/ 1 w 238"/>
                <a:gd name="T53" fmla="*/ 83 h 120"/>
                <a:gd name="T54" fmla="*/ 3 w 238"/>
                <a:gd name="T55" fmla="*/ 71 h 120"/>
                <a:gd name="T56" fmla="*/ 6 w 238"/>
                <a:gd name="T57" fmla="*/ 67 h 120"/>
                <a:gd name="T58" fmla="*/ 17 w 238"/>
                <a:gd name="T59" fmla="*/ 72 h 120"/>
                <a:gd name="T60" fmla="*/ 21 w 238"/>
                <a:gd name="T61" fmla="*/ 76 h 120"/>
                <a:gd name="T62" fmla="*/ 26 w 238"/>
                <a:gd name="T63" fmla="*/ 76 h 120"/>
                <a:gd name="T64" fmla="*/ 36 w 238"/>
                <a:gd name="T65" fmla="*/ 68 h 120"/>
                <a:gd name="T66" fmla="*/ 45 w 238"/>
                <a:gd name="T67" fmla="*/ 73 h 120"/>
                <a:gd name="T68" fmla="*/ 53 w 238"/>
                <a:gd name="T69" fmla="*/ 74 h 120"/>
                <a:gd name="T70" fmla="*/ 64 w 238"/>
                <a:gd name="T71" fmla="*/ 68 h 120"/>
                <a:gd name="T72" fmla="*/ 84 w 238"/>
                <a:gd name="T73" fmla="*/ 60 h 120"/>
                <a:gd name="T74" fmla="*/ 94 w 238"/>
                <a:gd name="T75" fmla="*/ 64 h 120"/>
                <a:gd name="T76" fmla="*/ 102 w 238"/>
                <a:gd name="T77" fmla="*/ 66 h 120"/>
                <a:gd name="T78" fmla="*/ 109 w 238"/>
                <a:gd name="T79" fmla="*/ 71 h 120"/>
                <a:gd name="T80" fmla="*/ 108 w 238"/>
                <a:gd name="T81" fmla="*/ 60 h 120"/>
                <a:gd name="T82" fmla="*/ 107 w 238"/>
                <a:gd name="T83" fmla="*/ 52 h 120"/>
                <a:gd name="T84" fmla="*/ 105 w 238"/>
                <a:gd name="T85" fmla="*/ 37 h 120"/>
                <a:gd name="T86" fmla="*/ 120 w 238"/>
                <a:gd name="T87" fmla="*/ 30 h 120"/>
                <a:gd name="T88" fmla="*/ 130 w 238"/>
                <a:gd name="T89" fmla="*/ 22 h 120"/>
                <a:gd name="T90" fmla="*/ 133 w 238"/>
                <a:gd name="T91" fmla="*/ 15 h 120"/>
                <a:gd name="T92" fmla="*/ 139 w 238"/>
                <a:gd name="T93" fmla="*/ 14 h 120"/>
                <a:gd name="T94" fmla="*/ 155 w 238"/>
                <a:gd name="T95" fmla="*/ 17 h 120"/>
                <a:gd name="T96" fmla="*/ 165 w 238"/>
                <a:gd name="T97" fmla="*/ 10 h 120"/>
                <a:gd name="T98" fmla="*/ 173 w 238"/>
                <a:gd name="T99" fmla="*/ 0 h 120"/>
                <a:gd name="T100" fmla="*/ 181 w 238"/>
                <a:gd name="T101" fmla="*/ 1 h 120"/>
                <a:gd name="T102" fmla="*/ 197 w 238"/>
                <a:gd name="T103" fmla="*/ 6 h 120"/>
                <a:gd name="T104" fmla="*/ 217 w 238"/>
                <a:gd name="T105" fmla="*/ 9 h 120"/>
                <a:gd name="T106" fmla="*/ 228 w 238"/>
                <a:gd name="T107"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8" h="120">
                  <a:moveTo>
                    <a:pt x="232" y="19"/>
                  </a:moveTo>
                  <a:lnTo>
                    <a:pt x="232" y="19"/>
                  </a:lnTo>
                  <a:lnTo>
                    <a:pt x="232" y="19"/>
                  </a:lnTo>
                  <a:lnTo>
                    <a:pt x="231" y="21"/>
                  </a:lnTo>
                  <a:lnTo>
                    <a:pt x="230" y="23"/>
                  </a:lnTo>
                  <a:lnTo>
                    <a:pt x="229" y="26"/>
                  </a:lnTo>
                  <a:lnTo>
                    <a:pt x="229" y="29"/>
                  </a:lnTo>
                  <a:lnTo>
                    <a:pt x="232" y="37"/>
                  </a:lnTo>
                  <a:lnTo>
                    <a:pt x="235" y="43"/>
                  </a:lnTo>
                  <a:lnTo>
                    <a:pt x="236" y="45"/>
                  </a:lnTo>
                  <a:lnTo>
                    <a:pt x="238" y="46"/>
                  </a:lnTo>
                  <a:lnTo>
                    <a:pt x="236" y="48"/>
                  </a:lnTo>
                  <a:lnTo>
                    <a:pt x="236" y="51"/>
                  </a:lnTo>
                  <a:lnTo>
                    <a:pt x="235" y="53"/>
                  </a:lnTo>
                  <a:lnTo>
                    <a:pt x="234" y="54"/>
                  </a:lnTo>
                  <a:lnTo>
                    <a:pt x="235" y="56"/>
                  </a:lnTo>
                  <a:lnTo>
                    <a:pt x="235" y="58"/>
                  </a:lnTo>
                  <a:lnTo>
                    <a:pt x="235" y="60"/>
                  </a:lnTo>
                  <a:lnTo>
                    <a:pt x="232" y="61"/>
                  </a:lnTo>
                  <a:lnTo>
                    <a:pt x="229" y="61"/>
                  </a:lnTo>
                  <a:lnTo>
                    <a:pt x="228" y="61"/>
                  </a:lnTo>
                  <a:lnTo>
                    <a:pt x="227" y="62"/>
                  </a:lnTo>
                  <a:lnTo>
                    <a:pt x="225" y="61"/>
                  </a:lnTo>
                  <a:lnTo>
                    <a:pt x="222" y="59"/>
                  </a:lnTo>
                  <a:lnTo>
                    <a:pt x="221" y="58"/>
                  </a:lnTo>
                  <a:lnTo>
                    <a:pt x="219" y="58"/>
                  </a:lnTo>
                  <a:lnTo>
                    <a:pt x="218" y="59"/>
                  </a:lnTo>
                  <a:lnTo>
                    <a:pt x="217" y="61"/>
                  </a:lnTo>
                  <a:lnTo>
                    <a:pt x="215" y="62"/>
                  </a:lnTo>
                  <a:lnTo>
                    <a:pt x="216" y="63"/>
                  </a:lnTo>
                  <a:lnTo>
                    <a:pt x="222" y="65"/>
                  </a:lnTo>
                  <a:lnTo>
                    <a:pt x="223" y="68"/>
                  </a:lnTo>
                  <a:lnTo>
                    <a:pt x="222" y="71"/>
                  </a:lnTo>
                  <a:lnTo>
                    <a:pt x="221" y="72"/>
                  </a:lnTo>
                  <a:lnTo>
                    <a:pt x="220" y="73"/>
                  </a:lnTo>
                  <a:lnTo>
                    <a:pt x="218" y="74"/>
                  </a:lnTo>
                  <a:lnTo>
                    <a:pt x="216" y="74"/>
                  </a:lnTo>
                  <a:lnTo>
                    <a:pt x="216" y="76"/>
                  </a:lnTo>
                  <a:lnTo>
                    <a:pt x="216" y="80"/>
                  </a:lnTo>
                  <a:lnTo>
                    <a:pt x="216" y="81"/>
                  </a:lnTo>
                  <a:lnTo>
                    <a:pt x="215" y="82"/>
                  </a:lnTo>
                  <a:lnTo>
                    <a:pt x="216" y="86"/>
                  </a:lnTo>
                  <a:lnTo>
                    <a:pt x="217" y="86"/>
                  </a:lnTo>
                  <a:lnTo>
                    <a:pt x="217" y="87"/>
                  </a:lnTo>
                  <a:lnTo>
                    <a:pt x="217" y="89"/>
                  </a:lnTo>
                  <a:lnTo>
                    <a:pt x="217" y="90"/>
                  </a:lnTo>
                  <a:lnTo>
                    <a:pt x="216" y="92"/>
                  </a:lnTo>
                  <a:lnTo>
                    <a:pt x="216" y="92"/>
                  </a:lnTo>
                  <a:lnTo>
                    <a:pt x="215" y="93"/>
                  </a:lnTo>
                  <a:lnTo>
                    <a:pt x="212" y="93"/>
                  </a:lnTo>
                  <a:lnTo>
                    <a:pt x="210" y="94"/>
                  </a:lnTo>
                  <a:lnTo>
                    <a:pt x="205" y="99"/>
                  </a:lnTo>
                  <a:lnTo>
                    <a:pt x="203" y="100"/>
                  </a:lnTo>
                  <a:lnTo>
                    <a:pt x="201" y="102"/>
                  </a:lnTo>
                  <a:lnTo>
                    <a:pt x="201" y="106"/>
                  </a:lnTo>
                  <a:lnTo>
                    <a:pt x="201" y="106"/>
                  </a:lnTo>
                  <a:lnTo>
                    <a:pt x="201" y="107"/>
                  </a:lnTo>
                  <a:lnTo>
                    <a:pt x="195" y="106"/>
                  </a:lnTo>
                  <a:lnTo>
                    <a:pt x="195" y="106"/>
                  </a:lnTo>
                  <a:lnTo>
                    <a:pt x="191" y="106"/>
                  </a:lnTo>
                  <a:lnTo>
                    <a:pt x="188" y="108"/>
                  </a:lnTo>
                  <a:lnTo>
                    <a:pt x="185" y="110"/>
                  </a:lnTo>
                  <a:lnTo>
                    <a:pt x="178" y="109"/>
                  </a:lnTo>
                  <a:lnTo>
                    <a:pt x="171" y="110"/>
                  </a:lnTo>
                  <a:lnTo>
                    <a:pt x="169" y="110"/>
                  </a:lnTo>
                  <a:lnTo>
                    <a:pt x="168" y="111"/>
                  </a:lnTo>
                  <a:lnTo>
                    <a:pt x="166" y="112"/>
                  </a:lnTo>
                  <a:lnTo>
                    <a:pt x="165" y="113"/>
                  </a:lnTo>
                  <a:lnTo>
                    <a:pt x="163" y="115"/>
                  </a:lnTo>
                  <a:lnTo>
                    <a:pt x="161" y="117"/>
                  </a:lnTo>
                  <a:lnTo>
                    <a:pt x="158" y="118"/>
                  </a:lnTo>
                  <a:lnTo>
                    <a:pt x="158" y="119"/>
                  </a:lnTo>
                  <a:lnTo>
                    <a:pt x="157" y="120"/>
                  </a:lnTo>
                  <a:lnTo>
                    <a:pt x="155" y="119"/>
                  </a:lnTo>
                  <a:lnTo>
                    <a:pt x="154" y="119"/>
                  </a:lnTo>
                  <a:lnTo>
                    <a:pt x="153" y="119"/>
                  </a:lnTo>
                  <a:lnTo>
                    <a:pt x="148" y="118"/>
                  </a:lnTo>
                  <a:lnTo>
                    <a:pt x="143" y="117"/>
                  </a:lnTo>
                  <a:lnTo>
                    <a:pt x="140" y="116"/>
                  </a:lnTo>
                  <a:lnTo>
                    <a:pt x="137" y="115"/>
                  </a:lnTo>
                  <a:lnTo>
                    <a:pt x="134" y="115"/>
                  </a:lnTo>
                  <a:lnTo>
                    <a:pt x="132" y="115"/>
                  </a:lnTo>
                  <a:lnTo>
                    <a:pt x="130" y="115"/>
                  </a:lnTo>
                  <a:lnTo>
                    <a:pt x="124" y="113"/>
                  </a:lnTo>
                  <a:lnTo>
                    <a:pt x="119" y="113"/>
                  </a:lnTo>
                  <a:lnTo>
                    <a:pt x="114" y="112"/>
                  </a:lnTo>
                  <a:lnTo>
                    <a:pt x="102" y="110"/>
                  </a:lnTo>
                  <a:lnTo>
                    <a:pt x="99" y="109"/>
                  </a:lnTo>
                  <a:lnTo>
                    <a:pt x="96" y="108"/>
                  </a:lnTo>
                  <a:lnTo>
                    <a:pt x="92" y="108"/>
                  </a:lnTo>
                  <a:lnTo>
                    <a:pt x="89" y="106"/>
                  </a:lnTo>
                  <a:lnTo>
                    <a:pt x="88" y="104"/>
                  </a:lnTo>
                  <a:lnTo>
                    <a:pt x="86" y="100"/>
                  </a:lnTo>
                  <a:lnTo>
                    <a:pt x="82" y="96"/>
                  </a:lnTo>
                  <a:lnTo>
                    <a:pt x="81" y="93"/>
                  </a:lnTo>
                  <a:lnTo>
                    <a:pt x="82" y="91"/>
                  </a:lnTo>
                  <a:lnTo>
                    <a:pt x="84" y="90"/>
                  </a:lnTo>
                  <a:lnTo>
                    <a:pt x="83" y="89"/>
                  </a:lnTo>
                  <a:lnTo>
                    <a:pt x="83" y="89"/>
                  </a:lnTo>
                  <a:lnTo>
                    <a:pt x="76" y="91"/>
                  </a:lnTo>
                  <a:lnTo>
                    <a:pt x="70" y="93"/>
                  </a:lnTo>
                  <a:lnTo>
                    <a:pt x="68" y="93"/>
                  </a:lnTo>
                  <a:lnTo>
                    <a:pt x="66" y="93"/>
                  </a:lnTo>
                  <a:lnTo>
                    <a:pt x="63" y="93"/>
                  </a:lnTo>
                  <a:lnTo>
                    <a:pt x="60" y="94"/>
                  </a:lnTo>
                  <a:lnTo>
                    <a:pt x="54" y="94"/>
                  </a:lnTo>
                  <a:lnTo>
                    <a:pt x="50" y="96"/>
                  </a:lnTo>
                  <a:lnTo>
                    <a:pt x="48" y="99"/>
                  </a:lnTo>
                  <a:lnTo>
                    <a:pt x="47" y="102"/>
                  </a:lnTo>
                  <a:lnTo>
                    <a:pt x="46" y="103"/>
                  </a:lnTo>
                  <a:lnTo>
                    <a:pt x="44" y="103"/>
                  </a:lnTo>
                  <a:lnTo>
                    <a:pt x="41" y="103"/>
                  </a:lnTo>
                  <a:lnTo>
                    <a:pt x="39" y="102"/>
                  </a:lnTo>
                  <a:lnTo>
                    <a:pt x="36" y="100"/>
                  </a:lnTo>
                  <a:lnTo>
                    <a:pt x="33" y="99"/>
                  </a:lnTo>
                  <a:lnTo>
                    <a:pt x="30" y="99"/>
                  </a:lnTo>
                  <a:lnTo>
                    <a:pt x="29" y="99"/>
                  </a:lnTo>
                  <a:lnTo>
                    <a:pt x="29" y="97"/>
                  </a:lnTo>
                  <a:lnTo>
                    <a:pt x="28" y="94"/>
                  </a:lnTo>
                  <a:lnTo>
                    <a:pt x="26" y="93"/>
                  </a:lnTo>
                  <a:lnTo>
                    <a:pt x="21" y="99"/>
                  </a:lnTo>
                  <a:lnTo>
                    <a:pt x="19" y="99"/>
                  </a:lnTo>
                  <a:lnTo>
                    <a:pt x="15" y="98"/>
                  </a:lnTo>
                  <a:lnTo>
                    <a:pt x="11" y="96"/>
                  </a:lnTo>
                  <a:lnTo>
                    <a:pt x="11" y="94"/>
                  </a:lnTo>
                  <a:lnTo>
                    <a:pt x="10" y="92"/>
                  </a:lnTo>
                  <a:lnTo>
                    <a:pt x="7" y="91"/>
                  </a:lnTo>
                  <a:lnTo>
                    <a:pt x="3" y="90"/>
                  </a:lnTo>
                  <a:lnTo>
                    <a:pt x="2" y="90"/>
                  </a:lnTo>
                  <a:lnTo>
                    <a:pt x="2" y="89"/>
                  </a:lnTo>
                  <a:lnTo>
                    <a:pt x="3" y="88"/>
                  </a:lnTo>
                  <a:lnTo>
                    <a:pt x="3" y="87"/>
                  </a:lnTo>
                  <a:lnTo>
                    <a:pt x="2" y="86"/>
                  </a:lnTo>
                  <a:lnTo>
                    <a:pt x="1" y="84"/>
                  </a:lnTo>
                  <a:lnTo>
                    <a:pt x="1" y="83"/>
                  </a:lnTo>
                  <a:lnTo>
                    <a:pt x="1" y="82"/>
                  </a:lnTo>
                  <a:lnTo>
                    <a:pt x="1" y="81"/>
                  </a:lnTo>
                  <a:lnTo>
                    <a:pt x="0" y="80"/>
                  </a:lnTo>
                  <a:lnTo>
                    <a:pt x="3" y="75"/>
                  </a:lnTo>
                  <a:lnTo>
                    <a:pt x="3" y="71"/>
                  </a:lnTo>
                  <a:lnTo>
                    <a:pt x="1" y="69"/>
                  </a:lnTo>
                  <a:lnTo>
                    <a:pt x="0" y="69"/>
                  </a:lnTo>
                  <a:lnTo>
                    <a:pt x="1" y="68"/>
                  </a:lnTo>
                  <a:lnTo>
                    <a:pt x="4" y="69"/>
                  </a:lnTo>
                  <a:lnTo>
                    <a:pt x="6" y="67"/>
                  </a:lnTo>
                  <a:lnTo>
                    <a:pt x="7" y="66"/>
                  </a:lnTo>
                  <a:lnTo>
                    <a:pt x="10" y="67"/>
                  </a:lnTo>
                  <a:lnTo>
                    <a:pt x="14" y="70"/>
                  </a:lnTo>
                  <a:lnTo>
                    <a:pt x="16" y="71"/>
                  </a:lnTo>
                  <a:lnTo>
                    <a:pt x="17" y="72"/>
                  </a:lnTo>
                  <a:lnTo>
                    <a:pt x="17" y="73"/>
                  </a:lnTo>
                  <a:lnTo>
                    <a:pt x="17" y="75"/>
                  </a:lnTo>
                  <a:lnTo>
                    <a:pt x="18" y="75"/>
                  </a:lnTo>
                  <a:lnTo>
                    <a:pt x="20" y="76"/>
                  </a:lnTo>
                  <a:lnTo>
                    <a:pt x="21" y="76"/>
                  </a:lnTo>
                  <a:lnTo>
                    <a:pt x="21" y="78"/>
                  </a:lnTo>
                  <a:lnTo>
                    <a:pt x="21" y="80"/>
                  </a:lnTo>
                  <a:lnTo>
                    <a:pt x="22" y="80"/>
                  </a:lnTo>
                  <a:lnTo>
                    <a:pt x="25" y="78"/>
                  </a:lnTo>
                  <a:lnTo>
                    <a:pt x="26" y="76"/>
                  </a:lnTo>
                  <a:lnTo>
                    <a:pt x="28" y="74"/>
                  </a:lnTo>
                  <a:lnTo>
                    <a:pt x="28" y="68"/>
                  </a:lnTo>
                  <a:lnTo>
                    <a:pt x="29" y="67"/>
                  </a:lnTo>
                  <a:lnTo>
                    <a:pt x="30" y="68"/>
                  </a:lnTo>
                  <a:lnTo>
                    <a:pt x="36" y="68"/>
                  </a:lnTo>
                  <a:lnTo>
                    <a:pt x="38" y="69"/>
                  </a:lnTo>
                  <a:lnTo>
                    <a:pt x="42" y="69"/>
                  </a:lnTo>
                  <a:lnTo>
                    <a:pt x="42" y="70"/>
                  </a:lnTo>
                  <a:lnTo>
                    <a:pt x="43" y="71"/>
                  </a:lnTo>
                  <a:lnTo>
                    <a:pt x="45" y="73"/>
                  </a:lnTo>
                  <a:lnTo>
                    <a:pt x="46" y="75"/>
                  </a:lnTo>
                  <a:lnTo>
                    <a:pt x="47" y="75"/>
                  </a:lnTo>
                  <a:lnTo>
                    <a:pt x="50" y="74"/>
                  </a:lnTo>
                  <a:lnTo>
                    <a:pt x="52" y="73"/>
                  </a:lnTo>
                  <a:lnTo>
                    <a:pt x="53" y="74"/>
                  </a:lnTo>
                  <a:lnTo>
                    <a:pt x="55" y="73"/>
                  </a:lnTo>
                  <a:lnTo>
                    <a:pt x="58" y="72"/>
                  </a:lnTo>
                  <a:lnTo>
                    <a:pt x="58" y="70"/>
                  </a:lnTo>
                  <a:lnTo>
                    <a:pt x="61" y="70"/>
                  </a:lnTo>
                  <a:lnTo>
                    <a:pt x="64" y="68"/>
                  </a:lnTo>
                  <a:lnTo>
                    <a:pt x="68" y="66"/>
                  </a:lnTo>
                  <a:lnTo>
                    <a:pt x="83" y="64"/>
                  </a:lnTo>
                  <a:lnTo>
                    <a:pt x="84" y="63"/>
                  </a:lnTo>
                  <a:lnTo>
                    <a:pt x="83" y="60"/>
                  </a:lnTo>
                  <a:lnTo>
                    <a:pt x="84" y="60"/>
                  </a:lnTo>
                  <a:lnTo>
                    <a:pt x="86" y="60"/>
                  </a:lnTo>
                  <a:lnTo>
                    <a:pt x="89" y="61"/>
                  </a:lnTo>
                  <a:lnTo>
                    <a:pt x="91" y="62"/>
                  </a:lnTo>
                  <a:lnTo>
                    <a:pt x="92" y="64"/>
                  </a:lnTo>
                  <a:lnTo>
                    <a:pt x="94" y="64"/>
                  </a:lnTo>
                  <a:lnTo>
                    <a:pt x="96" y="63"/>
                  </a:lnTo>
                  <a:lnTo>
                    <a:pt x="99" y="62"/>
                  </a:lnTo>
                  <a:lnTo>
                    <a:pt x="101" y="63"/>
                  </a:lnTo>
                  <a:lnTo>
                    <a:pt x="102" y="65"/>
                  </a:lnTo>
                  <a:lnTo>
                    <a:pt x="102" y="66"/>
                  </a:lnTo>
                  <a:lnTo>
                    <a:pt x="102" y="67"/>
                  </a:lnTo>
                  <a:lnTo>
                    <a:pt x="103" y="68"/>
                  </a:lnTo>
                  <a:lnTo>
                    <a:pt x="105" y="70"/>
                  </a:lnTo>
                  <a:lnTo>
                    <a:pt x="107" y="71"/>
                  </a:lnTo>
                  <a:lnTo>
                    <a:pt x="109" y="71"/>
                  </a:lnTo>
                  <a:lnTo>
                    <a:pt x="110" y="69"/>
                  </a:lnTo>
                  <a:lnTo>
                    <a:pt x="110" y="66"/>
                  </a:lnTo>
                  <a:lnTo>
                    <a:pt x="110" y="63"/>
                  </a:lnTo>
                  <a:lnTo>
                    <a:pt x="110" y="61"/>
                  </a:lnTo>
                  <a:lnTo>
                    <a:pt x="108" y="60"/>
                  </a:lnTo>
                  <a:lnTo>
                    <a:pt x="106" y="60"/>
                  </a:lnTo>
                  <a:lnTo>
                    <a:pt x="105" y="60"/>
                  </a:lnTo>
                  <a:lnTo>
                    <a:pt x="106" y="58"/>
                  </a:lnTo>
                  <a:lnTo>
                    <a:pt x="107" y="56"/>
                  </a:lnTo>
                  <a:lnTo>
                    <a:pt x="107" y="52"/>
                  </a:lnTo>
                  <a:lnTo>
                    <a:pt x="104" y="47"/>
                  </a:lnTo>
                  <a:lnTo>
                    <a:pt x="101" y="43"/>
                  </a:lnTo>
                  <a:lnTo>
                    <a:pt x="101" y="42"/>
                  </a:lnTo>
                  <a:lnTo>
                    <a:pt x="103" y="39"/>
                  </a:lnTo>
                  <a:lnTo>
                    <a:pt x="105" y="37"/>
                  </a:lnTo>
                  <a:lnTo>
                    <a:pt x="111" y="34"/>
                  </a:lnTo>
                  <a:lnTo>
                    <a:pt x="113" y="33"/>
                  </a:lnTo>
                  <a:lnTo>
                    <a:pt x="115" y="33"/>
                  </a:lnTo>
                  <a:lnTo>
                    <a:pt x="119" y="31"/>
                  </a:lnTo>
                  <a:lnTo>
                    <a:pt x="120" y="30"/>
                  </a:lnTo>
                  <a:lnTo>
                    <a:pt x="121" y="28"/>
                  </a:lnTo>
                  <a:lnTo>
                    <a:pt x="123" y="20"/>
                  </a:lnTo>
                  <a:lnTo>
                    <a:pt x="123" y="20"/>
                  </a:lnTo>
                  <a:lnTo>
                    <a:pt x="124" y="20"/>
                  </a:lnTo>
                  <a:lnTo>
                    <a:pt x="130" y="22"/>
                  </a:lnTo>
                  <a:lnTo>
                    <a:pt x="130" y="22"/>
                  </a:lnTo>
                  <a:lnTo>
                    <a:pt x="131" y="21"/>
                  </a:lnTo>
                  <a:lnTo>
                    <a:pt x="133" y="19"/>
                  </a:lnTo>
                  <a:lnTo>
                    <a:pt x="133" y="18"/>
                  </a:lnTo>
                  <a:lnTo>
                    <a:pt x="133" y="15"/>
                  </a:lnTo>
                  <a:lnTo>
                    <a:pt x="134" y="12"/>
                  </a:lnTo>
                  <a:lnTo>
                    <a:pt x="134" y="11"/>
                  </a:lnTo>
                  <a:lnTo>
                    <a:pt x="135" y="11"/>
                  </a:lnTo>
                  <a:lnTo>
                    <a:pt x="137" y="13"/>
                  </a:lnTo>
                  <a:lnTo>
                    <a:pt x="139" y="14"/>
                  </a:lnTo>
                  <a:lnTo>
                    <a:pt x="141" y="19"/>
                  </a:lnTo>
                  <a:lnTo>
                    <a:pt x="146" y="20"/>
                  </a:lnTo>
                  <a:lnTo>
                    <a:pt x="151" y="20"/>
                  </a:lnTo>
                  <a:lnTo>
                    <a:pt x="153" y="18"/>
                  </a:lnTo>
                  <a:lnTo>
                    <a:pt x="155" y="17"/>
                  </a:lnTo>
                  <a:lnTo>
                    <a:pt x="157" y="18"/>
                  </a:lnTo>
                  <a:lnTo>
                    <a:pt x="161" y="19"/>
                  </a:lnTo>
                  <a:lnTo>
                    <a:pt x="162" y="15"/>
                  </a:lnTo>
                  <a:lnTo>
                    <a:pt x="164" y="12"/>
                  </a:lnTo>
                  <a:lnTo>
                    <a:pt x="165" y="10"/>
                  </a:lnTo>
                  <a:lnTo>
                    <a:pt x="168" y="11"/>
                  </a:lnTo>
                  <a:lnTo>
                    <a:pt x="169" y="8"/>
                  </a:lnTo>
                  <a:lnTo>
                    <a:pt x="170" y="1"/>
                  </a:lnTo>
                  <a:lnTo>
                    <a:pt x="171" y="0"/>
                  </a:lnTo>
                  <a:lnTo>
                    <a:pt x="173" y="0"/>
                  </a:lnTo>
                  <a:lnTo>
                    <a:pt x="175" y="1"/>
                  </a:lnTo>
                  <a:lnTo>
                    <a:pt x="176" y="2"/>
                  </a:lnTo>
                  <a:lnTo>
                    <a:pt x="177" y="2"/>
                  </a:lnTo>
                  <a:lnTo>
                    <a:pt x="179" y="1"/>
                  </a:lnTo>
                  <a:lnTo>
                    <a:pt x="181" y="1"/>
                  </a:lnTo>
                  <a:lnTo>
                    <a:pt x="183" y="2"/>
                  </a:lnTo>
                  <a:lnTo>
                    <a:pt x="190" y="5"/>
                  </a:lnTo>
                  <a:lnTo>
                    <a:pt x="193" y="6"/>
                  </a:lnTo>
                  <a:lnTo>
                    <a:pt x="195" y="6"/>
                  </a:lnTo>
                  <a:lnTo>
                    <a:pt x="197" y="6"/>
                  </a:lnTo>
                  <a:lnTo>
                    <a:pt x="204" y="11"/>
                  </a:lnTo>
                  <a:lnTo>
                    <a:pt x="209" y="12"/>
                  </a:lnTo>
                  <a:lnTo>
                    <a:pt x="214" y="12"/>
                  </a:lnTo>
                  <a:lnTo>
                    <a:pt x="215" y="11"/>
                  </a:lnTo>
                  <a:lnTo>
                    <a:pt x="217" y="9"/>
                  </a:lnTo>
                  <a:lnTo>
                    <a:pt x="219" y="9"/>
                  </a:lnTo>
                  <a:lnTo>
                    <a:pt x="221" y="10"/>
                  </a:lnTo>
                  <a:lnTo>
                    <a:pt x="224" y="12"/>
                  </a:lnTo>
                  <a:lnTo>
                    <a:pt x="226" y="13"/>
                  </a:lnTo>
                  <a:lnTo>
                    <a:pt x="228" y="13"/>
                  </a:lnTo>
                  <a:lnTo>
                    <a:pt x="230" y="14"/>
                  </a:lnTo>
                  <a:lnTo>
                    <a:pt x="231" y="18"/>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29" name="Bosnia and Herzegovina">
              <a:extLst>
                <a:ext uri="{FF2B5EF4-FFF2-40B4-BE49-F238E27FC236}">
                  <a16:creationId xmlns:a16="http://schemas.microsoft.com/office/drawing/2014/main" id="{873CC533-4AC2-4F41-9EF5-274477C91F40}"/>
                </a:ext>
              </a:extLst>
            </p:cNvPr>
            <p:cNvSpPr>
              <a:spLocks/>
            </p:cNvSpPr>
            <p:nvPr/>
          </p:nvSpPr>
          <p:spPr bwMode="auto">
            <a:xfrm>
              <a:off x="6362726" y="5066270"/>
              <a:ext cx="343244" cy="335850"/>
            </a:xfrm>
            <a:custGeom>
              <a:avLst/>
              <a:gdLst>
                <a:gd name="T0" fmla="*/ 43 w 120"/>
                <a:gd name="T1" fmla="*/ 5 h 117"/>
                <a:gd name="T2" fmla="*/ 49 w 120"/>
                <a:gd name="T3" fmla="*/ 5 h 117"/>
                <a:gd name="T4" fmla="*/ 56 w 120"/>
                <a:gd name="T5" fmla="*/ 7 h 117"/>
                <a:gd name="T6" fmla="*/ 65 w 120"/>
                <a:gd name="T7" fmla="*/ 9 h 117"/>
                <a:gd name="T8" fmla="*/ 70 w 120"/>
                <a:gd name="T9" fmla="*/ 6 h 117"/>
                <a:gd name="T10" fmla="*/ 79 w 120"/>
                <a:gd name="T11" fmla="*/ 6 h 117"/>
                <a:gd name="T12" fmla="*/ 86 w 120"/>
                <a:gd name="T13" fmla="*/ 8 h 117"/>
                <a:gd name="T14" fmla="*/ 95 w 120"/>
                <a:gd name="T15" fmla="*/ 13 h 117"/>
                <a:gd name="T16" fmla="*/ 96 w 120"/>
                <a:gd name="T17" fmla="*/ 17 h 117"/>
                <a:gd name="T18" fmla="*/ 103 w 120"/>
                <a:gd name="T19" fmla="*/ 18 h 117"/>
                <a:gd name="T20" fmla="*/ 111 w 120"/>
                <a:gd name="T21" fmla="*/ 17 h 117"/>
                <a:gd name="T22" fmla="*/ 112 w 120"/>
                <a:gd name="T23" fmla="*/ 22 h 117"/>
                <a:gd name="T24" fmla="*/ 106 w 120"/>
                <a:gd name="T25" fmla="*/ 33 h 117"/>
                <a:gd name="T26" fmla="*/ 105 w 120"/>
                <a:gd name="T27" fmla="*/ 40 h 117"/>
                <a:gd name="T28" fmla="*/ 109 w 120"/>
                <a:gd name="T29" fmla="*/ 44 h 117"/>
                <a:gd name="T30" fmla="*/ 119 w 120"/>
                <a:gd name="T31" fmla="*/ 53 h 117"/>
                <a:gd name="T32" fmla="*/ 119 w 120"/>
                <a:gd name="T33" fmla="*/ 56 h 117"/>
                <a:gd name="T34" fmla="*/ 111 w 120"/>
                <a:gd name="T35" fmla="*/ 56 h 117"/>
                <a:gd name="T36" fmla="*/ 110 w 120"/>
                <a:gd name="T37" fmla="*/ 58 h 117"/>
                <a:gd name="T38" fmla="*/ 117 w 120"/>
                <a:gd name="T39" fmla="*/ 71 h 117"/>
                <a:gd name="T40" fmla="*/ 114 w 120"/>
                <a:gd name="T41" fmla="*/ 74 h 117"/>
                <a:gd name="T42" fmla="*/ 110 w 120"/>
                <a:gd name="T43" fmla="*/ 74 h 117"/>
                <a:gd name="T44" fmla="*/ 105 w 120"/>
                <a:gd name="T45" fmla="*/ 76 h 117"/>
                <a:gd name="T46" fmla="*/ 101 w 120"/>
                <a:gd name="T47" fmla="*/ 75 h 117"/>
                <a:gd name="T48" fmla="*/ 101 w 120"/>
                <a:gd name="T49" fmla="*/ 80 h 117"/>
                <a:gd name="T50" fmla="*/ 101 w 120"/>
                <a:gd name="T51" fmla="*/ 86 h 117"/>
                <a:gd name="T52" fmla="*/ 97 w 120"/>
                <a:gd name="T53" fmla="*/ 84 h 117"/>
                <a:gd name="T54" fmla="*/ 91 w 120"/>
                <a:gd name="T55" fmla="*/ 90 h 117"/>
                <a:gd name="T56" fmla="*/ 90 w 120"/>
                <a:gd name="T57" fmla="*/ 97 h 117"/>
                <a:gd name="T58" fmla="*/ 84 w 120"/>
                <a:gd name="T59" fmla="*/ 100 h 117"/>
                <a:gd name="T60" fmla="*/ 87 w 120"/>
                <a:gd name="T61" fmla="*/ 112 h 117"/>
                <a:gd name="T62" fmla="*/ 85 w 120"/>
                <a:gd name="T63" fmla="*/ 116 h 117"/>
                <a:gd name="T64" fmla="*/ 81 w 120"/>
                <a:gd name="T65" fmla="*/ 116 h 117"/>
                <a:gd name="T66" fmla="*/ 72 w 120"/>
                <a:gd name="T67" fmla="*/ 110 h 117"/>
                <a:gd name="T68" fmla="*/ 64 w 120"/>
                <a:gd name="T69" fmla="*/ 103 h 117"/>
                <a:gd name="T70" fmla="*/ 57 w 120"/>
                <a:gd name="T71" fmla="*/ 101 h 117"/>
                <a:gd name="T72" fmla="*/ 59 w 120"/>
                <a:gd name="T73" fmla="*/ 98 h 117"/>
                <a:gd name="T74" fmla="*/ 48 w 120"/>
                <a:gd name="T75" fmla="*/ 86 h 117"/>
                <a:gd name="T76" fmla="*/ 47 w 120"/>
                <a:gd name="T77" fmla="*/ 79 h 117"/>
                <a:gd name="T78" fmla="*/ 30 w 120"/>
                <a:gd name="T79" fmla="*/ 65 h 117"/>
                <a:gd name="T80" fmla="*/ 23 w 120"/>
                <a:gd name="T81" fmla="*/ 56 h 117"/>
                <a:gd name="T82" fmla="*/ 15 w 120"/>
                <a:gd name="T83" fmla="*/ 46 h 117"/>
                <a:gd name="T84" fmla="*/ 11 w 120"/>
                <a:gd name="T85" fmla="*/ 33 h 117"/>
                <a:gd name="T86" fmla="*/ 0 w 120"/>
                <a:gd name="T87" fmla="*/ 23 h 117"/>
                <a:gd name="T88" fmla="*/ 1 w 120"/>
                <a:gd name="T89" fmla="*/ 4 h 117"/>
                <a:gd name="T90" fmla="*/ 7 w 120"/>
                <a:gd name="T91" fmla="*/ 3 h 117"/>
                <a:gd name="T92" fmla="*/ 15 w 120"/>
                <a:gd name="T93" fmla="*/ 11 h 117"/>
                <a:gd name="T94" fmla="*/ 22 w 120"/>
                <a:gd name="T95" fmla="*/ 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17">
                  <a:moveTo>
                    <a:pt x="37" y="0"/>
                  </a:moveTo>
                  <a:lnTo>
                    <a:pt x="37" y="0"/>
                  </a:lnTo>
                  <a:lnTo>
                    <a:pt x="43" y="5"/>
                  </a:lnTo>
                  <a:lnTo>
                    <a:pt x="46" y="5"/>
                  </a:lnTo>
                  <a:lnTo>
                    <a:pt x="47" y="5"/>
                  </a:lnTo>
                  <a:lnTo>
                    <a:pt x="49" y="5"/>
                  </a:lnTo>
                  <a:lnTo>
                    <a:pt x="54" y="6"/>
                  </a:lnTo>
                  <a:lnTo>
                    <a:pt x="55" y="7"/>
                  </a:lnTo>
                  <a:lnTo>
                    <a:pt x="56" y="7"/>
                  </a:lnTo>
                  <a:lnTo>
                    <a:pt x="60" y="5"/>
                  </a:lnTo>
                  <a:lnTo>
                    <a:pt x="61" y="5"/>
                  </a:lnTo>
                  <a:lnTo>
                    <a:pt x="65" y="9"/>
                  </a:lnTo>
                  <a:lnTo>
                    <a:pt x="66" y="9"/>
                  </a:lnTo>
                  <a:lnTo>
                    <a:pt x="69" y="7"/>
                  </a:lnTo>
                  <a:lnTo>
                    <a:pt x="70" y="6"/>
                  </a:lnTo>
                  <a:lnTo>
                    <a:pt x="75" y="7"/>
                  </a:lnTo>
                  <a:lnTo>
                    <a:pt x="77" y="6"/>
                  </a:lnTo>
                  <a:lnTo>
                    <a:pt x="79" y="6"/>
                  </a:lnTo>
                  <a:lnTo>
                    <a:pt x="82" y="7"/>
                  </a:lnTo>
                  <a:lnTo>
                    <a:pt x="84" y="8"/>
                  </a:lnTo>
                  <a:lnTo>
                    <a:pt x="86" y="8"/>
                  </a:lnTo>
                  <a:lnTo>
                    <a:pt x="91" y="9"/>
                  </a:lnTo>
                  <a:lnTo>
                    <a:pt x="94" y="11"/>
                  </a:lnTo>
                  <a:lnTo>
                    <a:pt x="95" y="13"/>
                  </a:lnTo>
                  <a:lnTo>
                    <a:pt x="95" y="15"/>
                  </a:lnTo>
                  <a:lnTo>
                    <a:pt x="95" y="16"/>
                  </a:lnTo>
                  <a:lnTo>
                    <a:pt x="96" y="17"/>
                  </a:lnTo>
                  <a:lnTo>
                    <a:pt x="100" y="18"/>
                  </a:lnTo>
                  <a:lnTo>
                    <a:pt x="102" y="18"/>
                  </a:lnTo>
                  <a:lnTo>
                    <a:pt x="103" y="18"/>
                  </a:lnTo>
                  <a:lnTo>
                    <a:pt x="106" y="17"/>
                  </a:lnTo>
                  <a:lnTo>
                    <a:pt x="109" y="16"/>
                  </a:lnTo>
                  <a:lnTo>
                    <a:pt x="111" y="17"/>
                  </a:lnTo>
                  <a:lnTo>
                    <a:pt x="112" y="17"/>
                  </a:lnTo>
                  <a:lnTo>
                    <a:pt x="113" y="18"/>
                  </a:lnTo>
                  <a:lnTo>
                    <a:pt x="112" y="22"/>
                  </a:lnTo>
                  <a:lnTo>
                    <a:pt x="111" y="26"/>
                  </a:lnTo>
                  <a:lnTo>
                    <a:pt x="109" y="29"/>
                  </a:lnTo>
                  <a:lnTo>
                    <a:pt x="106" y="33"/>
                  </a:lnTo>
                  <a:lnTo>
                    <a:pt x="106" y="35"/>
                  </a:lnTo>
                  <a:lnTo>
                    <a:pt x="106" y="38"/>
                  </a:lnTo>
                  <a:lnTo>
                    <a:pt x="105" y="40"/>
                  </a:lnTo>
                  <a:lnTo>
                    <a:pt x="106" y="42"/>
                  </a:lnTo>
                  <a:lnTo>
                    <a:pt x="106" y="43"/>
                  </a:lnTo>
                  <a:lnTo>
                    <a:pt x="109" y="44"/>
                  </a:lnTo>
                  <a:lnTo>
                    <a:pt x="112" y="46"/>
                  </a:lnTo>
                  <a:lnTo>
                    <a:pt x="115" y="49"/>
                  </a:lnTo>
                  <a:lnTo>
                    <a:pt x="119" y="53"/>
                  </a:lnTo>
                  <a:lnTo>
                    <a:pt x="120" y="54"/>
                  </a:lnTo>
                  <a:lnTo>
                    <a:pt x="120" y="55"/>
                  </a:lnTo>
                  <a:lnTo>
                    <a:pt x="119" y="56"/>
                  </a:lnTo>
                  <a:lnTo>
                    <a:pt x="116" y="57"/>
                  </a:lnTo>
                  <a:lnTo>
                    <a:pt x="112" y="56"/>
                  </a:lnTo>
                  <a:lnTo>
                    <a:pt x="111" y="56"/>
                  </a:lnTo>
                  <a:lnTo>
                    <a:pt x="110" y="56"/>
                  </a:lnTo>
                  <a:lnTo>
                    <a:pt x="109" y="57"/>
                  </a:lnTo>
                  <a:lnTo>
                    <a:pt x="110" y="58"/>
                  </a:lnTo>
                  <a:lnTo>
                    <a:pt x="113" y="63"/>
                  </a:lnTo>
                  <a:lnTo>
                    <a:pt x="117" y="69"/>
                  </a:lnTo>
                  <a:lnTo>
                    <a:pt x="117" y="71"/>
                  </a:lnTo>
                  <a:lnTo>
                    <a:pt x="117" y="73"/>
                  </a:lnTo>
                  <a:lnTo>
                    <a:pt x="116" y="75"/>
                  </a:lnTo>
                  <a:lnTo>
                    <a:pt x="114" y="74"/>
                  </a:lnTo>
                  <a:lnTo>
                    <a:pt x="113" y="73"/>
                  </a:lnTo>
                  <a:lnTo>
                    <a:pt x="111" y="73"/>
                  </a:lnTo>
                  <a:lnTo>
                    <a:pt x="110" y="74"/>
                  </a:lnTo>
                  <a:lnTo>
                    <a:pt x="108" y="76"/>
                  </a:lnTo>
                  <a:lnTo>
                    <a:pt x="107" y="76"/>
                  </a:lnTo>
                  <a:lnTo>
                    <a:pt x="105" y="76"/>
                  </a:lnTo>
                  <a:lnTo>
                    <a:pt x="104" y="77"/>
                  </a:lnTo>
                  <a:lnTo>
                    <a:pt x="103" y="76"/>
                  </a:lnTo>
                  <a:lnTo>
                    <a:pt x="101" y="75"/>
                  </a:lnTo>
                  <a:lnTo>
                    <a:pt x="100" y="76"/>
                  </a:lnTo>
                  <a:lnTo>
                    <a:pt x="100" y="77"/>
                  </a:lnTo>
                  <a:lnTo>
                    <a:pt x="101" y="80"/>
                  </a:lnTo>
                  <a:lnTo>
                    <a:pt x="103" y="83"/>
                  </a:lnTo>
                  <a:lnTo>
                    <a:pt x="102" y="86"/>
                  </a:lnTo>
                  <a:lnTo>
                    <a:pt x="101" y="86"/>
                  </a:lnTo>
                  <a:lnTo>
                    <a:pt x="100" y="84"/>
                  </a:lnTo>
                  <a:lnTo>
                    <a:pt x="98" y="84"/>
                  </a:lnTo>
                  <a:lnTo>
                    <a:pt x="97" y="84"/>
                  </a:lnTo>
                  <a:lnTo>
                    <a:pt x="94" y="87"/>
                  </a:lnTo>
                  <a:lnTo>
                    <a:pt x="91" y="89"/>
                  </a:lnTo>
                  <a:lnTo>
                    <a:pt x="91" y="90"/>
                  </a:lnTo>
                  <a:lnTo>
                    <a:pt x="90" y="92"/>
                  </a:lnTo>
                  <a:lnTo>
                    <a:pt x="90" y="93"/>
                  </a:lnTo>
                  <a:lnTo>
                    <a:pt x="90" y="97"/>
                  </a:lnTo>
                  <a:lnTo>
                    <a:pt x="86" y="98"/>
                  </a:lnTo>
                  <a:lnTo>
                    <a:pt x="85" y="99"/>
                  </a:lnTo>
                  <a:lnTo>
                    <a:pt x="84" y="100"/>
                  </a:lnTo>
                  <a:lnTo>
                    <a:pt x="85" y="105"/>
                  </a:lnTo>
                  <a:lnTo>
                    <a:pt x="85" y="108"/>
                  </a:lnTo>
                  <a:lnTo>
                    <a:pt x="87" y="112"/>
                  </a:lnTo>
                  <a:lnTo>
                    <a:pt x="87" y="114"/>
                  </a:lnTo>
                  <a:lnTo>
                    <a:pt x="87" y="115"/>
                  </a:lnTo>
                  <a:lnTo>
                    <a:pt x="85" y="116"/>
                  </a:lnTo>
                  <a:lnTo>
                    <a:pt x="85" y="117"/>
                  </a:lnTo>
                  <a:lnTo>
                    <a:pt x="84" y="117"/>
                  </a:lnTo>
                  <a:lnTo>
                    <a:pt x="81" y="116"/>
                  </a:lnTo>
                  <a:lnTo>
                    <a:pt x="80" y="116"/>
                  </a:lnTo>
                  <a:lnTo>
                    <a:pt x="74" y="112"/>
                  </a:lnTo>
                  <a:lnTo>
                    <a:pt x="72" y="110"/>
                  </a:lnTo>
                  <a:lnTo>
                    <a:pt x="68" y="107"/>
                  </a:lnTo>
                  <a:lnTo>
                    <a:pt x="65" y="105"/>
                  </a:lnTo>
                  <a:lnTo>
                    <a:pt x="64" y="103"/>
                  </a:lnTo>
                  <a:lnTo>
                    <a:pt x="62" y="102"/>
                  </a:lnTo>
                  <a:lnTo>
                    <a:pt x="60" y="103"/>
                  </a:lnTo>
                  <a:lnTo>
                    <a:pt x="57" y="101"/>
                  </a:lnTo>
                  <a:lnTo>
                    <a:pt x="59" y="100"/>
                  </a:lnTo>
                  <a:lnTo>
                    <a:pt x="60" y="100"/>
                  </a:lnTo>
                  <a:lnTo>
                    <a:pt x="59" y="98"/>
                  </a:lnTo>
                  <a:lnTo>
                    <a:pt x="59" y="97"/>
                  </a:lnTo>
                  <a:lnTo>
                    <a:pt x="52" y="90"/>
                  </a:lnTo>
                  <a:lnTo>
                    <a:pt x="48" y="86"/>
                  </a:lnTo>
                  <a:lnTo>
                    <a:pt x="48" y="84"/>
                  </a:lnTo>
                  <a:lnTo>
                    <a:pt x="48" y="80"/>
                  </a:lnTo>
                  <a:lnTo>
                    <a:pt x="47" y="79"/>
                  </a:lnTo>
                  <a:lnTo>
                    <a:pt x="42" y="77"/>
                  </a:lnTo>
                  <a:lnTo>
                    <a:pt x="36" y="71"/>
                  </a:lnTo>
                  <a:lnTo>
                    <a:pt x="30" y="65"/>
                  </a:lnTo>
                  <a:lnTo>
                    <a:pt x="29" y="64"/>
                  </a:lnTo>
                  <a:lnTo>
                    <a:pt x="26" y="60"/>
                  </a:lnTo>
                  <a:lnTo>
                    <a:pt x="23" y="56"/>
                  </a:lnTo>
                  <a:lnTo>
                    <a:pt x="20" y="53"/>
                  </a:lnTo>
                  <a:lnTo>
                    <a:pt x="17" y="50"/>
                  </a:lnTo>
                  <a:lnTo>
                    <a:pt x="15" y="46"/>
                  </a:lnTo>
                  <a:lnTo>
                    <a:pt x="13" y="41"/>
                  </a:lnTo>
                  <a:lnTo>
                    <a:pt x="12" y="35"/>
                  </a:lnTo>
                  <a:lnTo>
                    <a:pt x="11" y="33"/>
                  </a:lnTo>
                  <a:lnTo>
                    <a:pt x="10" y="32"/>
                  </a:lnTo>
                  <a:lnTo>
                    <a:pt x="4" y="26"/>
                  </a:lnTo>
                  <a:lnTo>
                    <a:pt x="0" y="23"/>
                  </a:lnTo>
                  <a:lnTo>
                    <a:pt x="0" y="19"/>
                  </a:lnTo>
                  <a:lnTo>
                    <a:pt x="1" y="12"/>
                  </a:lnTo>
                  <a:lnTo>
                    <a:pt x="1" y="4"/>
                  </a:lnTo>
                  <a:lnTo>
                    <a:pt x="3" y="3"/>
                  </a:lnTo>
                  <a:lnTo>
                    <a:pt x="5" y="3"/>
                  </a:lnTo>
                  <a:lnTo>
                    <a:pt x="7" y="3"/>
                  </a:lnTo>
                  <a:lnTo>
                    <a:pt x="9" y="4"/>
                  </a:lnTo>
                  <a:lnTo>
                    <a:pt x="13" y="9"/>
                  </a:lnTo>
                  <a:lnTo>
                    <a:pt x="15" y="11"/>
                  </a:lnTo>
                  <a:lnTo>
                    <a:pt x="17" y="12"/>
                  </a:lnTo>
                  <a:lnTo>
                    <a:pt x="19" y="10"/>
                  </a:lnTo>
                  <a:lnTo>
                    <a:pt x="22" y="5"/>
                  </a:lnTo>
                  <a:lnTo>
                    <a:pt x="25" y="3"/>
                  </a:lnTo>
                  <a:lnTo>
                    <a:pt x="33" y="4"/>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0" name="Belgium">
              <a:extLst>
                <a:ext uri="{FF2B5EF4-FFF2-40B4-BE49-F238E27FC236}">
                  <a16:creationId xmlns:a16="http://schemas.microsoft.com/office/drawing/2014/main" id="{0574C829-B0C3-472A-B97E-0FE8D8A07384}"/>
                </a:ext>
              </a:extLst>
            </p:cNvPr>
            <p:cNvSpPr>
              <a:spLocks/>
            </p:cNvSpPr>
            <p:nvPr/>
          </p:nvSpPr>
          <p:spPr bwMode="auto">
            <a:xfrm>
              <a:off x="6774446" y="4242548"/>
              <a:ext cx="343244" cy="276581"/>
            </a:xfrm>
            <a:custGeom>
              <a:avLst/>
              <a:gdLst>
                <a:gd name="T0" fmla="*/ 71 w 120"/>
                <a:gd name="T1" fmla="*/ 4 h 96"/>
                <a:gd name="T2" fmla="*/ 77 w 120"/>
                <a:gd name="T3" fmla="*/ 2 h 96"/>
                <a:gd name="T4" fmla="*/ 79 w 120"/>
                <a:gd name="T5" fmla="*/ 4 h 96"/>
                <a:gd name="T6" fmla="*/ 87 w 120"/>
                <a:gd name="T7" fmla="*/ 11 h 96"/>
                <a:gd name="T8" fmla="*/ 93 w 120"/>
                <a:gd name="T9" fmla="*/ 10 h 96"/>
                <a:gd name="T10" fmla="*/ 101 w 120"/>
                <a:gd name="T11" fmla="*/ 16 h 96"/>
                <a:gd name="T12" fmla="*/ 103 w 120"/>
                <a:gd name="T13" fmla="*/ 20 h 96"/>
                <a:gd name="T14" fmla="*/ 100 w 120"/>
                <a:gd name="T15" fmla="*/ 26 h 96"/>
                <a:gd name="T16" fmla="*/ 97 w 120"/>
                <a:gd name="T17" fmla="*/ 32 h 96"/>
                <a:gd name="T18" fmla="*/ 103 w 120"/>
                <a:gd name="T19" fmla="*/ 33 h 96"/>
                <a:gd name="T20" fmla="*/ 108 w 120"/>
                <a:gd name="T21" fmla="*/ 37 h 96"/>
                <a:gd name="T22" fmla="*/ 116 w 120"/>
                <a:gd name="T23" fmla="*/ 44 h 96"/>
                <a:gd name="T24" fmla="*/ 115 w 120"/>
                <a:gd name="T25" fmla="*/ 49 h 96"/>
                <a:gd name="T26" fmla="*/ 119 w 120"/>
                <a:gd name="T27" fmla="*/ 53 h 96"/>
                <a:gd name="T28" fmla="*/ 112 w 120"/>
                <a:gd name="T29" fmla="*/ 66 h 96"/>
                <a:gd name="T30" fmla="*/ 111 w 120"/>
                <a:gd name="T31" fmla="*/ 65 h 96"/>
                <a:gd name="T32" fmla="*/ 104 w 120"/>
                <a:gd name="T33" fmla="*/ 69 h 96"/>
                <a:gd name="T34" fmla="*/ 100 w 120"/>
                <a:gd name="T35" fmla="*/ 77 h 96"/>
                <a:gd name="T36" fmla="*/ 100 w 120"/>
                <a:gd name="T37" fmla="*/ 81 h 96"/>
                <a:gd name="T38" fmla="*/ 102 w 120"/>
                <a:gd name="T39" fmla="*/ 86 h 96"/>
                <a:gd name="T40" fmla="*/ 103 w 120"/>
                <a:gd name="T41" fmla="*/ 93 h 96"/>
                <a:gd name="T42" fmla="*/ 99 w 120"/>
                <a:gd name="T43" fmla="*/ 95 h 96"/>
                <a:gd name="T44" fmla="*/ 93 w 120"/>
                <a:gd name="T45" fmla="*/ 96 h 96"/>
                <a:gd name="T46" fmla="*/ 86 w 120"/>
                <a:gd name="T47" fmla="*/ 90 h 96"/>
                <a:gd name="T48" fmla="*/ 81 w 120"/>
                <a:gd name="T49" fmla="*/ 86 h 96"/>
                <a:gd name="T50" fmla="*/ 75 w 120"/>
                <a:gd name="T51" fmla="*/ 83 h 96"/>
                <a:gd name="T52" fmla="*/ 72 w 120"/>
                <a:gd name="T53" fmla="*/ 77 h 96"/>
                <a:gd name="T54" fmla="*/ 71 w 120"/>
                <a:gd name="T55" fmla="*/ 65 h 96"/>
                <a:gd name="T56" fmla="*/ 67 w 120"/>
                <a:gd name="T57" fmla="*/ 71 h 96"/>
                <a:gd name="T58" fmla="*/ 57 w 120"/>
                <a:gd name="T59" fmla="*/ 76 h 96"/>
                <a:gd name="T60" fmla="*/ 50 w 120"/>
                <a:gd name="T61" fmla="*/ 74 h 96"/>
                <a:gd name="T62" fmla="*/ 52 w 120"/>
                <a:gd name="T63" fmla="*/ 70 h 96"/>
                <a:gd name="T64" fmla="*/ 50 w 120"/>
                <a:gd name="T65" fmla="*/ 66 h 96"/>
                <a:gd name="T66" fmla="*/ 51 w 120"/>
                <a:gd name="T67" fmla="*/ 61 h 96"/>
                <a:gd name="T68" fmla="*/ 41 w 120"/>
                <a:gd name="T69" fmla="*/ 56 h 96"/>
                <a:gd name="T70" fmla="*/ 37 w 120"/>
                <a:gd name="T71" fmla="*/ 57 h 96"/>
                <a:gd name="T72" fmla="*/ 34 w 120"/>
                <a:gd name="T73" fmla="*/ 51 h 96"/>
                <a:gd name="T74" fmla="*/ 25 w 120"/>
                <a:gd name="T75" fmla="*/ 48 h 96"/>
                <a:gd name="T76" fmla="*/ 22 w 120"/>
                <a:gd name="T77" fmla="*/ 41 h 96"/>
                <a:gd name="T78" fmla="*/ 18 w 120"/>
                <a:gd name="T79" fmla="*/ 35 h 96"/>
                <a:gd name="T80" fmla="*/ 10 w 120"/>
                <a:gd name="T81" fmla="*/ 38 h 96"/>
                <a:gd name="T82" fmla="*/ 4 w 120"/>
                <a:gd name="T83" fmla="*/ 33 h 96"/>
                <a:gd name="T84" fmla="*/ 2 w 120"/>
                <a:gd name="T85" fmla="*/ 26 h 96"/>
                <a:gd name="T86" fmla="*/ 0 w 120"/>
                <a:gd name="T87" fmla="*/ 19 h 96"/>
                <a:gd name="T88" fmla="*/ 26 w 120"/>
                <a:gd name="T89" fmla="*/ 5 h 96"/>
                <a:gd name="T90" fmla="*/ 28 w 120"/>
                <a:gd name="T91" fmla="*/ 12 h 96"/>
                <a:gd name="T92" fmla="*/ 33 w 120"/>
                <a:gd name="T93" fmla="*/ 10 h 96"/>
                <a:gd name="T94" fmla="*/ 39 w 120"/>
                <a:gd name="T95" fmla="*/ 12 h 96"/>
                <a:gd name="T96" fmla="*/ 47 w 120"/>
                <a:gd name="T97" fmla="*/ 12 h 96"/>
                <a:gd name="T98" fmla="*/ 53 w 120"/>
                <a:gd name="T99" fmla="*/ 5 h 96"/>
                <a:gd name="T100" fmla="*/ 58 w 120"/>
                <a:gd name="T101" fmla="*/ 6 h 96"/>
                <a:gd name="T102" fmla="*/ 62 w 120"/>
                <a:gd name="T103" fmla="*/ 0 h 96"/>
                <a:gd name="T104" fmla="*/ 66 w 120"/>
                <a:gd name="T105" fmla="*/ 3 h 96"/>
                <a:gd name="T106" fmla="*/ 71 w 120"/>
                <a:gd name="T107"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96">
                  <a:moveTo>
                    <a:pt x="71" y="3"/>
                  </a:moveTo>
                  <a:lnTo>
                    <a:pt x="71" y="3"/>
                  </a:lnTo>
                  <a:lnTo>
                    <a:pt x="71" y="4"/>
                  </a:lnTo>
                  <a:lnTo>
                    <a:pt x="72" y="4"/>
                  </a:lnTo>
                  <a:lnTo>
                    <a:pt x="75" y="4"/>
                  </a:lnTo>
                  <a:lnTo>
                    <a:pt x="77" y="2"/>
                  </a:lnTo>
                  <a:lnTo>
                    <a:pt x="78" y="1"/>
                  </a:lnTo>
                  <a:lnTo>
                    <a:pt x="79" y="2"/>
                  </a:lnTo>
                  <a:lnTo>
                    <a:pt x="79" y="4"/>
                  </a:lnTo>
                  <a:lnTo>
                    <a:pt x="80" y="7"/>
                  </a:lnTo>
                  <a:lnTo>
                    <a:pt x="84" y="10"/>
                  </a:lnTo>
                  <a:lnTo>
                    <a:pt x="87" y="11"/>
                  </a:lnTo>
                  <a:lnTo>
                    <a:pt x="90" y="10"/>
                  </a:lnTo>
                  <a:lnTo>
                    <a:pt x="92" y="10"/>
                  </a:lnTo>
                  <a:lnTo>
                    <a:pt x="93" y="10"/>
                  </a:lnTo>
                  <a:lnTo>
                    <a:pt x="94" y="12"/>
                  </a:lnTo>
                  <a:lnTo>
                    <a:pt x="96" y="14"/>
                  </a:lnTo>
                  <a:lnTo>
                    <a:pt x="101" y="16"/>
                  </a:lnTo>
                  <a:lnTo>
                    <a:pt x="102" y="16"/>
                  </a:lnTo>
                  <a:lnTo>
                    <a:pt x="103" y="18"/>
                  </a:lnTo>
                  <a:lnTo>
                    <a:pt x="103" y="20"/>
                  </a:lnTo>
                  <a:lnTo>
                    <a:pt x="100" y="25"/>
                  </a:lnTo>
                  <a:lnTo>
                    <a:pt x="100" y="26"/>
                  </a:lnTo>
                  <a:lnTo>
                    <a:pt x="100" y="26"/>
                  </a:lnTo>
                  <a:lnTo>
                    <a:pt x="100" y="27"/>
                  </a:lnTo>
                  <a:lnTo>
                    <a:pt x="97" y="31"/>
                  </a:lnTo>
                  <a:lnTo>
                    <a:pt x="97" y="32"/>
                  </a:lnTo>
                  <a:lnTo>
                    <a:pt x="98" y="34"/>
                  </a:lnTo>
                  <a:lnTo>
                    <a:pt x="99" y="35"/>
                  </a:lnTo>
                  <a:lnTo>
                    <a:pt x="103" y="33"/>
                  </a:lnTo>
                  <a:lnTo>
                    <a:pt x="105" y="36"/>
                  </a:lnTo>
                  <a:lnTo>
                    <a:pt x="108" y="36"/>
                  </a:lnTo>
                  <a:lnTo>
                    <a:pt x="108" y="37"/>
                  </a:lnTo>
                  <a:lnTo>
                    <a:pt x="112" y="40"/>
                  </a:lnTo>
                  <a:lnTo>
                    <a:pt x="113" y="42"/>
                  </a:lnTo>
                  <a:lnTo>
                    <a:pt x="116" y="44"/>
                  </a:lnTo>
                  <a:lnTo>
                    <a:pt x="113" y="46"/>
                  </a:lnTo>
                  <a:lnTo>
                    <a:pt x="114" y="47"/>
                  </a:lnTo>
                  <a:lnTo>
                    <a:pt x="115" y="49"/>
                  </a:lnTo>
                  <a:lnTo>
                    <a:pt x="117" y="49"/>
                  </a:lnTo>
                  <a:lnTo>
                    <a:pt x="119" y="51"/>
                  </a:lnTo>
                  <a:lnTo>
                    <a:pt x="119" y="53"/>
                  </a:lnTo>
                  <a:lnTo>
                    <a:pt x="120" y="58"/>
                  </a:lnTo>
                  <a:lnTo>
                    <a:pt x="114" y="62"/>
                  </a:lnTo>
                  <a:lnTo>
                    <a:pt x="112" y="66"/>
                  </a:lnTo>
                  <a:lnTo>
                    <a:pt x="112" y="67"/>
                  </a:lnTo>
                  <a:lnTo>
                    <a:pt x="112" y="67"/>
                  </a:lnTo>
                  <a:lnTo>
                    <a:pt x="111" y="65"/>
                  </a:lnTo>
                  <a:lnTo>
                    <a:pt x="110" y="65"/>
                  </a:lnTo>
                  <a:lnTo>
                    <a:pt x="108" y="65"/>
                  </a:lnTo>
                  <a:lnTo>
                    <a:pt x="104" y="69"/>
                  </a:lnTo>
                  <a:lnTo>
                    <a:pt x="103" y="72"/>
                  </a:lnTo>
                  <a:lnTo>
                    <a:pt x="102" y="75"/>
                  </a:lnTo>
                  <a:lnTo>
                    <a:pt x="100" y="77"/>
                  </a:lnTo>
                  <a:lnTo>
                    <a:pt x="100" y="79"/>
                  </a:lnTo>
                  <a:lnTo>
                    <a:pt x="100" y="80"/>
                  </a:lnTo>
                  <a:lnTo>
                    <a:pt x="100" y="81"/>
                  </a:lnTo>
                  <a:lnTo>
                    <a:pt x="100" y="82"/>
                  </a:lnTo>
                  <a:lnTo>
                    <a:pt x="102" y="85"/>
                  </a:lnTo>
                  <a:lnTo>
                    <a:pt x="102" y="86"/>
                  </a:lnTo>
                  <a:lnTo>
                    <a:pt x="104" y="90"/>
                  </a:lnTo>
                  <a:lnTo>
                    <a:pt x="104" y="92"/>
                  </a:lnTo>
                  <a:lnTo>
                    <a:pt x="103" y="93"/>
                  </a:lnTo>
                  <a:lnTo>
                    <a:pt x="102" y="94"/>
                  </a:lnTo>
                  <a:lnTo>
                    <a:pt x="102" y="95"/>
                  </a:lnTo>
                  <a:lnTo>
                    <a:pt x="99" y="95"/>
                  </a:lnTo>
                  <a:lnTo>
                    <a:pt x="96" y="96"/>
                  </a:lnTo>
                  <a:lnTo>
                    <a:pt x="94" y="96"/>
                  </a:lnTo>
                  <a:lnTo>
                    <a:pt x="93" y="96"/>
                  </a:lnTo>
                  <a:lnTo>
                    <a:pt x="91" y="94"/>
                  </a:lnTo>
                  <a:lnTo>
                    <a:pt x="88" y="91"/>
                  </a:lnTo>
                  <a:lnTo>
                    <a:pt x="86" y="90"/>
                  </a:lnTo>
                  <a:lnTo>
                    <a:pt x="86" y="88"/>
                  </a:lnTo>
                  <a:lnTo>
                    <a:pt x="84" y="88"/>
                  </a:lnTo>
                  <a:lnTo>
                    <a:pt x="81" y="86"/>
                  </a:lnTo>
                  <a:lnTo>
                    <a:pt x="79" y="85"/>
                  </a:lnTo>
                  <a:lnTo>
                    <a:pt x="77" y="84"/>
                  </a:lnTo>
                  <a:lnTo>
                    <a:pt x="75" y="83"/>
                  </a:lnTo>
                  <a:lnTo>
                    <a:pt x="73" y="83"/>
                  </a:lnTo>
                  <a:lnTo>
                    <a:pt x="72" y="80"/>
                  </a:lnTo>
                  <a:lnTo>
                    <a:pt x="72" y="77"/>
                  </a:lnTo>
                  <a:lnTo>
                    <a:pt x="71" y="75"/>
                  </a:lnTo>
                  <a:lnTo>
                    <a:pt x="73" y="66"/>
                  </a:lnTo>
                  <a:lnTo>
                    <a:pt x="71" y="65"/>
                  </a:lnTo>
                  <a:lnTo>
                    <a:pt x="70" y="66"/>
                  </a:lnTo>
                  <a:lnTo>
                    <a:pt x="68" y="68"/>
                  </a:lnTo>
                  <a:lnTo>
                    <a:pt x="67" y="71"/>
                  </a:lnTo>
                  <a:lnTo>
                    <a:pt x="66" y="73"/>
                  </a:lnTo>
                  <a:lnTo>
                    <a:pt x="63" y="75"/>
                  </a:lnTo>
                  <a:lnTo>
                    <a:pt x="57" y="76"/>
                  </a:lnTo>
                  <a:lnTo>
                    <a:pt x="51" y="75"/>
                  </a:lnTo>
                  <a:lnTo>
                    <a:pt x="51" y="74"/>
                  </a:lnTo>
                  <a:lnTo>
                    <a:pt x="50" y="74"/>
                  </a:lnTo>
                  <a:lnTo>
                    <a:pt x="50" y="73"/>
                  </a:lnTo>
                  <a:lnTo>
                    <a:pt x="51" y="72"/>
                  </a:lnTo>
                  <a:lnTo>
                    <a:pt x="52" y="70"/>
                  </a:lnTo>
                  <a:lnTo>
                    <a:pt x="52" y="68"/>
                  </a:lnTo>
                  <a:lnTo>
                    <a:pt x="51" y="67"/>
                  </a:lnTo>
                  <a:lnTo>
                    <a:pt x="50" y="66"/>
                  </a:lnTo>
                  <a:lnTo>
                    <a:pt x="50" y="64"/>
                  </a:lnTo>
                  <a:lnTo>
                    <a:pt x="51" y="62"/>
                  </a:lnTo>
                  <a:lnTo>
                    <a:pt x="51" y="61"/>
                  </a:lnTo>
                  <a:lnTo>
                    <a:pt x="47" y="57"/>
                  </a:lnTo>
                  <a:lnTo>
                    <a:pt x="44" y="57"/>
                  </a:lnTo>
                  <a:lnTo>
                    <a:pt x="41" y="56"/>
                  </a:lnTo>
                  <a:lnTo>
                    <a:pt x="39" y="56"/>
                  </a:lnTo>
                  <a:lnTo>
                    <a:pt x="38" y="56"/>
                  </a:lnTo>
                  <a:lnTo>
                    <a:pt x="37" y="57"/>
                  </a:lnTo>
                  <a:lnTo>
                    <a:pt x="36" y="58"/>
                  </a:lnTo>
                  <a:lnTo>
                    <a:pt x="35" y="57"/>
                  </a:lnTo>
                  <a:lnTo>
                    <a:pt x="34" y="51"/>
                  </a:lnTo>
                  <a:lnTo>
                    <a:pt x="33" y="50"/>
                  </a:lnTo>
                  <a:lnTo>
                    <a:pt x="30" y="49"/>
                  </a:lnTo>
                  <a:lnTo>
                    <a:pt x="25" y="48"/>
                  </a:lnTo>
                  <a:lnTo>
                    <a:pt x="23" y="47"/>
                  </a:lnTo>
                  <a:lnTo>
                    <a:pt x="22" y="44"/>
                  </a:lnTo>
                  <a:lnTo>
                    <a:pt x="22" y="41"/>
                  </a:lnTo>
                  <a:lnTo>
                    <a:pt x="20" y="37"/>
                  </a:lnTo>
                  <a:lnTo>
                    <a:pt x="20" y="36"/>
                  </a:lnTo>
                  <a:lnTo>
                    <a:pt x="18" y="35"/>
                  </a:lnTo>
                  <a:lnTo>
                    <a:pt x="15" y="35"/>
                  </a:lnTo>
                  <a:lnTo>
                    <a:pt x="12" y="37"/>
                  </a:lnTo>
                  <a:lnTo>
                    <a:pt x="10" y="38"/>
                  </a:lnTo>
                  <a:lnTo>
                    <a:pt x="10" y="38"/>
                  </a:lnTo>
                  <a:lnTo>
                    <a:pt x="7" y="36"/>
                  </a:lnTo>
                  <a:lnTo>
                    <a:pt x="4" y="33"/>
                  </a:lnTo>
                  <a:lnTo>
                    <a:pt x="2" y="30"/>
                  </a:lnTo>
                  <a:lnTo>
                    <a:pt x="2" y="28"/>
                  </a:lnTo>
                  <a:lnTo>
                    <a:pt x="2" y="26"/>
                  </a:lnTo>
                  <a:lnTo>
                    <a:pt x="1" y="25"/>
                  </a:lnTo>
                  <a:lnTo>
                    <a:pt x="0" y="22"/>
                  </a:lnTo>
                  <a:lnTo>
                    <a:pt x="0" y="19"/>
                  </a:lnTo>
                  <a:lnTo>
                    <a:pt x="13" y="11"/>
                  </a:lnTo>
                  <a:lnTo>
                    <a:pt x="22" y="7"/>
                  </a:lnTo>
                  <a:lnTo>
                    <a:pt x="26" y="5"/>
                  </a:lnTo>
                  <a:lnTo>
                    <a:pt x="27" y="10"/>
                  </a:lnTo>
                  <a:lnTo>
                    <a:pt x="27" y="11"/>
                  </a:lnTo>
                  <a:lnTo>
                    <a:pt x="28" y="12"/>
                  </a:lnTo>
                  <a:lnTo>
                    <a:pt x="29" y="12"/>
                  </a:lnTo>
                  <a:lnTo>
                    <a:pt x="31" y="11"/>
                  </a:lnTo>
                  <a:lnTo>
                    <a:pt x="33" y="10"/>
                  </a:lnTo>
                  <a:lnTo>
                    <a:pt x="36" y="10"/>
                  </a:lnTo>
                  <a:lnTo>
                    <a:pt x="38" y="11"/>
                  </a:lnTo>
                  <a:lnTo>
                    <a:pt x="39" y="12"/>
                  </a:lnTo>
                  <a:lnTo>
                    <a:pt x="41" y="14"/>
                  </a:lnTo>
                  <a:lnTo>
                    <a:pt x="43" y="14"/>
                  </a:lnTo>
                  <a:lnTo>
                    <a:pt x="47" y="12"/>
                  </a:lnTo>
                  <a:lnTo>
                    <a:pt x="51" y="9"/>
                  </a:lnTo>
                  <a:lnTo>
                    <a:pt x="52" y="7"/>
                  </a:lnTo>
                  <a:lnTo>
                    <a:pt x="53" y="5"/>
                  </a:lnTo>
                  <a:lnTo>
                    <a:pt x="55" y="6"/>
                  </a:lnTo>
                  <a:lnTo>
                    <a:pt x="57" y="6"/>
                  </a:lnTo>
                  <a:lnTo>
                    <a:pt x="58" y="6"/>
                  </a:lnTo>
                  <a:lnTo>
                    <a:pt x="58" y="3"/>
                  </a:lnTo>
                  <a:lnTo>
                    <a:pt x="60" y="1"/>
                  </a:lnTo>
                  <a:lnTo>
                    <a:pt x="62" y="0"/>
                  </a:lnTo>
                  <a:lnTo>
                    <a:pt x="62" y="2"/>
                  </a:lnTo>
                  <a:lnTo>
                    <a:pt x="64" y="3"/>
                  </a:lnTo>
                  <a:lnTo>
                    <a:pt x="66" y="3"/>
                  </a:lnTo>
                  <a:lnTo>
                    <a:pt x="69" y="0"/>
                  </a:lnTo>
                  <a:lnTo>
                    <a:pt x="70" y="0"/>
                  </a:lnTo>
                  <a:lnTo>
                    <a:pt x="71" y="2"/>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1" name="Bulgaria">
              <a:extLst>
                <a:ext uri="{FF2B5EF4-FFF2-40B4-BE49-F238E27FC236}">
                  <a16:creationId xmlns:a16="http://schemas.microsoft.com/office/drawing/2014/main" id="{8B5D2A9B-2BA7-4157-87E7-B73C8EA3C0D1}"/>
                </a:ext>
              </a:extLst>
            </p:cNvPr>
            <p:cNvSpPr>
              <a:spLocks/>
            </p:cNvSpPr>
            <p:nvPr/>
          </p:nvSpPr>
          <p:spPr bwMode="auto">
            <a:xfrm>
              <a:off x="6950199" y="5197976"/>
              <a:ext cx="561072" cy="355603"/>
            </a:xfrm>
            <a:custGeom>
              <a:avLst/>
              <a:gdLst>
                <a:gd name="T0" fmla="*/ 194 w 195"/>
                <a:gd name="T1" fmla="*/ 31 h 126"/>
                <a:gd name="T2" fmla="*/ 180 w 195"/>
                <a:gd name="T3" fmla="*/ 36 h 126"/>
                <a:gd name="T4" fmla="*/ 174 w 195"/>
                <a:gd name="T5" fmla="*/ 45 h 126"/>
                <a:gd name="T6" fmla="*/ 171 w 195"/>
                <a:gd name="T7" fmla="*/ 65 h 126"/>
                <a:gd name="T8" fmla="*/ 165 w 195"/>
                <a:gd name="T9" fmla="*/ 78 h 126"/>
                <a:gd name="T10" fmla="*/ 176 w 195"/>
                <a:gd name="T11" fmla="*/ 93 h 126"/>
                <a:gd name="T12" fmla="*/ 171 w 195"/>
                <a:gd name="T13" fmla="*/ 96 h 126"/>
                <a:gd name="T14" fmla="*/ 166 w 195"/>
                <a:gd name="T15" fmla="*/ 96 h 126"/>
                <a:gd name="T16" fmla="*/ 160 w 195"/>
                <a:gd name="T17" fmla="*/ 97 h 126"/>
                <a:gd name="T18" fmla="*/ 153 w 195"/>
                <a:gd name="T19" fmla="*/ 91 h 126"/>
                <a:gd name="T20" fmla="*/ 144 w 195"/>
                <a:gd name="T21" fmla="*/ 94 h 126"/>
                <a:gd name="T22" fmla="*/ 135 w 195"/>
                <a:gd name="T23" fmla="*/ 96 h 126"/>
                <a:gd name="T24" fmla="*/ 131 w 195"/>
                <a:gd name="T25" fmla="*/ 99 h 126"/>
                <a:gd name="T26" fmla="*/ 125 w 195"/>
                <a:gd name="T27" fmla="*/ 103 h 126"/>
                <a:gd name="T28" fmla="*/ 124 w 195"/>
                <a:gd name="T29" fmla="*/ 107 h 126"/>
                <a:gd name="T30" fmla="*/ 117 w 195"/>
                <a:gd name="T31" fmla="*/ 107 h 126"/>
                <a:gd name="T32" fmla="*/ 117 w 195"/>
                <a:gd name="T33" fmla="*/ 111 h 126"/>
                <a:gd name="T34" fmla="*/ 118 w 195"/>
                <a:gd name="T35" fmla="*/ 120 h 126"/>
                <a:gd name="T36" fmla="*/ 107 w 195"/>
                <a:gd name="T37" fmla="*/ 123 h 126"/>
                <a:gd name="T38" fmla="*/ 99 w 195"/>
                <a:gd name="T39" fmla="*/ 124 h 126"/>
                <a:gd name="T40" fmla="*/ 87 w 195"/>
                <a:gd name="T41" fmla="*/ 123 h 126"/>
                <a:gd name="T42" fmla="*/ 76 w 195"/>
                <a:gd name="T43" fmla="*/ 121 h 126"/>
                <a:gd name="T44" fmla="*/ 70 w 195"/>
                <a:gd name="T45" fmla="*/ 118 h 126"/>
                <a:gd name="T46" fmla="*/ 67 w 195"/>
                <a:gd name="T47" fmla="*/ 113 h 126"/>
                <a:gd name="T48" fmla="*/ 59 w 195"/>
                <a:gd name="T49" fmla="*/ 114 h 126"/>
                <a:gd name="T50" fmla="*/ 52 w 195"/>
                <a:gd name="T51" fmla="*/ 117 h 126"/>
                <a:gd name="T52" fmla="*/ 44 w 195"/>
                <a:gd name="T53" fmla="*/ 119 h 126"/>
                <a:gd name="T54" fmla="*/ 34 w 195"/>
                <a:gd name="T55" fmla="*/ 120 h 126"/>
                <a:gd name="T56" fmla="*/ 25 w 195"/>
                <a:gd name="T57" fmla="*/ 123 h 126"/>
                <a:gd name="T58" fmla="*/ 18 w 195"/>
                <a:gd name="T59" fmla="*/ 122 h 126"/>
                <a:gd name="T60" fmla="*/ 20 w 195"/>
                <a:gd name="T61" fmla="*/ 106 h 126"/>
                <a:gd name="T62" fmla="*/ 18 w 195"/>
                <a:gd name="T63" fmla="*/ 102 h 126"/>
                <a:gd name="T64" fmla="*/ 10 w 195"/>
                <a:gd name="T65" fmla="*/ 92 h 126"/>
                <a:gd name="T66" fmla="*/ 0 w 195"/>
                <a:gd name="T67" fmla="*/ 82 h 126"/>
                <a:gd name="T68" fmla="*/ 5 w 195"/>
                <a:gd name="T69" fmla="*/ 76 h 126"/>
                <a:gd name="T70" fmla="*/ 4 w 195"/>
                <a:gd name="T71" fmla="*/ 72 h 126"/>
                <a:gd name="T72" fmla="*/ 4 w 195"/>
                <a:gd name="T73" fmla="*/ 63 h 126"/>
                <a:gd name="T74" fmla="*/ 5 w 195"/>
                <a:gd name="T75" fmla="*/ 58 h 126"/>
                <a:gd name="T76" fmla="*/ 14 w 195"/>
                <a:gd name="T77" fmla="*/ 53 h 126"/>
                <a:gd name="T78" fmla="*/ 19 w 195"/>
                <a:gd name="T79" fmla="*/ 49 h 126"/>
                <a:gd name="T80" fmla="*/ 16 w 195"/>
                <a:gd name="T81" fmla="*/ 42 h 126"/>
                <a:gd name="T82" fmla="*/ 11 w 195"/>
                <a:gd name="T83" fmla="*/ 36 h 126"/>
                <a:gd name="T84" fmla="*/ 4 w 195"/>
                <a:gd name="T85" fmla="*/ 27 h 126"/>
                <a:gd name="T86" fmla="*/ 1 w 195"/>
                <a:gd name="T87" fmla="*/ 21 h 126"/>
                <a:gd name="T88" fmla="*/ 2 w 195"/>
                <a:gd name="T89" fmla="*/ 11 h 126"/>
                <a:gd name="T90" fmla="*/ 8 w 195"/>
                <a:gd name="T91" fmla="*/ 7 h 126"/>
                <a:gd name="T92" fmla="*/ 10 w 195"/>
                <a:gd name="T93" fmla="*/ 0 h 126"/>
                <a:gd name="T94" fmla="*/ 19 w 195"/>
                <a:gd name="T95" fmla="*/ 4 h 126"/>
                <a:gd name="T96" fmla="*/ 20 w 195"/>
                <a:gd name="T97" fmla="*/ 9 h 126"/>
                <a:gd name="T98" fmla="*/ 16 w 195"/>
                <a:gd name="T99" fmla="*/ 14 h 126"/>
                <a:gd name="T100" fmla="*/ 27 w 195"/>
                <a:gd name="T101" fmla="*/ 15 h 126"/>
                <a:gd name="T102" fmla="*/ 59 w 195"/>
                <a:gd name="T103" fmla="*/ 20 h 126"/>
                <a:gd name="T104" fmla="*/ 88 w 195"/>
                <a:gd name="T105" fmla="*/ 23 h 126"/>
                <a:gd name="T106" fmla="*/ 108 w 195"/>
                <a:gd name="T107" fmla="*/ 20 h 126"/>
                <a:gd name="T108" fmla="*/ 129 w 195"/>
                <a:gd name="T109" fmla="*/ 6 h 126"/>
                <a:gd name="T110" fmla="*/ 149 w 195"/>
                <a:gd name="T111" fmla="*/ 3 h 126"/>
                <a:gd name="T112" fmla="*/ 166 w 195"/>
                <a:gd name="T113" fmla="*/ 10 h 126"/>
                <a:gd name="T114" fmla="*/ 173 w 195"/>
                <a:gd name="T115" fmla="*/ 10 h 126"/>
                <a:gd name="T116" fmla="*/ 183 w 195"/>
                <a:gd name="T117"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5" h="126">
                  <a:moveTo>
                    <a:pt x="195" y="21"/>
                  </a:moveTo>
                  <a:lnTo>
                    <a:pt x="195" y="21"/>
                  </a:lnTo>
                  <a:lnTo>
                    <a:pt x="194" y="31"/>
                  </a:lnTo>
                  <a:lnTo>
                    <a:pt x="191" y="36"/>
                  </a:lnTo>
                  <a:lnTo>
                    <a:pt x="186" y="34"/>
                  </a:lnTo>
                  <a:lnTo>
                    <a:pt x="180" y="36"/>
                  </a:lnTo>
                  <a:lnTo>
                    <a:pt x="177" y="41"/>
                  </a:lnTo>
                  <a:lnTo>
                    <a:pt x="176" y="43"/>
                  </a:lnTo>
                  <a:lnTo>
                    <a:pt x="174" y="45"/>
                  </a:lnTo>
                  <a:lnTo>
                    <a:pt x="173" y="52"/>
                  </a:lnTo>
                  <a:lnTo>
                    <a:pt x="173" y="63"/>
                  </a:lnTo>
                  <a:lnTo>
                    <a:pt x="171" y="65"/>
                  </a:lnTo>
                  <a:lnTo>
                    <a:pt x="169" y="65"/>
                  </a:lnTo>
                  <a:lnTo>
                    <a:pt x="160" y="75"/>
                  </a:lnTo>
                  <a:lnTo>
                    <a:pt x="165" y="78"/>
                  </a:lnTo>
                  <a:lnTo>
                    <a:pt x="167" y="80"/>
                  </a:lnTo>
                  <a:lnTo>
                    <a:pt x="171" y="86"/>
                  </a:lnTo>
                  <a:lnTo>
                    <a:pt x="176" y="93"/>
                  </a:lnTo>
                  <a:lnTo>
                    <a:pt x="177" y="96"/>
                  </a:lnTo>
                  <a:lnTo>
                    <a:pt x="173" y="95"/>
                  </a:lnTo>
                  <a:lnTo>
                    <a:pt x="171" y="96"/>
                  </a:lnTo>
                  <a:lnTo>
                    <a:pt x="170" y="97"/>
                  </a:lnTo>
                  <a:lnTo>
                    <a:pt x="168" y="96"/>
                  </a:lnTo>
                  <a:lnTo>
                    <a:pt x="166" y="96"/>
                  </a:lnTo>
                  <a:lnTo>
                    <a:pt x="163" y="98"/>
                  </a:lnTo>
                  <a:lnTo>
                    <a:pt x="162" y="98"/>
                  </a:lnTo>
                  <a:lnTo>
                    <a:pt x="160" y="97"/>
                  </a:lnTo>
                  <a:lnTo>
                    <a:pt x="156" y="94"/>
                  </a:lnTo>
                  <a:lnTo>
                    <a:pt x="154" y="91"/>
                  </a:lnTo>
                  <a:lnTo>
                    <a:pt x="153" y="91"/>
                  </a:lnTo>
                  <a:lnTo>
                    <a:pt x="151" y="92"/>
                  </a:lnTo>
                  <a:lnTo>
                    <a:pt x="145" y="92"/>
                  </a:lnTo>
                  <a:lnTo>
                    <a:pt x="144" y="94"/>
                  </a:lnTo>
                  <a:lnTo>
                    <a:pt x="141" y="95"/>
                  </a:lnTo>
                  <a:lnTo>
                    <a:pt x="139" y="96"/>
                  </a:lnTo>
                  <a:lnTo>
                    <a:pt x="135" y="96"/>
                  </a:lnTo>
                  <a:lnTo>
                    <a:pt x="133" y="96"/>
                  </a:lnTo>
                  <a:lnTo>
                    <a:pt x="132" y="97"/>
                  </a:lnTo>
                  <a:lnTo>
                    <a:pt x="131" y="99"/>
                  </a:lnTo>
                  <a:lnTo>
                    <a:pt x="130" y="101"/>
                  </a:lnTo>
                  <a:lnTo>
                    <a:pt x="130" y="102"/>
                  </a:lnTo>
                  <a:lnTo>
                    <a:pt x="125" y="103"/>
                  </a:lnTo>
                  <a:lnTo>
                    <a:pt x="124" y="104"/>
                  </a:lnTo>
                  <a:lnTo>
                    <a:pt x="124" y="105"/>
                  </a:lnTo>
                  <a:lnTo>
                    <a:pt x="124" y="107"/>
                  </a:lnTo>
                  <a:lnTo>
                    <a:pt x="120" y="105"/>
                  </a:lnTo>
                  <a:lnTo>
                    <a:pt x="117" y="106"/>
                  </a:lnTo>
                  <a:lnTo>
                    <a:pt x="117" y="107"/>
                  </a:lnTo>
                  <a:lnTo>
                    <a:pt x="116" y="108"/>
                  </a:lnTo>
                  <a:lnTo>
                    <a:pt x="116" y="110"/>
                  </a:lnTo>
                  <a:lnTo>
                    <a:pt x="117" y="111"/>
                  </a:lnTo>
                  <a:lnTo>
                    <a:pt x="118" y="115"/>
                  </a:lnTo>
                  <a:lnTo>
                    <a:pt x="119" y="118"/>
                  </a:lnTo>
                  <a:lnTo>
                    <a:pt x="118" y="120"/>
                  </a:lnTo>
                  <a:lnTo>
                    <a:pt x="116" y="122"/>
                  </a:lnTo>
                  <a:lnTo>
                    <a:pt x="111" y="123"/>
                  </a:lnTo>
                  <a:lnTo>
                    <a:pt x="107" y="123"/>
                  </a:lnTo>
                  <a:lnTo>
                    <a:pt x="105" y="123"/>
                  </a:lnTo>
                  <a:lnTo>
                    <a:pt x="102" y="123"/>
                  </a:lnTo>
                  <a:lnTo>
                    <a:pt x="99" y="124"/>
                  </a:lnTo>
                  <a:lnTo>
                    <a:pt x="95" y="125"/>
                  </a:lnTo>
                  <a:lnTo>
                    <a:pt x="91" y="126"/>
                  </a:lnTo>
                  <a:lnTo>
                    <a:pt x="87" y="123"/>
                  </a:lnTo>
                  <a:lnTo>
                    <a:pt x="82" y="121"/>
                  </a:lnTo>
                  <a:lnTo>
                    <a:pt x="78" y="120"/>
                  </a:lnTo>
                  <a:lnTo>
                    <a:pt x="76" y="121"/>
                  </a:lnTo>
                  <a:lnTo>
                    <a:pt x="76" y="122"/>
                  </a:lnTo>
                  <a:lnTo>
                    <a:pt x="72" y="119"/>
                  </a:lnTo>
                  <a:lnTo>
                    <a:pt x="70" y="118"/>
                  </a:lnTo>
                  <a:lnTo>
                    <a:pt x="69" y="117"/>
                  </a:lnTo>
                  <a:lnTo>
                    <a:pt x="68" y="113"/>
                  </a:lnTo>
                  <a:lnTo>
                    <a:pt x="67" y="113"/>
                  </a:lnTo>
                  <a:lnTo>
                    <a:pt x="64" y="115"/>
                  </a:lnTo>
                  <a:lnTo>
                    <a:pt x="61" y="115"/>
                  </a:lnTo>
                  <a:lnTo>
                    <a:pt x="59" y="114"/>
                  </a:lnTo>
                  <a:lnTo>
                    <a:pt x="53" y="114"/>
                  </a:lnTo>
                  <a:lnTo>
                    <a:pt x="53" y="117"/>
                  </a:lnTo>
                  <a:lnTo>
                    <a:pt x="52" y="117"/>
                  </a:lnTo>
                  <a:lnTo>
                    <a:pt x="51" y="118"/>
                  </a:lnTo>
                  <a:lnTo>
                    <a:pt x="48" y="117"/>
                  </a:lnTo>
                  <a:lnTo>
                    <a:pt x="44" y="119"/>
                  </a:lnTo>
                  <a:lnTo>
                    <a:pt x="40" y="120"/>
                  </a:lnTo>
                  <a:lnTo>
                    <a:pt x="37" y="120"/>
                  </a:lnTo>
                  <a:lnTo>
                    <a:pt x="34" y="120"/>
                  </a:lnTo>
                  <a:lnTo>
                    <a:pt x="32" y="120"/>
                  </a:lnTo>
                  <a:lnTo>
                    <a:pt x="28" y="120"/>
                  </a:lnTo>
                  <a:lnTo>
                    <a:pt x="25" y="123"/>
                  </a:lnTo>
                  <a:lnTo>
                    <a:pt x="21" y="123"/>
                  </a:lnTo>
                  <a:lnTo>
                    <a:pt x="18" y="122"/>
                  </a:lnTo>
                  <a:lnTo>
                    <a:pt x="18" y="122"/>
                  </a:lnTo>
                  <a:lnTo>
                    <a:pt x="19" y="111"/>
                  </a:lnTo>
                  <a:lnTo>
                    <a:pt x="21" y="107"/>
                  </a:lnTo>
                  <a:lnTo>
                    <a:pt x="20" y="106"/>
                  </a:lnTo>
                  <a:lnTo>
                    <a:pt x="20" y="105"/>
                  </a:lnTo>
                  <a:lnTo>
                    <a:pt x="19" y="104"/>
                  </a:lnTo>
                  <a:lnTo>
                    <a:pt x="18" y="102"/>
                  </a:lnTo>
                  <a:lnTo>
                    <a:pt x="15" y="95"/>
                  </a:lnTo>
                  <a:lnTo>
                    <a:pt x="14" y="94"/>
                  </a:lnTo>
                  <a:lnTo>
                    <a:pt x="10" y="92"/>
                  </a:lnTo>
                  <a:lnTo>
                    <a:pt x="7" y="90"/>
                  </a:lnTo>
                  <a:lnTo>
                    <a:pt x="5" y="88"/>
                  </a:lnTo>
                  <a:lnTo>
                    <a:pt x="0" y="82"/>
                  </a:lnTo>
                  <a:lnTo>
                    <a:pt x="2" y="81"/>
                  </a:lnTo>
                  <a:lnTo>
                    <a:pt x="3" y="80"/>
                  </a:lnTo>
                  <a:lnTo>
                    <a:pt x="5" y="76"/>
                  </a:lnTo>
                  <a:lnTo>
                    <a:pt x="6" y="75"/>
                  </a:lnTo>
                  <a:lnTo>
                    <a:pt x="6" y="74"/>
                  </a:lnTo>
                  <a:lnTo>
                    <a:pt x="4" y="72"/>
                  </a:lnTo>
                  <a:lnTo>
                    <a:pt x="3" y="68"/>
                  </a:lnTo>
                  <a:lnTo>
                    <a:pt x="4" y="65"/>
                  </a:lnTo>
                  <a:lnTo>
                    <a:pt x="4" y="63"/>
                  </a:lnTo>
                  <a:lnTo>
                    <a:pt x="3" y="61"/>
                  </a:lnTo>
                  <a:lnTo>
                    <a:pt x="4" y="59"/>
                  </a:lnTo>
                  <a:lnTo>
                    <a:pt x="5" y="58"/>
                  </a:lnTo>
                  <a:lnTo>
                    <a:pt x="7" y="58"/>
                  </a:lnTo>
                  <a:lnTo>
                    <a:pt x="11" y="58"/>
                  </a:lnTo>
                  <a:lnTo>
                    <a:pt x="14" y="53"/>
                  </a:lnTo>
                  <a:lnTo>
                    <a:pt x="16" y="52"/>
                  </a:lnTo>
                  <a:lnTo>
                    <a:pt x="18" y="49"/>
                  </a:lnTo>
                  <a:lnTo>
                    <a:pt x="19" y="49"/>
                  </a:lnTo>
                  <a:lnTo>
                    <a:pt x="19" y="47"/>
                  </a:lnTo>
                  <a:lnTo>
                    <a:pt x="20" y="45"/>
                  </a:lnTo>
                  <a:lnTo>
                    <a:pt x="16" y="42"/>
                  </a:lnTo>
                  <a:lnTo>
                    <a:pt x="15" y="40"/>
                  </a:lnTo>
                  <a:lnTo>
                    <a:pt x="13" y="38"/>
                  </a:lnTo>
                  <a:lnTo>
                    <a:pt x="11" y="36"/>
                  </a:lnTo>
                  <a:lnTo>
                    <a:pt x="6" y="33"/>
                  </a:lnTo>
                  <a:lnTo>
                    <a:pt x="5" y="31"/>
                  </a:lnTo>
                  <a:lnTo>
                    <a:pt x="4" y="27"/>
                  </a:lnTo>
                  <a:lnTo>
                    <a:pt x="3" y="24"/>
                  </a:lnTo>
                  <a:lnTo>
                    <a:pt x="1" y="22"/>
                  </a:lnTo>
                  <a:lnTo>
                    <a:pt x="1" y="21"/>
                  </a:lnTo>
                  <a:lnTo>
                    <a:pt x="1" y="19"/>
                  </a:lnTo>
                  <a:lnTo>
                    <a:pt x="1" y="16"/>
                  </a:lnTo>
                  <a:lnTo>
                    <a:pt x="2" y="11"/>
                  </a:lnTo>
                  <a:lnTo>
                    <a:pt x="2" y="9"/>
                  </a:lnTo>
                  <a:lnTo>
                    <a:pt x="4" y="9"/>
                  </a:lnTo>
                  <a:lnTo>
                    <a:pt x="8" y="7"/>
                  </a:lnTo>
                  <a:lnTo>
                    <a:pt x="8" y="3"/>
                  </a:lnTo>
                  <a:lnTo>
                    <a:pt x="9" y="1"/>
                  </a:lnTo>
                  <a:lnTo>
                    <a:pt x="10" y="0"/>
                  </a:lnTo>
                  <a:lnTo>
                    <a:pt x="11" y="0"/>
                  </a:lnTo>
                  <a:lnTo>
                    <a:pt x="13" y="1"/>
                  </a:lnTo>
                  <a:lnTo>
                    <a:pt x="19" y="4"/>
                  </a:lnTo>
                  <a:lnTo>
                    <a:pt x="21" y="6"/>
                  </a:lnTo>
                  <a:lnTo>
                    <a:pt x="21" y="8"/>
                  </a:lnTo>
                  <a:lnTo>
                    <a:pt x="20" y="9"/>
                  </a:lnTo>
                  <a:lnTo>
                    <a:pt x="18" y="10"/>
                  </a:lnTo>
                  <a:lnTo>
                    <a:pt x="16" y="12"/>
                  </a:lnTo>
                  <a:lnTo>
                    <a:pt x="16" y="14"/>
                  </a:lnTo>
                  <a:lnTo>
                    <a:pt x="16" y="16"/>
                  </a:lnTo>
                  <a:lnTo>
                    <a:pt x="18" y="17"/>
                  </a:lnTo>
                  <a:lnTo>
                    <a:pt x="27" y="15"/>
                  </a:lnTo>
                  <a:lnTo>
                    <a:pt x="37" y="16"/>
                  </a:lnTo>
                  <a:lnTo>
                    <a:pt x="50" y="19"/>
                  </a:lnTo>
                  <a:lnTo>
                    <a:pt x="59" y="20"/>
                  </a:lnTo>
                  <a:lnTo>
                    <a:pt x="65" y="19"/>
                  </a:lnTo>
                  <a:lnTo>
                    <a:pt x="77" y="21"/>
                  </a:lnTo>
                  <a:lnTo>
                    <a:pt x="88" y="23"/>
                  </a:lnTo>
                  <a:lnTo>
                    <a:pt x="98" y="24"/>
                  </a:lnTo>
                  <a:lnTo>
                    <a:pt x="104" y="22"/>
                  </a:lnTo>
                  <a:lnTo>
                    <a:pt x="108" y="20"/>
                  </a:lnTo>
                  <a:lnTo>
                    <a:pt x="112" y="15"/>
                  </a:lnTo>
                  <a:lnTo>
                    <a:pt x="121" y="10"/>
                  </a:lnTo>
                  <a:lnTo>
                    <a:pt x="129" y="6"/>
                  </a:lnTo>
                  <a:lnTo>
                    <a:pt x="140" y="3"/>
                  </a:lnTo>
                  <a:lnTo>
                    <a:pt x="148" y="3"/>
                  </a:lnTo>
                  <a:lnTo>
                    <a:pt x="149" y="3"/>
                  </a:lnTo>
                  <a:lnTo>
                    <a:pt x="158" y="9"/>
                  </a:lnTo>
                  <a:lnTo>
                    <a:pt x="163" y="9"/>
                  </a:lnTo>
                  <a:lnTo>
                    <a:pt x="166" y="10"/>
                  </a:lnTo>
                  <a:lnTo>
                    <a:pt x="167" y="11"/>
                  </a:lnTo>
                  <a:lnTo>
                    <a:pt x="168" y="12"/>
                  </a:lnTo>
                  <a:lnTo>
                    <a:pt x="173" y="10"/>
                  </a:lnTo>
                  <a:lnTo>
                    <a:pt x="175" y="13"/>
                  </a:lnTo>
                  <a:lnTo>
                    <a:pt x="178" y="17"/>
                  </a:lnTo>
                  <a:lnTo>
                    <a:pt x="183" y="20"/>
                  </a:lnTo>
                  <a:lnTo>
                    <a:pt x="188" y="21"/>
                  </a:lnTo>
                  <a:lnTo>
                    <a:pt x="189" y="21"/>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2" name="Belarus">
              <a:extLst>
                <a:ext uri="{FF2B5EF4-FFF2-40B4-BE49-F238E27FC236}">
                  <a16:creationId xmlns:a16="http://schemas.microsoft.com/office/drawing/2014/main" id="{4F05A0FC-A806-4F08-8D83-11DC3D2425B3}"/>
                </a:ext>
              </a:extLst>
            </p:cNvPr>
            <p:cNvSpPr>
              <a:spLocks/>
            </p:cNvSpPr>
            <p:nvPr/>
          </p:nvSpPr>
          <p:spPr bwMode="auto">
            <a:xfrm>
              <a:off x="7029411" y="3538484"/>
              <a:ext cx="844905" cy="730970"/>
            </a:xfrm>
            <a:custGeom>
              <a:avLst/>
              <a:gdLst>
                <a:gd name="T0" fmla="*/ 163 w 297"/>
                <a:gd name="T1" fmla="*/ 3 h 257"/>
                <a:gd name="T2" fmla="*/ 180 w 297"/>
                <a:gd name="T3" fmla="*/ 8 h 257"/>
                <a:gd name="T4" fmla="*/ 194 w 297"/>
                <a:gd name="T5" fmla="*/ 15 h 257"/>
                <a:gd name="T6" fmla="*/ 203 w 297"/>
                <a:gd name="T7" fmla="*/ 21 h 257"/>
                <a:gd name="T8" fmla="*/ 220 w 297"/>
                <a:gd name="T9" fmla="*/ 17 h 257"/>
                <a:gd name="T10" fmla="*/ 235 w 297"/>
                <a:gd name="T11" fmla="*/ 29 h 257"/>
                <a:gd name="T12" fmla="*/ 241 w 297"/>
                <a:gd name="T13" fmla="*/ 41 h 257"/>
                <a:gd name="T14" fmla="*/ 243 w 297"/>
                <a:gd name="T15" fmla="*/ 56 h 257"/>
                <a:gd name="T16" fmla="*/ 237 w 297"/>
                <a:gd name="T17" fmla="*/ 74 h 257"/>
                <a:gd name="T18" fmla="*/ 246 w 297"/>
                <a:gd name="T19" fmla="*/ 89 h 257"/>
                <a:gd name="T20" fmla="*/ 263 w 297"/>
                <a:gd name="T21" fmla="*/ 111 h 257"/>
                <a:gd name="T22" fmla="*/ 267 w 297"/>
                <a:gd name="T23" fmla="*/ 127 h 257"/>
                <a:gd name="T24" fmla="*/ 288 w 297"/>
                <a:gd name="T25" fmla="*/ 137 h 257"/>
                <a:gd name="T26" fmla="*/ 297 w 297"/>
                <a:gd name="T27" fmla="*/ 151 h 257"/>
                <a:gd name="T28" fmla="*/ 279 w 297"/>
                <a:gd name="T29" fmla="*/ 164 h 257"/>
                <a:gd name="T30" fmla="*/ 261 w 297"/>
                <a:gd name="T31" fmla="*/ 158 h 257"/>
                <a:gd name="T32" fmla="*/ 253 w 297"/>
                <a:gd name="T33" fmla="*/ 170 h 257"/>
                <a:gd name="T34" fmla="*/ 260 w 297"/>
                <a:gd name="T35" fmla="*/ 184 h 257"/>
                <a:gd name="T36" fmla="*/ 263 w 297"/>
                <a:gd name="T37" fmla="*/ 206 h 257"/>
                <a:gd name="T38" fmla="*/ 255 w 297"/>
                <a:gd name="T39" fmla="*/ 215 h 257"/>
                <a:gd name="T40" fmla="*/ 236 w 297"/>
                <a:gd name="T41" fmla="*/ 225 h 257"/>
                <a:gd name="T42" fmla="*/ 231 w 297"/>
                <a:gd name="T43" fmla="*/ 247 h 257"/>
                <a:gd name="T44" fmla="*/ 223 w 297"/>
                <a:gd name="T45" fmla="*/ 254 h 257"/>
                <a:gd name="T46" fmla="*/ 203 w 297"/>
                <a:gd name="T47" fmla="*/ 248 h 257"/>
                <a:gd name="T48" fmla="*/ 187 w 297"/>
                <a:gd name="T49" fmla="*/ 241 h 257"/>
                <a:gd name="T50" fmla="*/ 179 w 297"/>
                <a:gd name="T51" fmla="*/ 242 h 257"/>
                <a:gd name="T52" fmla="*/ 169 w 297"/>
                <a:gd name="T53" fmla="*/ 243 h 257"/>
                <a:gd name="T54" fmla="*/ 153 w 297"/>
                <a:gd name="T55" fmla="*/ 242 h 257"/>
                <a:gd name="T56" fmla="*/ 141 w 297"/>
                <a:gd name="T57" fmla="*/ 246 h 257"/>
                <a:gd name="T58" fmla="*/ 128 w 297"/>
                <a:gd name="T59" fmla="*/ 240 h 257"/>
                <a:gd name="T60" fmla="*/ 106 w 297"/>
                <a:gd name="T61" fmla="*/ 230 h 257"/>
                <a:gd name="T62" fmla="*/ 75 w 297"/>
                <a:gd name="T63" fmla="*/ 224 h 257"/>
                <a:gd name="T64" fmla="*/ 45 w 297"/>
                <a:gd name="T65" fmla="*/ 226 h 257"/>
                <a:gd name="T66" fmla="*/ 25 w 297"/>
                <a:gd name="T67" fmla="*/ 241 h 257"/>
                <a:gd name="T68" fmla="*/ 13 w 297"/>
                <a:gd name="T69" fmla="*/ 240 h 257"/>
                <a:gd name="T70" fmla="*/ 14 w 297"/>
                <a:gd name="T71" fmla="*/ 230 h 257"/>
                <a:gd name="T72" fmla="*/ 10 w 297"/>
                <a:gd name="T73" fmla="*/ 213 h 257"/>
                <a:gd name="T74" fmla="*/ 1 w 297"/>
                <a:gd name="T75" fmla="*/ 203 h 257"/>
                <a:gd name="T76" fmla="*/ 23 w 297"/>
                <a:gd name="T77" fmla="*/ 181 h 257"/>
                <a:gd name="T78" fmla="*/ 13 w 297"/>
                <a:gd name="T79" fmla="*/ 138 h 257"/>
                <a:gd name="T80" fmla="*/ 26 w 297"/>
                <a:gd name="T81" fmla="*/ 120 h 257"/>
                <a:gd name="T82" fmla="*/ 45 w 297"/>
                <a:gd name="T83" fmla="*/ 118 h 257"/>
                <a:gd name="T84" fmla="*/ 60 w 297"/>
                <a:gd name="T85" fmla="*/ 108 h 257"/>
                <a:gd name="T86" fmla="*/ 73 w 297"/>
                <a:gd name="T87" fmla="*/ 105 h 257"/>
                <a:gd name="T88" fmla="*/ 81 w 297"/>
                <a:gd name="T89" fmla="*/ 107 h 257"/>
                <a:gd name="T90" fmla="*/ 74 w 297"/>
                <a:gd name="T91" fmla="*/ 99 h 257"/>
                <a:gd name="T92" fmla="*/ 79 w 297"/>
                <a:gd name="T93" fmla="*/ 83 h 257"/>
                <a:gd name="T94" fmla="*/ 93 w 297"/>
                <a:gd name="T95" fmla="*/ 63 h 257"/>
                <a:gd name="T96" fmla="*/ 108 w 297"/>
                <a:gd name="T97" fmla="*/ 52 h 257"/>
                <a:gd name="T98" fmla="*/ 103 w 297"/>
                <a:gd name="T99" fmla="*/ 46 h 257"/>
                <a:gd name="T100" fmla="*/ 106 w 297"/>
                <a:gd name="T101" fmla="*/ 27 h 257"/>
                <a:gd name="T102" fmla="*/ 129 w 297"/>
                <a:gd name="T103" fmla="*/ 19 h 257"/>
                <a:gd name="T104" fmla="*/ 141 w 297"/>
                <a:gd name="T105" fmla="*/ 1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 h="257">
                  <a:moveTo>
                    <a:pt x="155" y="0"/>
                  </a:moveTo>
                  <a:lnTo>
                    <a:pt x="155" y="0"/>
                  </a:lnTo>
                  <a:lnTo>
                    <a:pt x="159" y="5"/>
                  </a:lnTo>
                  <a:lnTo>
                    <a:pt x="160" y="5"/>
                  </a:lnTo>
                  <a:lnTo>
                    <a:pt x="163" y="3"/>
                  </a:lnTo>
                  <a:lnTo>
                    <a:pt x="163" y="3"/>
                  </a:lnTo>
                  <a:lnTo>
                    <a:pt x="168" y="3"/>
                  </a:lnTo>
                  <a:lnTo>
                    <a:pt x="170" y="5"/>
                  </a:lnTo>
                  <a:lnTo>
                    <a:pt x="172" y="8"/>
                  </a:lnTo>
                  <a:lnTo>
                    <a:pt x="173" y="11"/>
                  </a:lnTo>
                  <a:lnTo>
                    <a:pt x="175" y="11"/>
                  </a:lnTo>
                  <a:lnTo>
                    <a:pt x="180" y="8"/>
                  </a:lnTo>
                  <a:lnTo>
                    <a:pt x="182" y="7"/>
                  </a:lnTo>
                  <a:lnTo>
                    <a:pt x="184" y="7"/>
                  </a:lnTo>
                  <a:lnTo>
                    <a:pt x="190" y="10"/>
                  </a:lnTo>
                  <a:lnTo>
                    <a:pt x="193" y="12"/>
                  </a:lnTo>
                  <a:lnTo>
                    <a:pt x="194" y="13"/>
                  </a:lnTo>
                  <a:lnTo>
                    <a:pt x="194" y="15"/>
                  </a:lnTo>
                  <a:lnTo>
                    <a:pt x="193" y="17"/>
                  </a:lnTo>
                  <a:lnTo>
                    <a:pt x="192" y="20"/>
                  </a:lnTo>
                  <a:lnTo>
                    <a:pt x="194" y="23"/>
                  </a:lnTo>
                  <a:lnTo>
                    <a:pt x="196" y="26"/>
                  </a:lnTo>
                  <a:lnTo>
                    <a:pt x="201" y="22"/>
                  </a:lnTo>
                  <a:lnTo>
                    <a:pt x="203" y="21"/>
                  </a:lnTo>
                  <a:lnTo>
                    <a:pt x="205" y="21"/>
                  </a:lnTo>
                  <a:lnTo>
                    <a:pt x="207" y="19"/>
                  </a:lnTo>
                  <a:lnTo>
                    <a:pt x="209" y="17"/>
                  </a:lnTo>
                  <a:lnTo>
                    <a:pt x="211" y="17"/>
                  </a:lnTo>
                  <a:lnTo>
                    <a:pt x="214" y="17"/>
                  </a:lnTo>
                  <a:lnTo>
                    <a:pt x="220" y="17"/>
                  </a:lnTo>
                  <a:lnTo>
                    <a:pt x="227" y="20"/>
                  </a:lnTo>
                  <a:lnTo>
                    <a:pt x="227" y="21"/>
                  </a:lnTo>
                  <a:lnTo>
                    <a:pt x="231" y="25"/>
                  </a:lnTo>
                  <a:lnTo>
                    <a:pt x="232" y="27"/>
                  </a:lnTo>
                  <a:lnTo>
                    <a:pt x="233" y="27"/>
                  </a:lnTo>
                  <a:lnTo>
                    <a:pt x="235" y="29"/>
                  </a:lnTo>
                  <a:lnTo>
                    <a:pt x="238" y="30"/>
                  </a:lnTo>
                  <a:lnTo>
                    <a:pt x="239" y="30"/>
                  </a:lnTo>
                  <a:lnTo>
                    <a:pt x="240" y="30"/>
                  </a:lnTo>
                  <a:lnTo>
                    <a:pt x="241" y="32"/>
                  </a:lnTo>
                  <a:lnTo>
                    <a:pt x="241" y="34"/>
                  </a:lnTo>
                  <a:lnTo>
                    <a:pt x="241" y="41"/>
                  </a:lnTo>
                  <a:lnTo>
                    <a:pt x="239" y="43"/>
                  </a:lnTo>
                  <a:lnTo>
                    <a:pt x="238" y="45"/>
                  </a:lnTo>
                  <a:lnTo>
                    <a:pt x="238" y="46"/>
                  </a:lnTo>
                  <a:lnTo>
                    <a:pt x="238" y="48"/>
                  </a:lnTo>
                  <a:lnTo>
                    <a:pt x="240" y="51"/>
                  </a:lnTo>
                  <a:lnTo>
                    <a:pt x="243" y="56"/>
                  </a:lnTo>
                  <a:lnTo>
                    <a:pt x="243" y="58"/>
                  </a:lnTo>
                  <a:lnTo>
                    <a:pt x="243" y="60"/>
                  </a:lnTo>
                  <a:lnTo>
                    <a:pt x="240" y="66"/>
                  </a:lnTo>
                  <a:lnTo>
                    <a:pt x="239" y="68"/>
                  </a:lnTo>
                  <a:lnTo>
                    <a:pt x="238" y="71"/>
                  </a:lnTo>
                  <a:lnTo>
                    <a:pt x="237" y="74"/>
                  </a:lnTo>
                  <a:lnTo>
                    <a:pt x="238" y="75"/>
                  </a:lnTo>
                  <a:lnTo>
                    <a:pt x="243" y="79"/>
                  </a:lnTo>
                  <a:lnTo>
                    <a:pt x="248" y="82"/>
                  </a:lnTo>
                  <a:lnTo>
                    <a:pt x="249" y="83"/>
                  </a:lnTo>
                  <a:lnTo>
                    <a:pt x="249" y="84"/>
                  </a:lnTo>
                  <a:lnTo>
                    <a:pt x="246" y="89"/>
                  </a:lnTo>
                  <a:lnTo>
                    <a:pt x="246" y="90"/>
                  </a:lnTo>
                  <a:lnTo>
                    <a:pt x="250" y="93"/>
                  </a:lnTo>
                  <a:lnTo>
                    <a:pt x="251" y="96"/>
                  </a:lnTo>
                  <a:lnTo>
                    <a:pt x="253" y="101"/>
                  </a:lnTo>
                  <a:lnTo>
                    <a:pt x="256" y="106"/>
                  </a:lnTo>
                  <a:lnTo>
                    <a:pt x="263" y="111"/>
                  </a:lnTo>
                  <a:lnTo>
                    <a:pt x="269" y="114"/>
                  </a:lnTo>
                  <a:lnTo>
                    <a:pt x="270" y="115"/>
                  </a:lnTo>
                  <a:lnTo>
                    <a:pt x="270" y="117"/>
                  </a:lnTo>
                  <a:lnTo>
                    <a:pt x="270" y="120"/>
                  </a:lnTo>
                  <a:lnTo>
                    <a:pt x="268" y="124"/>
                  </a:lnTo>
                  <a:lnTo>
                    <a:pt x="267" y="127"/>
                  </a:lnTo>
                  <a:lnTo>
                    <a:pt x="269" y="128"/>
                  </a:lnTo>
                  <a:lnTo>
                    <a:pt x="275" y="127"/>
                  </a:lnTo>
                  <a:lnTo>
                    <a:pt x="281" y="128"/>
                  </a:lnTo>
                  <a:lnTo>
                    <a:pt x="289" y="133"/>
                  </a:lnTo>
                  <a:lnTo>
                    <a:pt x="289" y="135"/>
                  </a:lnTo>
                  <a:lnTo>
                    <a:pt x="288" y="137"/>
                  </a:lnTo>
                  <a:lnTo>
                    <a:pt x="289" y="139"/>
                  </a:lnTo>
                  <a:lnTo>
                    <a:pt x="290" y="140"/>
                  </a:lnTo>
                  <a:lnTo>
                    <a:pt x="296" y="146"/>
                  </a:lnTo>
                  <a:lnTo>
                    <a:pt x="297" y="147"/>
                  </a:lnTo>
                  <a:lnTo>
                    <a:pt x="297" y="150"/>
                  </a:lnTo>
                  <a:lnTo>
                    <a:pt x="297" y="151"/>
                  </a:lnTo>
                  <a:lnTo>
                    <a:pt x="295" y="152"/>
                  </a:lnTo>
                  <a:lnTo>
                    <a:pt x="293" y="153"/>
                  </a:lnTo>
                  <a:lnTo>
                    <a:pt x="290" y="155"/>
                  </a:lnTo>
                  <a:lnTo>
                    <a:pt x="288" y="158"/>
                  </a:lnTo>
                  <a:lnTo>
                    <a:pt x="283" y="162"/>
                  </a:lnTo>
                  <a:lnTo>
                    <a:pt x="279" y="164"/>
                  </a:lnTo>
                  <a:lnTo>
                    <a:pt x="277" y="164"/>
                  </a:lnTo>
                  <a:lnTo>
                    <a:pt x="270" y="163"/>
                  </a:lnTo>
                  <a:lnTo>
                    <a:pt x="268" y="161"/>
                  </a:lnTo>
                  <a:lnTo>
                    <a:pt x="267" y="159"/>
                  </a:lnTo>
                  <a:lnTo>
                    <a:pt x="265" y="159"/>
                  </a:lnTo>
                  <a:lnTo>
                    <a:pt x="261" y="158"/>
                  </a:lnTo>
                  <a:lnTo>
                    <a:pt x="257" y="159"/>
                  </a:lnTo>
                  <a:lnTo>
                    <a:pt x="256" y="159"/>
                  </a:lnTo>
                  <a:lnTo>
                    <a:pt x="255" y="162"/>
                  </a:lnTo>
                  <a:lnTo>
                    <a:pt x="253" y="166"/>
                  </a:lnTo>
                  <a:lnTo>
                    <a:pt x="252" y="168"/>
                  </a:lnTo>
                  <a:lnTo>
                    <a:pt x="253" y="170"/>
                  </a:lnTo>
                  <a:lnTo>
                    <a:pt x="255" y="172"/>
                  </a:lnTo>
                  <a:lnTo>
                    <a:pt x="258" y="176"/>
                  </a:lnTo>
                  <a:lnTo>
                    <a:pt x="260" y="179"/>
                  </a:lnTo>
                  <a:lnTo>
                    <a:pt x="261" y="181"/>
                  </a:lnTo>
                  <a:lnTo>
                    <a:pt x="261" y="183"/>
                  </a:lnTo>
                  <a:lnTo>
                    <a:pt x="260" y="184"/>
                  </a:lnTo>
                  <a:lnTo>
                    <a:pt x="260" y="188"/>
                  </a:lnTo>
                  <a:lnTo>
                    <a:pt x="263" y="192"/>
                  </a:lnTo>
                  <a:lnTo>
                    <a:pt x="262" y="193"/>
                  </a:lnTo>
                  <a:lnTo>
                    <a:pt x="262" y="198"/>
                  </a:lnTo>
                  <a:lnTo>
                    <a:pt x="262" y="204"/>
                  </a:lnTo>
                  <a:lnTo>
                    <a:pt x="263" y="206"/>
                  </a:lnTo>
                  <a:lnTo>
                    <a:pt x="264" y="207"/>
                  </a:lnTo>
                  <a:lnTo>
                    <a:pt x="265" y="209"/>
                  </a:lnTo>
                  <a:lnTo>
                    <a:pt x="267" y="214"/>
                  </a:lnTo>
                  <a:lnTo>
                    <a:pt x="268" y="215"/>
                  </a:lnTo>
                  <a:lnTo>
                    <a:pt x="262" y="215"/>
                  </a:lnTo>
                  <a:lnTo>
                    <a:pt x="255" y="215"/>
                  </a:lnTo>
                  <a:lnTo>
                    <a:pt x="251" y="218"/>
                  </a:lnTo>
                  <a:lnTo>
                    <a:pt x="249" y="217"/>
                  </a:lnTo>
                  <a:lnTo>
                    <a:pt x="246" y="216"/>
                  </a:lnTo>
                  <a:lnTo>
                    <a:pt x="243" y="218"/>
                  </a:lnTo>
                  <a:lnTo>
                    <a:pt x="239" y="222"/>
                  </a:lnTo>
                  <a:lnTo>
                    <a:pt x="236" y="225"/>
                  </a:lnTo>
                  <a:lnTo>
                    <a:pt x="233" y="229"/>
                  </a:lnTo>
                  <a:lnTo>
                    <a:pt x="233" y="232"/>
                  </a:lnTo>
                  <a:lnTo>
                    <a:pt x="231" y="236"/>
                  </a:lnTo>
                  <a:lnTo>
                    <a:pt x="229" y="240"/>
                  </a:lnTo>
                  <a:lnTo>
                    <a:pt x="230" y="244"/>
                  </a:lnTo>
                  <a:lnTo>
                    <a:pt x="231" y="247"/>
                  </a:lnTo>
                  <a:lnTo>
                    <a:pt x="232" y="250"/>
                  </a:lnTo>
                  <a:lnTo>
                    <a:pt x="232" y="252"/>
                  </a:lnTo>
                  <a:lnTo>
                    <a:pt x="231" y="254"/>
                  </a:lnTo>
                  <a:lnTo>
                    <a:pt x="230" y="257"/>
                  </a:lnTo>
                  <a:lnTo>
                    <a:pt x="227" y="256"/>
                  </a:lnTo>
                  <a:lnTo>
                    <a:pt x="223" y="254"/>
                  </a:lnTo>
                  <a:lnTo>
                    <a:pt x="222" y="250"/>
                  </a:lnTo>
                  <a:lnTo>
                    <a:pt x="219" y="248"/>
                  </a:lnTo>
                  <a:lnTo>
                    <a:pt x="218" y="246"/>
                  </a:lnTo>
                  <a:lnTo>
                    <a:pt x="215" y="246"/>
                  </a:lnTo>
                  <a:lnTo>
                    <a:pt x="210" y="247"/>
                  </a:lnTo>
                  <a:lnTo>
                    <a:pt x="203" y="248"/>
                  </a:lnTo>
                  <a:lnTo>
                    <a:pt x="199" y="248"/>
                  </a:lnTo>
                  <a:lnTo>
                    <a:pt x="196" y="250"/>
                  </a:lnTo>
                  <a:lnTo>
                    <a:pt x="192" y="251"/>
                  </a:lnTo>
                  <a:lnTo>
                    <a:pt x="191" y="250"/>
                  </a:lnTo>
                  <a:lnTo>
                    <a:pt x="189" y="245"/>
                  </a:lnTo>
                  <a:lnTo>
                    <a:pt x="187" y="241"/>
                  </a:lnTo>
                  <a:lnTo>
                    <a:pt x="186" y="239"/>
                  </a:lnTo>
                  <a:lnTo>
                    <a:pt x="185" y="239"/>
                  </a:lnTo>
                  <a:lnTo>
                    <a:pt x="183" y="239"/>
                  </a:lnTo>
                  <a:lnTo>
                    <a:pt x="182" y="240"/>
                  </a:lnTo>
                  <a:lnTo>
                    <a:pt x="181" y="242"/>
                  </a:lnTo>
                  <a:lnTo>
                    <a:pt x="179" y="242"/>
                  </a:lnTo>
                  <a:lnTo>
                    <a:pt x="177" y="243"/>
                  </a:lnTo>
                  <a:lnTo>
                    <a:pt x="175" y="245"/>
                  </a:lnTo>
                  <a:lnTo>
                    <a:pt x="173" y="248"/>
                  </a:lnTo>
                  <a:lnTo>
                    <a:pt x="172" y="248"/>
                  </a:lnTo>
                  <a:lnTo>
                    <a:pt x="170" y="247"/>
                  </a:lnTo>
                  <a:lnTo>
                    <a:pt x="169" y="243"/>
                  </a:lnTo>
                  <a:lnTo>
                    <a:pt x="167" y="242"/>
                  </a:lnTo>
                  <a:lnTo>
                    <a:pt x="163" y="242"/>
                  </a:lnTo>
                  <a:lnTo>
                    <a:pt x="159" y="241"/>
                  </a:lnTo>
                  <a:lnTo>
                    <a:pt x="156" y="240"/>
                  </a:lnTo>
                  <a:lnTo>
                    <a:pt x="155" y="240"/>
                  </a:lnTo>
                  <a:lnTo>
                    <a:pt x="153" y="242"/>
                  </a:lnTo>
                  <a:lnTo>
                    <a:pt x="151" y="242"/>
                  </a:lnTo>
                  <a:lnTo>
                    <a:pt x="146" y="241"/>
                  </a:lnTo>
                  <a:lnTo>
                    <a:pt x="145" y="241"/>
                  </a:lnTo>
                  <a:lnTo>
                    <a:pt x="144" y="244"/>
                  </a:lnTo>
                  <a:lnTo>
                    <a:pt x="142" y="246"/>
                  </a:lnTo>
                  <a:lnTo>
                    <a:pt x="141" y="246"/>
                  </a:lnTo>
                  <a:lnTo>
                    <a:pt x="140" y="246"/>
                  </a:lnTo>
                  <a:lnTo>
                    <a:pt x="141" y="242"/>
                  </a:lnTo>
                  <a:lnTo>
                    <a:pt x="138" y="240"/>
                  </a:lnTo>
                  <a:lnTo>
                    <a:pt x="133" y="240"/>
                  </a:lnTo>
                  <a:lnTo>
                    <a:pt x="130" y="240"/>
                  </a:lnTo>
                  <a:lnTo>
                    <a:pt x="128" y="240"/>
                  </a:lnTo>
                  <a:lnTo>
                    <a:pt x="128" y="239"/>
                  </a:lnTo>
                  <a:lnTo>
                    <a:pt x="123" y="233"/>
                  </a:lnTo>
                  <a:lnTo>
                    <a:pt x="121" y="232"/>
                  </a:lnTo>
                  <a:lnTo>
                    <a:pt x="118" y="232"/>
                  </a:lnTo>
                  <a:lnTo>
                    <a:pt x="112" y="232"/>
                  </a:lnTo>
                  <a:lnTo>
                    <a:pt x="106" y="230"/>
                  </a:lnTo>
                  <a:lnTo>
                    <a:pt x="102" y="229"/>
                  </a:lnTo>
                  <a:lnTo>
                    <a:pt x="100" y="228"/>
                  </a:lnTo>
                  <a:lnTo>
                    <a:pt x="96" y="227"/>
                  </a:lnTo>
                  <a:lnTo>
                    <a:pt x="86" y="224"/>
                  </a:lnTo>
                  <a:lnTo>
                    <a:pt x="81" y="224"/>
                  </a:lnTo>
                  <a:lnTo>
                    <a:pt x="75" y="224"/>
                  </a:lnTo>
                  <a:lnTo>
                    <a:pt x="65" y="223"/>
                  </a:lnTo>
                  <a:lnTo>
                    <a:pt x="59" y="224"/>
                  </a:lnTo>
                  <a:lnTo>
                    <a:pt x="56" y="225"/>
                  </a:lnTo>
                  <a:lnTo>
                    <a:pt x="53" y="225"/>
                  </a:lnTo>
                  <a:lnTo>
                    <a:pt x="47" y="226"/>
                  </a:lnTo>
                  <a:lnTo>
                    <a:pt x="45" y="226"/>
                  </a:lnTo>
                  <a:lnTo>
                    <a:pt x="41" y="226"/>
                  </a:lnTo>
                  <a:lnTo>
                    <a:pt x="37" y="227"/>
                  </a:lnTo>
                  <a:lnTo>
                    <a:pt x="36" y="228"/>
                  </a:lnTo>
                  <a:lnTo>
                    <a:pt x="34" y="231"/>
                  </a:lnTo>
                  <a:lnTo>
                    <a:pt x="29" y="237"/>
                  </a:lnTo>
                  <a:lnTo>
                    <a:pt x="25" y="241"/>
                  </a:lnTo>
                  <a:lnTo>
                    <a:pt x="24" y="241"/>
                  </a:lnTo>
                  <a:lnTo>
                    <a:pt x="21" y="239"/>
                  </a:lnTo>
                  <a:lnTo>
                    <a:pt x="19" y="238"/>
                  </a:lnTo>
                  <a:lnTo>
                    <a:pt x="16" y="238"/>
                  </a:lnTo>
                  <a:lnTo>
                    <a:pt x="15" y="239"/>
                  </a:lnTo>
                  <a:lnTo>
                    <a:pt x="13" y="240"/>
                  </a:lnTo>
                  <a:lnTo>
                    <a:pt x="13" y="244"/>
                  </a:lnTo>
                  <a:lnTo>
                    <a:pt x="13" y="244"/>
                  </a:lnTo>
                  <a:lnTo>
                    <a:pt x="11" y="239"/>
                  </a:lnTo>
                  <a:lnTo>
                    <a:pt x="11" y="235"/>
                  </a:lnTo>
                  <a:lnTo>
                    <a:pt x="12" y="232"/>
                  </a:lnTo>
                  <a:lnTo>
                    <a:pt x="14" y="230"/>
                  </a:lnTo>
                  <a:lnTo>
                    <a:pt x="13" y="226"/>
                  </a:lnTo>
                  <a:lnTo>
                    <a:pt x="15" y="221"/>
                  </a:lnTo>
                  <a:lnTo>
                    <a:pt x="15" y="218"/>
                  </a:lnTo>
                  <a:lnTo>
                    <a:pt x="14" y="217"/>
                  </a:lnTo>
                  <a:lnTo>
                    <a:pt x="13" y="215"/>
                  </a:lnTo>
                  <a:lnTo>
                    <a:pt x="10" y="213"/>
                  </a:lnTo>
                  <a:lnTo>
                    <a:pt x="9" y="211"/>
                  </a:lnTo>
                  <a:lnTo>
                    <a:pt x="5" y="209"/>
                  </a:lnTo>
                  <a:lnTo>
                    <a:pt x="1" y="207"/>
                  </a:lnTo>
                  <a:lnTo>
                    <a:pt x="0" y="206"/>
                  </a:lnTo>
                  <a:lnTo>
                    <a:pt x="0" y="204"/>
                  </a:lnTo>
                  <a:lnTo>
                    <a:pt x="1" y="203"/>
                  </a:lnTo>
                  <a:lnTo>
                    <a:pt x="4" y="198"/>
                  </a:lnTo>
                  <a:lnTo>
                    <a:pt x="7" y="194"/>
                  </a:lnTo>
                  <a:lnTo>
                    <a:pt x="9" y="192"/>
                  </a:lnTo>
                  <a:lnTo>
                    <a:pt x="21" y="186"/>
                  </a:lnTo>
                  <a:lnTo>
                    <a:pt x="22" y="184"/>
                  </a:lnTo>
                  <a:lnTo>
                    <a:pt x="23" y="181"/>
                  </a:lnTo>
                  <a:lnTo>
                    <a:pt x="23" y="178"/>
                  </a:lnTo>
                  <a:lnTo>
                    <a:pt x="23" y="174"/>
                  </a:lnTo>
                  <a:lnTo>
                    <a:pt x="22" y="168"/>
                  </a:lnTo>
                  <a:lnTo>
                    <a:pt x="21" y="163"/>
                  </a:lnTo>
                  <a:lnTo>
                    <a:pt x="19" y="155"/>
                  </a:lnTo>
                  <a:lnTo>
                    <a:pt x="13" y="138"/>
                  </a:lnTo>
                  <a:lnTo>
                    <a:pt x="9" y="120"/>
                  </a:lnTo>
                  <a:lnTo>
                    <a:pt x="12" y="121"/>
                  </a:lnTo>
                  <a:lnTo>
                    <a:pt x="17" y="121"/>
                  </a:lnTo>
                  <a:lnTo>
                    <a:pt x="22" y="120"/>
                  </a:lnTo>
                  <a:lnTo>
                    <a:pt x="24" y="120"/>
                  </a:lnTo>
                  <a:lnTo>
                    <a:pt x="26" y="120"/>
                  </a:lnTo>
                  <a:lnTo>
                    <a:pt x="29" y="120"/>
                  </a:lnTo>
                  <a:lnTo>
                    <a:pt x="31" y="119"/>
                  </a:lnTo>
                  <a:lnTo>
                    <a:pt x="33" y="121"/>
                  </a:lnTo>
                  <a:lnTo>
                    <a:pt x="35" y="122"/>
                  </a:lnTo>
                  <a:lnTo>
                    <a:pt x="40" y="120"/>
                  </a:lnTo>
                  <a:lnTo>
                    <a:pt x="45" y="118"/>
                  </a:lnTo>
                  <a:lnTo>
                    <a:pt x="49" y="118"/>
                  </a:lnTo>
                  <a:lnTo>
                    <a:pt x="50" y="117"/>
                  </a:lnTo>
                  <a:lnTo>
                    <a:pt x="51" y="110"/>
                  </a:lnTo>
                  <a:lnTo>
                    <a:pt x="53" y="109"/>
                  </a:lnTo>
                  <a:lnTo>
                    <a:pt x="58" y="110"/>
                  </a:lnTo>
                  <a:lnTo>
                    <a:pt x="60" y="108"/>
                  </a:lnTo>
                  <a:lnTo>
                    <a:pt x="62" y="105"/>
                  </a:lnTo>
                  <a:lnTo>
                    <a:pt x="66" y="103"/>
                  </a:lnTo>
                  <a:lnTo>
                    <a:pt x="68" y="103"/>
                  </a:lnTo>
                  <a:lnTo>
                    <a:pt x="71" y="101"/>
                  </a:lnTo>
                  <a:lnTo>
                    <a:pt x="72" y="103"/>
                  </a:lnTo>
                  <a:lnTo>
                    <a:pt x="73" y="105"/>
                  </a:lnTo>
                  <a:lnTo>
                    <a:pt x="72" y="107"/>
                  </a:lnTo>
                  <a:lnTo>
                    <a:pt x="73" y="108"/>
                  </a:lnTo>
                  <a:lnTo>
                    <a:pt x="75" y="109"/>
                  </a:lnTo>
                  <a:lnTo>
                    <a:pt x="78" y="109"/>
                  </a:lnTo>
                  <a:lnTo>
                    <a:pt x="80" y="108"/>
                  </a:lnTo>
                  <a:lnTo>
                    <a:pt x="81" y="107"/>
                  </a:lnTo>
                  <a:lnTo>
                    <a:pt x="81" y="105"/>
                  </a:lnTo>
                  <a:lnTo>
                    <a:pt x="80" y="103"/>
                  </a:lnTo>
                  <a:lnTo>
                    <a:pt x="79" y="101"/>
                  </a:lnTo>
                  <a:lnTo>
                    <a:pt x="76" y="100"/>
                  </a:lnTo>
                  <a:lnTo>
                    <a:pt x="74" y="100"/>
                  </a:lnTo>
                  <a:lnTo>
                    <a:pt x="74" y="99"/>
                  </a:lnTo>
                  <a:lnTo>
                    <a:pt x="74" y="97"/>
                  </a:lnTo>
                  <a:lnTo>
                    <a:pt x="76" y="92"/>
                  </a:lnTo>
                  <a:lnTo>
                    <a:pt x="78" y="88"/>
                  </a:lnTo>
                  <a:lnTo>
                    <a:pt x="79" y="87"/>
                  </a:lnTo>
                  <a:lnTo>
                    <a:pt x="80" y="85"/>
                  </a:lnTo>
                  <a:lnTo>
                    <a:pt x="79" y="83"/>
                  </a:lnTo>
                  <a:lnTo>
                    <a:pt x="79" y="78"/>
                  </a:lnTo>
                  <a:lnTo>
                    <a:pt x="81" y="72"/>
                  </a:lnTo>
                  <a:lnTo>
                    <a:pt x="84" y="67"/>
                  </a:lnTo>
                  <a:lnTo>
                    <a:pt x="87" y="66"/>
                  </a:lnTo>
                  <a:lnTo>
                    <a:pt x="91" y="65"/>
                  </a:lnTo>
                  <a:lnTo>
                    <a:pt x="93" y="63"/>
                  </a:lnTo>
                  <a:lnTo>
                    <a:pt x="95" y="60"/>
                  </a:lnTo>
                  <a:lnTo>
                    <a:pt x="95" y="58"/>
                  </a:lnTo>
                  <a:lnTo>
                    <a:pt x="96" y="56"/>
                  </a:lnTo>
                  <a:lnTo>
                    <a:pt x="97" y="55"/>
                  </a:lnTo>
                  <a:lnTo>
                    <a:pt x="107" y="56"/>
                  </a:lnTo>
                  <a:lnTo>
                    <a:pt x="108" y="52"/>
                  </a:lnTo>
                  <a:lnTo>
                    <a:pt x="109" y="51"/>
                  </a:lnTo>
                  <a:lnTo>
                    <a:pt x="111" y="50"/>
                  </a:lnTo>
                  <a:lnTo>
                    <a:pt x="112" y="48"/>
                  </a:lnTo>
                  <a:lnTo>
                    <a:pt x="112" y="47"/>
                  </a:lnTo>
                  <a:lnTo>
                    <a:pt x="109" y="46"/>
                  </a:lnTo>
                  <a:lnTo>
                    <a:pt x="103" y="46"/>
                  </a:lnTo>
                  <a:lnTo>
                    <a:pt x="102" y="44"/>
                  </a:lnTo>
                  <a:lnTo>
                    <a:pt x="103" y="43"/>
                  </a:lnTo>
                  <a:lnTo>
                    <a:pt x="104" y="39"/>
                  </a:lnTo>
                  <a:lnTo>
                    <a:pt x="106" y="33"/>
                  </a:lnTo>
                  <a:lnTo>
                    <a:pt x="106" y="29"/>
                  </a:lnTo>
                  <a:lnTo>
                    <a:pt x="106" y="27"/>
                  </a:lnTo>
                  <a:lnTo>
                    <a:pt x="107" y="26"/>
                  </a:lnTo>
                  <a:lnTo>
                    <a:pt x="112" y="25"/>
                  </a:lnTo>
                  <a:lnTo>
                    <a:pt x="114" y="24"/>
                  </a:lnTo>
                  <a:lnTo>
                    <a:pt x="118" y="19"/>
                  </a:lnTo>
                  <a:lnTo>
                    <a:pt x="121" y="18"/>
                  </a:lnTo>
                  <a:lnTo>
                    <a:pt x="129" y="19"/>
                  </a:lnTo>
                  <a:lnTo>
                    <a:pt x="132" y="19"/>
                  </a:lnTo>
                  <a:lnTo>
                    <a:pt x="133" y="19"/>
                  </a:lnTo>
                  <a:lnTo>
                    <a:pt x="137" y="19"/>
                  </a:lnTo>
                  <a:lnTo>
                    <a:pt x="137" y="19"/>
                  </a:lnTo>
                  <a:lnTo>
                    <a:pt x="139" y="13"/>
                  </a:lnTo>
                  <a:lnTo>
                    <a:pt x="141" y="11"/>
                  </a:lnTo>
                  <a:lnTo>
                    <a:pt x="147" y="4"/>
                  </a:lnTo>
                  <a:lnTo>
                    <a:pt x="151" y="1"/>
                  </a:lnTo>
                  <a:lnTo>
                    <a:pt x="154" y="0"/>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3" name="Switzerland">
              <a:extLst>
                <a:ext uri="{FF2B5EF4-FFF2-40B4-BE49-F238E27FC236}">
                  <a16:creationId xmlns:a16="http://schemas.microsoft.com/office/drawing/2014/main" id="{4D8DA92D-4DC2-49B4-B3E9-17F7DBEBF310}"/>
                </a:ext>
              </a:extLst>
            </p:cNvPr>
            <p:cNvSpPr>
              <a:spLocks/>
            </p:cNvSpPr>
            <p:nvPr/>
          </p:nvSpPr>
          <p:spPr bwMode="auto">
            <a:xfrm>
              <a:off x="5497587" y="4749616"/>
              <a:ext cx="396047" cy="250244"/>
            </a:xfrm>
            <a:custGeom>
              <a:avLst/>
              <a:gdLst>
                <a:gd name="T0" fmla="*/ 112 w 140"/>
                <a:gd name="T1" fmla="*/ 12 h 88"/>
                <a:gd name="T2" fmla="*/ 111 w 140"/>
                <a:gd name="T3" fmla="*/ 23 h 88"/>
                <a:gd name="T4" fmla="*/ 110 w 140"/>
                <a:gd name="T5" fmla="*/ 33 h 88"/>
                <a:gd name="T6" fmla="*/ 114 w 140"/>
                <a:gd name="T7" fmla="*/ 33 h 88"/>
                <a:gd name="T8" fmla="*/ 122 w 140"/>
                <a:gd name="T9" fmla="*/ 37 h 88"/>
                <a:gd name="T10" fmla="*/ 130 w 140"/>
                <a:gd name="T11" fmla="*/ 42 h 88"/>
                <a:gd name="T12" fmla="*/ 139 w 140"/>
                <a:gd name="T13" fmla="*/ 37 h 88"/>
                <a:gd name="T14" fmla="*/ 139 w 140"/>
                <a:gd name="T15" fmla="*/ 48 h 88"/>
                <a:gd name="T16" fmla="*/ 140 w 140"/>
                <a:gd name="T17" fmla="*/ 55 h 88"/>
                <a:gd name="T18" fmla="*/ 134 w 140"/>
                <a:gd name="T19" fmla="*/ 56 h 88"/>
                <a:gd name="T20" fmla="*/ 129 w 140"/>
                <a:gd name="T21" fmla="*/ 54 h 88"/>
                <a:gd name="T22" fmla="*/ 127 w 140"/>
                <a:gd name="T23" fmla="*/ 61 h 88"/>
                <a:gd name="T24" fmla="*/ 130 w 140"/>
                <a:gd name="T25" fmla="*/ 68 h 88"/>
                <a:gd name="T26" fmla="*/ 128 w 140"/>
                <a:gd name="T27" fmla="*/ 71 h 88"/>
                <a:gd name="T28" fmla="*/ 124 w 140"/>
                <a:gd name="T29" fmla="*/ 65 h 88"/>
                <a:gd name="T30" fmla="*/ 115 w 140"/>
                <a:gd name="T31" fmla="*/ 68 h 88"/>
                <a:gd name="T32" fmla="*/ 110 w 140"/>
                <a:gd name="T33" fmla="*/ 65 h 88"/>
                <a:gd name="T34" fmla="*/ 107 w 140"/>
                <a:gd name="T35" fmla="*/ 59 h 88"/>
                <a:gd name="T36" fmla="*/ 103 w 140"/>
                <a:gd name="T37" fmla="*/ 63 h 88"/>
                <a:gd name="T38" fmla="*/ 97 w 140"/>
                <a:gd name="T39" fmla="*/ 76 h 88"/>
                <a:gd name="T40" fmla="*/ 95 w 140"/>
                <a:gd name="T41" fmla="*/ 82 h 88"/>
                <a:gd name="T42" fmla="*/ 96 w 140"/>
                <a:gd name="T43" fmla="*/ 88 h 88"/>
                <a:gd name="T44" fmla="*/ 91 w 140"/>
                <a:gd name="T45" fmla="*/ 85 h 88"/>
                <a:gd name="T46" fmla="*/ 89 w 140"/>
                <a:gd name="T47" fmla="*/ 77 h 88"/>
                <a:gd name="T48" fmla="*/ 78 w 140"/>
                <a:gd name="T49" fmla="*/ 70 h 88"/>
                <a:gd name="T50" fmla="*/ 77 w 140"/>
                <a:gd name="T51" fmla="*/ 61 h 88"/>
                <a:gd name="T52" fmla="*/ 73 w 140"/>
                <a:gd name="T53" fmla="*/ 63 h 88"/>
                <a:gd name="T54" fmla="*/ 66 w 140"/>
                <a:gd name="T55" fmla="*/ 69 h 88"/>
                <a:gd name="T56" fmla="*/ 64 w 140"/>
                <a:gd name="T57" fmla="*/ 79 h 88"/>
                <a:gd name="T58" fmla="*/ 57 w 140"/>
                <a:gd name="T59" fmla="*/ 84 h 88"/>
                <a:gd name="T60" fmla="*/ 46 w 140"/>
                <a:gd name="T61" fmla="*/ 83 h 88"/>
                <a:gd name="T62" fmla="*/ 34 w 140"/>
                <a:gd name="T63" fmla="*/ 85 h 88"/>
                <a:gd name="T64" fmla="*/ 31 w 140"/>
                <a:gd name="T65" fmla="*/ 80 h 88"/>
                <a:gd name="T66" fmla="*/ 26 w 140"/>
                <a:gd name="T67" fmla="*/ 75 h 88"/>
                <a:gd name="T68" fmla="*/ 26 w 140"/>
                <a:gd name="T69" fmla="*/ 67 h 88"/>
                <a:gd name="T70" fmla="*/ 25 w 140"/>
                <a:gd name="T71" fmla="*/ 62 h 88"/>
                <a:gd name="T72" fmla="*/ 11 w 140"/>
                <a:gd name="T73" fmla="*/ 63 h 88"/>
                <a:gd name="T74" fmla="*/ 8 w 140"/>
                <a:gd name="T75" fmla="*/ 67 h 88"/>
                <a:gd name="T76" fmla="*/ 4 w 140"/>
                <a:gd name="T77" fmla="*/ 74 h 88"/>
                <a:gd name="T78" fmla="*/ 0 w 140"/>
                <a:gd name="T79" fmla="*/ 71 h 88"/>
                <a:gd name="T80" fmla="*/ 5 w 140"/>
                <a:gd name="T81" fmla="*/ 66 h 88"/>
                <a:gd name="T82" fmla="*/ 3 w 140"/>
                <a:gd name="T83" fmla="*/ 60 h 88"/>
                <a:gd name="T84" fmla="*/ 6 w 140"/>
                <a:gd name="T85" fmla="*/ 53 h 88"/>
                <a:gd name="T86" fmla="*/ 15 w 140"/>
                <a:gd name="T87" fmla="*/ 43 h 88"/>
                <a:gd name="T88" fmla="*/ 21 w 140"/>
                <a:gd name="T89" fmla="*/ 36 h 88"/>
                <a:gd name="T90" fmla="*/ 27 w 140"/>
                <a:gd name="T91" fmla="*/ 28 h 88"/>
                <a:gd name="T92" fmla="*/ 32 w 140"/>
                <a:gd name="T93" fmla="*/ 21 h 88"/>
                <a:gd name="T94" fmla="*/ 30 w 140"/>
                <a:gd name="T95" fmla="*/ 19 h 88"/>
                <a:gd name="T96" fmla="*/ 34 w 140"/>
                <a:gd name="T97" fmla="*/ 13 h 88"/>
                <a:gd name="T98" fmla="*/ 38 w 140"/>
                <a:gd name="T99" fmla="*/ 15 h 88"/>
                <a:gd name="T100" fmla="*/ 43 w 140"/>
                <a:gd name="T101" fmla="*/ 16 h 88"/>
                <a:gd name="T102" fmla="*/ 48 w 140"/>
                <a:gd name="T103" fmla="*/ 11 h 88"/>
                <a:gd name="T104" fmla="*/ 61 w 140"/>
                <a:gd name="T105" fmla="*/ 10 h 88"/>
                <a:gd name="T106" fmla="*/ 74 w 140"/>
                <a:gd name="T107" fmla="*/ 8 h 88"/>
                <a:gd name="T108" fmla="*/ 78 w 140"/>
                <a:gd name="T109" fmla="*/ 8 h 88"/>
                <a:gd name="T110" fmla="*/ 81 w 140"/>
                <a:gd name="T111" fmla="*/ 6 h 88"/>
                <a:gd name="T112" fmla="*/ 78 w 140"/>
                <a:gd name="T113" fmla="*/ 6 h 88"/>
                <a:gd name="T114" fmla="*/ 77 w 140"/>
                <a:gd name="T115" fmla="*/ 2 h 88"/>
                <a:gd name="T116" fmla="*/ 83 w 140"/>
                <a:gd name="T117" fmla="*/ 1 h 88"/>
                <a:gd name="T118" fmla="*/ 88 w 140"/>
                <a:gd name="T119" fmla="*/ 3 h 88"/>
                <a:gd name="T120" fmla="*/ 91 w 140"/>
                <a:gd name="T121" fmla="*/ 5 h 88"/>
                <a:gd name="T122" fmla="*/ 100 w 140"/>
                <a:gd name="T123"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88">
                  <a:moveTo>
                    <a:pt x="111" y="12"/>
                  </a:moveTo>
                  <a:lnTo>
                    <a:pt x="111" y="12"/>
                  </a:lnTo>
                  <a:lnTo>
                    <a:pt x="112" y="12"/>
                  </a:lnTo>
                  <a:lnTo>
                    <a:pt x="114" y="14"/>
                  </a:lnTo>
                  <a:lnTo>
                    <a:pt x="114" y="18"/>
                  </a:lnTo>
                  <a:lnTo>
                    <a:pt x="111" y="23"/>
                  </a:lnTo>
                  <a:lnTo>
                    <a:pt x="110" y="28"/>
                  </a:lnTo>
                  <a:lnTo>
                    <a:pt x="110" y="31"/>
                  </a:lnTo>
                  <a:lnTo>
                    <a:pt x="110" y="33"/>
                  </a:lnTo>
                  <a:lnTo>
                    <a:pt x="110" y="33"/>
                  </a:lnTo>
                  <a:lnTo>
                    <a:pt x="113" y="33"/>
                  </a:lnTo>
                  <a:lnTo>
                    <a:pt x="114" y="33"/>
                  </a:lnTo>
                  <a:lnTo>
                    <a:pt x="118" y="34"/>
                  </a:lnTo>
                  <a:lnTo>
                    <a:pt x="121" y="35"/>
                  </a:lnTo>
                  <a:lnTo>
                    <a:pt x="122" y="37"/>
                  </a:lnTo>
                  <a:lnTo>
                    <a:pt x="122" y="39"/>
                  </a:lnTo>
                  <a:lnTo>
                    <a:pt x="126" y="41"/>
                  </a:lnTo>
                  <a:lnTo>
                    <a:pt x="130" y="42"/>
                  </a:lnTo>
                  <a:lnTo>
                    <a:pt x="132" y="42"/>
                  </a:lnTo>
                  <a:lnTo>
                    <a:pt x="137" y="36"/>
                  </a:lnTo>
                  <a:lnTo>
                    <a:pt x="139" y="37"/>
                  </a:lnTo>
                  <a:lnTo>
                    <a:pt x="140" y="40"/>
                  </a:lnTo>
                  <a:lnTo>
                    <a:pt x="140" y="42"/>
                  </a:lnTo>
                  <a:lnTo>
                    <a:pt x="139" y="48"/>
                  </a:lnTo>
                  <a:lnTo>
                    <a:pt x="138" y="51"/>
                  </a:lnTo>
                  <a:lnTo>
                    <a:pt x="140" y="53"/>
                  </a:lnTo>
                  <a:lnTo>
                    <a:pt x="140" y="55"/>
                  </a:lnTo>
                  <a:lnTo>
                    <a:pt x="139" y="56"/>
                  </a:lnTo>
                  <a:lnTo>
                    <a:pt x="137" y="56"/>
                  </a:lnTo>
                  <a:lnTo>
                    <a:pt x="134" y="56"/>
                  </a:lnTo>
                  <a:lnTo>
                    <a:pt x="132" y="53"/>
                  </a:lnTo>
                  <a:lnTo>
                    <a:pt x="130" y="53"/>
                  </a:lnTo>
                  <a:lnTo>
                    <a:pt x="129" y="54"/>
                  </a:lnTo>
                  <a:lnTo>
                    <a:pt x="128" y="56"/>
                  </a:lnTo>
                  <a:lnTo>
                    <a:pt x="127" y="59"/>
                  </a:lnTo>
                  <a:lnTo>
                    <a:pt x="127" y="61"/>
                  </a:lnTo>
                  <a:lnTo>
                    <a:pt x="128" y="62"/>
                  </a:lnTo>
                  <a:lnTo>
                    <a:pt x="129" y="65"/>
                  </a:lnTo>
                  <a:lnTo>
                    <a:pt x="130" y="68"/>
                  </a:lnTo>
                  <a:lnTo>
                    <a:pt x="130" y="69"/>
                  </a:lnTo>
                  <a:lnTo>
                    <a:pt x="130" y="70"/>
                  </a:lnTo>
                  <a:lnTo>
                    <a:pt x="128" y="71"/>
                  </a:lnTo>
                  <a:lnTo>
                    <a:pt x="127" y="70"/>
                  </a:lnTo>
                  <a:lnTo>
                    <a:pt x="125" y="66"/>
                  </a:lnTo>
                  <a:lnTo>
                    <a:pt x="124" y="65"/>
                  </a:lnTo>
                  <a:lnTo>
                    <a:pt x="122" y="64"/>
                  </a:lnTo>
                  <a:lnTo>
                    <a:pt x="119" y="65"/>
                  </a:lnTo>
                  <a:lnTo>
                    <a:pt x="115" y="68"/>
                  </a:lnTo>
                  <a:lnTo>
                    <a:pt x="113" y="68"/>
                  </a:lnTo>
                  <a:lnTo>
                    <a:pt x="111" y="67"/>
                  </a:lnTo>
                  <a:lnTo>
                    <a:pt x="110" y="65"/>
                  </a:lnTo>
                  <a:lnTo>
                    <a:pt x="109" y="62"/>
                  </a:lnTo>
                  <a:lnTo>
                    <a:pt x="108" y="59"/>
                  </a:lnTo>
                  <a:lnTo>
                    <a:pt x="107" y="59"/>
                  </a:lnTo>
                  <a:lnTo>
                    <a:pt x="104" y="59"/>
                  </a:lnTo>
                  <a:lnTo>
                    <a:pt x="103" y="60"/>
                  </a:lnTo>
                  <a:lnTo>
                    <a:pt x="103" y="63"/>
                  </a:lnTo>
                  <a:lnTo>
                    <a:pt x="103" y="68"/>
                  </a:lnTo>
                  <a:lnTo>
                    <a:pt x="101" y="71"/>
                  </a:lnTo>
                  <a:lnTo>
                    <a:pt x="97" y="76"/>
                  </a:lnTo>
                  <a:lnTo>
                    <a:pt x="95" y="79"/>
                  </a:lnTo>
                  <a:lnTo>
                    <a:pt x="95" y="80"/>
                  </a:lnTo>
                  <a:lnTo>
                    <a:pt x="95" y="82"/>
                  </a:lnTo>
                  <a:lnTo>
                    <a:pt x="95" y="84"/>
                  </a:lnTo>
                  <a:lnTo>
                    <a:pt x="96" y="86"/>
                  </a:lnTo>
                  <a:lnTo>
                    <a:pt x="96" y="88"/>
                  </a:lnTo>
                  <a:lnTo>
                    <a:pt x="93" y="88"/>
                  </a:lnTo>
                  <a:lnTo>
                    <a:pt x="92" y="87"/>
                  </a:lnTo>
                  <a:lnTo>
                    <a:pt x="91" y="85"/>
                  </a:lnTo>
                  <a:lnTo>
                    <a:pt x="88" y="81"/>
                  </a:lnTo>
                  <a:lnTo>
                    <a:pt x="89" y="78"/>
                  </a:lnTo>
                  <a:lnTo>
                    <a:pt x="89" y="77"/>
                  </a:lnTo>
                  <a:lnTo>
                    <a:pt x="84" y="76"/>
                  </a:lnTo>
                  <a:lnTo>
                    <a:pt x="81" y="74"/>
                  </a:lnTo>
                  <a:lnTo>
                    <a:pt x="78" y="70"/>
                  </a:lnTo>
                  <a:lnTo>
                    <a:pt x="77" y="68"/>
                  </a:lnTo>
                  <a:lnTo>
                    <a:pt x="77" y="63"/>
                  </a:lnTo>
                  <a:lnTo>
                    <a:pt x="77" y="61"/>
                  </a:lnTo>
                  <a:lnTo>
                    <a:pt x="77" y="61"/>
                  </a:lnTo>
                  <a:lnTo>
                    <a:pt x="75" y="61"/>
                  </a:lnTo>
                  <a:lnTo>
                    <a:pt x="73" y="63"/>
                  </a:lnTo>
                  <a:lnTo>
                    <a:pt x="71" y="66"/>
                  </a:lnTo>
                  <a:lnTo>
                    <a:pt x="67" y="69"/>
                  </a:lnTo>
                  <a:lnTo>
                    <a:pt x="66" y="69"/>
                  </a:lnTo>
                  <a:lnTo>
                    <a:pt x="68" y="72"/>
                  </a:lnTo>
                  <a:lnTo>
                    <a:pt x="68" y="74"/>
                  </a:lnTo>
                  <a:lnTo>
                    <a:pt x="64" y="79"/>
                  </a:lnTo>
                  <a:lnTo>
                    <a:pt x="63" y="80"/>
                  </a:lnTo>
                  <a:lnTo>
                    <a:pt x="59" y="83"/>
                  </a:lnTo>
                  <a:lnTo>
                    <a:pt x="57" y="84"/>
                  </a:lnTo>
                  <a:lnTo>
                    <a:pt x="51" y="82"/>
                  </a:lnTo>
                  <a:lnTo>
                    <a:pt x="49" y="82"/>
                  </a:lnTo>
                  <a:lnTo>
                    <a:pt x="46" y="83"/>
                  </a:lnTo>
                  <a:lnTo>
                    <a:pt x="43" y="85"/>
                  </a:lnTo>
                  <a:lnTo>
                    <a:pt x="36" y="86"/>
                  </a:lnTo>
                  <a:lnTo>
                    <a:pt x="34" y="85"/>
                  </a:lnTo>
                  <a:lnTo>
                    <a:pt x="33" y="84"/>
                  </a:lnTo>
                  <a:lnTo>
                    <a:pt x="33" y="83"/>
                  </a:lnTo>
                  <a:lnTo>
                    <a:pt x="31" y="80"/>
                  </a:lnTo>
                  <a:lnTo>
                    <a:pt x="29" y="79"/>
                  </a:lnTo>
                  <a:lnTo>
                    <a:pt x="28" y="77"/>
                  </a:lnTo>
                  <a:lnTo>
                    <a:pt x="26" y="75"/>
                  </a:lnTo>
                  <a:lnTo>
                    <a:pt x="25" y="74"/>
                  </a:lnTo>
                  <a:lnTo>
                    <a:pt x="27" y="69"/>
                  </a:lnTo>
                  <a:lnTo>
                    <a:pt x="26" y="67"/>
                  </a:lnTo>
                  <a:lnTo>
                    <a:pt x="25" y="64"/>
                  </a:lnTo>
                  <a:lnTo>
                    <a:pt x="25" y="63"/>
                  </a:lnTo>
                  <a:lnTo>
                    <a:pt x="25" y="62"/>
                  </a:lnTo>
                  <a:lnTo>
                    <a:pt x="19" y="61"/>
                  </a:lnTo>
                  <a:lnTo>
                    <a:pt x="15" y="62"/>
                  </a:lnTo>
                  <a:lnTo>
                    <a:pt x="11" y="63"/>
                  </a:lnTo>
                  <a:lnTo>
                    <a:pt x="9" y="66"/>
                  </a:lnTo>
                  <a:lnTo>
                    <a:pt x="8" y="67"/>
                  </a:lnTo>
                  <a:lnTo>
                    <a:pt x="8" y="67"/>
                  </a:lnTo>
                  <a:lnTo>
                    <a:pt x="10" y="70"/>
                  </a:lnTo>
                  <a:lnTo>
                    <a:pt x="7" y="72"/>
                  </a:lnTo>
                  <a:lnTo>
                    <a:pt x="4" y="74"/>
                  </a:lnTo>
                  <a:lnTo>
                    <a:pt x="1" y="74"/>
                  </a:lnTo>
                  <a:lnTo>
                    <a:pt x="0" y="74"/>
                  </a:lnTo>
                  <a:lnTo>
                    <a:pt x="0" y="71"/>
                  </a:lnTo>
                  <a:lnTo>
                    <a:pt x="2" y="70"/>
                  </a:lnTo>
                  <a:lnTo>
                    <a:pt x="4" y="68"/>
                  </a:lnTo>
                  <a:lnTo>
                    <a:pt x="5" y="66"/>
                  </a:lnTo>
                  <a:lnTo>
                    <a:pt x="5" y="64"/>
                  </a:lnTo>
                  <a:lnTo>
                    <a:pt x="3" y="62"/>
                  </a:lnTo>
                  <a:lnTo>
                    <a:pt x="3" y="60"/>
                  </a:lnTo>
                  <a:lnTo>
                    <a:pt x="5" y="58"/>
                  </a:lnTo>
                  <a:lnTo>
                    <a:pt x="5" y="55"/>
                  </a:lnTo>
                  <a:lnTo>
                    <a:pt x="6" y="53"/>
                  </a:lnTo>
                  <a:lnTo>
                    <a:pt x="10" y="50"/>
                  </a:lnTo>
                  <a:lnTo>
                    <a:pt x="14" y="47"/>
                  </a:lnTo>
                  <a:lnTo>
                    <a:pt x="15" y="43"/>
                  </a:lnTo>
                  <a:lnTo>
                    <a:pt x="15" y="39"/>
                  </a:lnTo>
                  <a:lnTo>
                    <a:pt x="15" y="38"/>
                  </a:lnTo>
                  <a:lnTo>
                    <a:pt x="21" y="36"/>
                  </a:lnTo>
                  <a:lnTo>
                    <a:pt x="22" y="34"/>
                  </a:lnTo>
                  <a:lnTo>
                    <a:pt x="23" y="33"/>
                  </a:lnTo>
                  <a:lnTo>
                    <a:pt x="27" y="28"/>
                  </a:lnTo>
                  <a:lnTo>
                    <a:pt x="31" y="24"/>
                  </a:lnTo>
                  <a:lnTo>
                    <a:pt x="32" y="22"/>
                  </a:lnTo>
                  <a:lnTo>
                    <a:pt x="32" y="21"/>
                  </a:lnTo>
                  <a:lnTo>
                    <a:pt x="32" y="20"/>
                  </a:lnTo>
                  <a:lnTo>
                    <a:pt x="32" y="20"/>
                  </a:lnTo>
                  <a:lnTo>
                    <a:pt x="30" y="19"/>
                  </a:lnTo>
                  <a:lnTo>
                    <a:pt x="29" y="18"/>
                  </a:lnTo>
                  <a:lnTo>
                    <a:pt x="31" y="15"/>
                  </a:lnTo>
                  <a:lnTo>
                    <a:pt x="34" y="13"/>
                  </a:lnTo>
                  <a:lnTo>
                    <a:pt x="37" y="13"/>
                  </a:lnTo>
                  <a:lnTo>
                    <a:pt x="38" y="14"/>
                  </a:lnTo>
                  <a:lnTo>
                    <a:pt x="38" y="15"/>
                  </a:lnTo>
                  <a:lnTo>
                    <a:pt x="39" y="16"/>
                  </a:lnTo>
                  <a:lnTo>
                    <a:pt x="41" y="16"/>
                  </a:lnTo>
                  <a:lnTo>
                    <a:pt x="43" y="16"/>
                  </a:lnTo>
                  <a:lnTo>
                    <a:pt x="45" y="15"/>
                  </a:lnTo>
                  <a:lnTo>
                    <a:pt x="47" y="12"/>
                  </a:lnTo>
                  <a:lnTo>
                    <a:pt x="48" y="11"/>
                  </a:lnTo>
                  <a:lnTo>
                    <a:pt x="52" y="9"/>
                  </a:lnTo>
                  <a:lnTo>
                    <a:pt x="54" y="10"/>
                  </a:lnTo>
                  <a:lnTo>
                    <a:pt x="61" y="10"/>
                  </a:lnTo>
                  <a:lnTo>
                    <a:pt x="67" y="9"/>
                  </a:lnTo>
                  <a:lnTo>
                    <a:pt x="70" y="8"/>
                  </a:lnTo>
                  <a:lnTo>
                    <a:pt x="74" y="8"/>
                  </a:lnTo>
                  <a:lnTo>
                    <a:pt x="77" y="9"/>
                  </a:lnTo>
                  <a:lnTo>
                    <a:pt x="77" y="9"/>
                  </a:lnTo>
                  <a:lnTo>
                    <a:pt x="78" y="8"/>
                  </a:lnTo>
                  <a:lnTo>
                    <a:pt x="78" y="8"/>
                  </a:lnTo>
                  <a:lnTo>
                    <a:pt x="81" y="7"/>
                  </a:lnTo>
                  <a:lnTo>
                    <a:pt x="81" y="6"/>
                  </a:lnTo>
                  <a:lnTo>
                    <a:pt x="81" y="6"/>
                  </a:lnTo>
                  <a:lnTo>
                    <a:pt x="81" y="5"/>
                  </a:lnTo>
                  <a:lnTo>
                    <a:pt x="78" y="6"/>
                  </a:lnTo>
                  <a:lnTo>
                    <a:pt x="76" y="5"/>
                  </a:lnTo>
                  <a:lnTo>
                    <a:pt x="76" y="4"/>
                  </a:lnTo>
                  <a:lnTo>
                    <a:pt x="77" y="2"/>
                  </a:lnTo>
                  <a:lnTo>
                    <a:pt x="79" y="0"/>
                  </a:lnTo>
                  <a:lnTo>
                    <a:pt x="81" y="0"/>
                  </a:lnTo>
                  <a:lnTo>
                    <a:pt x="83" y="1"/>
                  </a:lnTo>
                  <a:lnTo>
                    <a:pt x="86" y="4"/>
                  </a:lnTo>
                  <a:lnTo>
                    <a:pt x="87" y="4"/>
                  </a:lnTo>
                  <a:lnTo>
                    <a:pt x="88" y="3"/>
                  </a:lnTo>
                  <a:lnTo>
                    <a:pt x="88" y="3"/>
                  </a:lnTo>
                  <a:lnTo>
                    <a:pt x="89" y="3"/>
                  </a:lnTo>
                  <a:lnTo>
                    <a:pt x="91" y="5"/>
                  </a:lnTo>
                  <a:lnTo>
                    <a:pt x="91" y="6"/>
                  </a:lnTo>
                  <a:lnTo>
                    <a:pt x="99" y="5"/>
                  </a:lnTo>
                  <a:lnTo>
                    <a:pt x="100" y="5"/>
                  </a:lnTo>
                  <a:lnTo>
                    <a:pt x="106" y="8"/>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4" name="Czechia">
              <a:extLst>
                <a:ext uri="{FF2B5EF4-FFF2-40B4-BE49-F238E27FC236}">
                  <a16:creationId xmlns:a16="http://schemas.microsoft.com/office/drawing/2014/main" id="{D0EACA3E-206C-478D-84E9-6A00DA0E1D26}"/>
                </a:ext>
              </a:extLst>
            </p:cNvPr>
            <p:cNvSpPr>
              <a:spLocks/>
            </p:cNvSpPr>
            <p:nvPr/>
          </p:nvSpPr>
          <p:spPr bwMode="auto">
            <a:xfrm>
              <a:off x="6037306" y="4300338"/>
              <a:ext cx="600677" cy="335850"/>
            </a:xfrm>
            <a:custGeom>
              <a:avLst/>
              <a:gdLst>
                <a:gd name="T0" fmla="*/ 90 w 210"/>
                <a:gd name="T1" fmla="*/ 8 h 119"/>
                <a:gd name="T2" fmla="*/ 95 w 210"/>
                <a:gd name="T3" fmla="*/ 2 h 119"/>
                <a:gd name="T4" fmla="*/ 102 w 210"/>
                <a:gd name="T5" fmla="*/ 11 h 119"/>
                <a:gd name="T6" fmla="*/ 114 w 210"/>
                <a:gd name="T7" fmla="*/ 15 h 119"/>
                <a:gd name="T8" fmla="*/ 121 w 210"/>
                <a:gd name="T9" fmla="*/ 20 h 119"/>
                <a:gd name="T10" fmla="*/ 133 w 210"/>
                <a:gd name="T11" fmla="*/ 21 h 119"/>
                <a:gd name="T12" fmla="*/ 134 w 210"/>
                <a:gd name="T13" fmla="*/ 26 h 119"/>
                <a:gd name="T14" fmla="*/ 129 w 210"/>
                <a:gd name="T15" fmla="*/ 30 h 119"/>
                <a:gd name="T16" fmla="*/ 133 w 210"/>
                <a:gd name="T17" fmla="*/ 34 h 119"/>
                <a:gd name="T18" fmla="*/ 143 w 210"/>
                <a:gd name="T19" fmla="*/ 46 h 119"/>
                <a:gd name="T20" fmla="*/ 150 w 210"/>
                <a:gd name="T21" fmla="*/ 41 h 119"/>
                <a:gd name="T22" fmla="*/ 149 w 210"/>
                <a:gd name="T23" fmla="*/ 31 h 119"/>
                <a:gd name="T24" fmla="*/ 166 w 210"/>
                <a:gd name="T25" fmla="*/ 39 h 119"/>
                <a:gd name="T26" fmla="*/ 175 w 210"/>
                <a:gd name="T27" fmla="*/ 36 h 119"/>
                <a:gd name="T28" fmla="*/ 172 w 210"/>
                <a:gd name="T29" fmla="*/ 43 h 119"/>
                <a:gd name="T30" fmla="*/ 177 w 210"/>
                <a:gd name="T31" fmla="*/ 48 h 119"/>
                <a:gd name="T32" fmla="*/ 184 w 210"/>
                <a:gd name="T33" fmla="*/ 51 h 119"/>
                <a:gd name="T34" fmla="*/ 187 w 210"/>
                <a:gd name="T35" fmla="*/ 51 h 119"/>
                <a:gd name="T36" fmla="*/ 194 w 210"/>
                <a:gd name="T37" fmla="*/ 55 h 119"/>
                <a:gd name="T38" fmla="*/ 202 w 210"/>
                <a:gd name="T39" fmla="*/ 59 h 119"/>
                <a:gd name="T40" fmla="*/ 210 w 210"/>
                <a:gd name="T41" fmla="*/ 73 h 119"/>
                <a:gd name="T42" fmla="*/ 206 w 210"/>
                <a:gd name="T43" fmla="*/ 76 h 119"/>
                <a:gd name="T44" fmla="*/ 197 w 210"/>
                <a:gd name="T45" fmla="*/ 80 h 119"/>
                <a:gd name="T46" fmla="*/ 189 w 210"/>
                <a:gd name="T47" fmla="*/ 88 h 119"/>
                <a:gd name="T48" fmla="*/ 186 w 210"/>
                <a:gd name="T49" fmla="*/ 97 h 119"/>
                <a:gd name="T50" fmla="*/ 179 w 210"/>
                <a:gd name="T51" fmla="*/ 102 h 119"/>
                <a:gd name="T52" fmla="*/ 162 w 210"/>
                <a:gd name="T53" fmla="*/ 106 h 119"/>
                <a:gd name="T54" fmla="*/ 153 w 210"/>
                <a:gd name="T55" fmla="*/ 114 h 119"/>
                <a:gd name="T56" fmla="*/ 148 w 210"/>
                <a:gd name="T57" fmla="*/ 112 h 119"/>
                <a:gd name="T58" fmla="*/ 139 w 210"/>
                <a:gd name="T59" fmla="*/ 108 h 119"/>
                <a:gd name="T60" fmla="*/ 129 w 210"/>
                <a:gd name="T61" fmla="*/ 111 h 119"/>
                <a:gd name="T62" fmla="*/ 113 w 210"/>
                <a:gd name="T63" fmla="*/ 105 h 119"/>
                <a:gd name="T64" fmla="*/ 99 w 210"/>
                <a:gd name="T65" fmla="*/ 100 h 119"/>
                <a:gd name="T66" fmla="*/ 93 w 210"/>
                <a:gd name="T67" fmla="*/ 99 h 119"/>
                <a:gd name="T68" fmla="*/ 88 w 210"/>
                <a:gd name="T69" fmla="*/ 110 h 119"/>
                <a:gd name="T70" fmla="*/ 81 w 210"/>
                <a:gd name="T71" fmla="*/ 118 h 119"/>
                <a:gd name="T72" fmla="*/ 71 w 210"/>
                <a:gd name="T73" fmla="*/ 119 h 119"/>
                <a:gd name="T74" fmla="*/ 57 w 210"/>
                <a:gd name="T75" fmla="*/ 112 h 119"/>
                <a:gd name="T76" fmla="*/ 50 w 210"/>
                <a:gd name="T77" fmla="*/ 105 h 119"/>
                <a:gd name="T78" fmla="*/ 40 w 210"/>
                <a:gd name="T79" fmla="*/ 98 h 119"/>
                <a:gd name="T80" fmla="*/ 33 w 210"/>
                <a:gd name="T81" fmla="*/ 91 h 119"/>
                <a:gd name="T82" fmla="*/ 21 w 210"/>
                <a:gd name="T83" fmla="*/ 81 h 119"/>
                <a:gd name="T84" fmla="*/ 13 w 210"/>
                <a:gd name="T85" fmla="*/ 68 h 119"/>
                <a:gd name="T86" fmla="*/ 11 w 210"/>
                <a:gd name="T87" fmla="*/ 61 h 119"/>
                <a:gd name="T88" fmla="*/ 13 w 210"/>
                <a:gd name="T89" fmla="*/ 56 h 119"/>
                <a:gd name="T90" fmla="*/ 4 w 210"/>
                <a:gd name="T91" fmla="*/ 46 h 119"/>
                <a:gd name="T92" fmla="*/ 0 w 210"/>
                <a:gd name="T93" fmla="*/ 38 h 119"/>
                <a:gd name="T94" fmla="*/ 3 w 210"/>
                <a:gd name="T95" fmla="*/ 37 h 119"/>
                <a:gd name="T96" fmla="*/ 9 w 210"/>
                <a:gd name="T97" fmla="*/ 38 h 119"/>
                <a:gd name="T98" fmla="*/ 19 w 210"/>
                <a:gd name="T99" fmla="*/ 31 h 119"/>
                <a:gd name="T100" fmla="*/ 27 w 210"/>
                <a:gd name="T101" fmla="*/ 31 h 119"/>
                <a:gd name="T102" fmla="*/ 36 w 210"/>
                <a:gd name="T103" fmla="*/ 23 h 119"/>
                <a:gd name="T104" fmla="*/ 40 w 210"/>
                <a:gd name="T105" fmla="*/ 21 h 119"/>
                <a:gd name="T106" fmla="*/ 45 w 210"/>
                <a:gd name="T107" fmla="*/ 17 h 119"/>
                <a:gd name="T108" fmla="*/ 60 w 210"/>
                <a:gd name="T109" fmla="*/ 12 h 119"/>
                <a:gd name="T110" fmla="*/ 71 w 210"/>
                <a:gd name="T111" fmla="*/ 6 h 119"/>
                <a:gd name="T112" fmla="*/ 69 w 210"/>
                <a:gd name="T113" fmla="*/ 1 h 119"/>
                <a:gd name="T114" fmla="*/ 77 w 210"/>
                <a:gd name="T115" fmla="*/ 2 h 119"/>
                <a:gd name="T116" fmla="*/ 79 w 210"/>
                <a:gd name="T117" fmla="*/ 9 h 119"/>
                <a:gd name="T118" fmla="*/ 85 w 210"/>
                <a:gd name="T119" fmla="*/ 1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0" h="119">
                  <a:moveTo>
                    <a:pt x="85" y="9"/>
                  </a:moveTo>
                  <a:lnTo>
                    <a:pt x="85" y="9"/>
                  </a:lnTo>
                  <a:lnTo>
                    <a:pt x="88" y="9"/>
                  </a:lnTo>
                  <a:lnTo>
                    <a:pt x="90" y="8"/>
                  </a:lnTo>
                  <a:lnTo>
                    <a:pt x="91" y="6"/>
                  </a:lnTo>
                  <a:lnTo>
                    <a:pt x="90" y="2"/>
                  </a:lnTo>
                  <a:lnTo>
                    <a:pt x="91" y="1"/>
                  </a:lnTo>
                  <a:lnTo>
                    <a:pt x="95" y="2"/>
                  </a:lnTo>
                  <a:lnTo>
                    <a:pt x="99" y="4"/>
                  </a:lnTo>
                  <a:lnTo>
                    <a:pt x="99" y="8"/>
                  </a:lnTo>
                  <a:lnTo>
                    <a:pt x="101" y="10"/>
                  </a:lnTo>
                  <a:lnTo>
                    <a:pt x="102" y="11"/>
                  </a:lnTo>
                  <a:lnTo>
                    <a:pt x="103" y="12"/>
                  </a:lnTo>
                  <a:lnTo>
                    <a:pt x="105" y="12"/>
                  </a:lnTo>
                  <a:lnTo>
                    <a:pt x="111" y="14"/>
                  </a:lnTo>
                  <a:lnTo>
                    <a:pt x="114" y="15"/>
                  </a:lnTo>
                  <a:lnTo>
                    <a:pt x="116" y="16"/>
                  </a:lnTo>
                  <a:lnTo>
                    <a:pt x="119" y="18"/>
                  </a:lnTo>
                  <a:lnTo>
                    <a:pt x="120" y="18"/>
                  </a:lnTo>
                  <a:lnTo>
                    <a:pt x="121" y="20"/>
                  </a:lnTo>
                  <a:lnTo>
                    <a:pt x="122" y="21"/>
                  </a:lnTo>
                  <a:lnTo>
                    <a:pt x="124" y="20"/>
                  </a:lnTo>
                  <a:lnTo>
                    <a:pt x="131" y="19"/>
                  </a:lnTo>
                  <a:lnTo>
                    <a:pt x="133" y="21"/>
                  </a:lnTo>
                  <a:lnTo>
                    <a:pt x="135" y="22"/>
                  </a:lnTo>
                  <a:lnTo>
                    <a:pt x="135" y="23"/>
                  </a:lnTo>
                  <a:lnTo>
                    <a:pt x="134" y="25"/>
                  </a:lnTo>
                  <a:lnTo>
                    <a:pt x="134" y="26"/>
                  </a:lnTo>
                  <a:lnTo>
                    <a:pt x="133" y="27"/>
                  </a:lnTo>
                  <a:lnTo>
                    <a:pt x="131" y="27"/>
                  </a:lnTo>
                  <a:lnTo>
                    <a:pt x="130" y="29"/>
                  </a:lnTo>
                  <a:lnTo>
                    <a:pt x="129" y="30"/>
                  </a:lnTo>
                  <a:lnTo>
                    <a:pt x="129" y="32"/>
                  </a:lnTo>
                  <a:lnTo>
                    <a:pt x="131" y="33"/>
                  </a:lnTo>
                  <a:lnTo>
                    <a:pt x="132" y="33"/>
                  </a:lnTo>
                  <a:lnTo>
                    <a:pt x="133" y="34"/>
                  </a:lnTo>
                  <a:lnTo>
                    <a:pt x="137" y="39"/>
                  </a:lnTo>
                  <a:lnTo>
                    <a:pt x="141" y="45"/>
                  </a:lnTo>
                  <a:lnTo>
                    <a:pt x="142" y="46"/>
                  </a:lnTo>
                  <a:lnTo>
                    <a:pt x="143" y="46"/>
                  </a:lnTo>
                  <a:lnTo>
                    <a:pt x="145" y="45"/>
                  </a:lnTo>
                  <a:lnTo>
                    <a:pt x="146" y="43"/>
                  </a:lnTo>
                  <a:lnTo>
                    <a:pt x="148" y="42"/>
                  </a:lnTo>
                  <a:lnTo>
                    <a:pt x="150" y="41"/>
                  </a:lnTo>
                  <a:lnTo>
                    <a:pt x="153" y="39"/>
                  </a:lnTo>
                  <a:lnTo>
                    <a:pt x="153" y="38"/>
                  </a:lnTo>
                  <a:lnTo>
                    <a:pt x="151" y="34"/>
                  </a:lnTo>
                  <a:lnTo>
                    <a:pt x="149" y="31"/>
                  </a:lnTo>
                  <a:lnTo>
                    <a:pt x="150" y="30"/>
                  </a:lnTo>
                  <a:lnTo>
                    <a:pt x="153" y="31"/>
                  </a:lnTo>
                  <a:lnTo>
                    <a:pt x="158" y="33"/>
                  </a:lnTo>
                  <a:lnTo>
                    <a:pt x="166" y="39"/>
                  </a:lnTo>
                  <a:lnTo>
                    <a:pt x="168" y="39"/>
                  </a:lnTo>
                  <a:lnTo>
                    <a:pt x="171" y="38"/>
                  </a:lnTo>
                  <a:lnTo>
                    <a:pt x="174" y="37"/>
                  </a:lnTo>
                  <a:lnTo>
                    <a:pt x="175" y="36"/>
                  </a:lnTo>
                  <a:lnTo>
                    <a:pt x="176" y="36"/>
                  </a:lnTo>
                  <a:lnTo>
                    <a:pt x="176" y="40"/>
                  </a:lnTo>
                  <a:lnTo>
                    <a:pt x="175" y="42"/>
                  </a:lnTo>
                  <a:lnTo>
                    <a:pt x="172" y="43"/>
                  </a:lnTo>
                  <a:lnTo>
                    <a:pt x="172" y="44"/>
                  </a:lnTo>
                  <a:lnTo>
                    <a:pt x="173" y="45"/>
                  </a:lnTo>
                  <a:lnTo>
                    <a:pt x="174" y="46"/>
                  </a:lnTo>
                  <a:lnTo>
                    <a:pt x="177" y="48"/>
                  </a:lnTo>
                  <a:lnTo>
                    <a:pt x="178" y="51"/>
                  </a:lnTo>
                  <a:lnTo>
                    <a:pt x="179" y="52"/>
                  </a:lnTo>
                  <a:lnTo>
                    <a:pt x="180" y="52"/>
                  </a:lnTo>
                  <a:lnTo>
                    <a:pt x="184" y="51"/>
                  </a:lnTo>
                  <a:lnTo>
                    <a:pt x="185" y="50"/>
                  </a:lnTo>
                  <a:lnTo>
                    <a:pt x="185" y="49"/>
                  </a:lnTo>
                  <a:lnTo>
                    <a:pt x="186" y="49"/>
                  </a:lnTo>
                  <a:lnTo>
                    <a:pt x="187" y="51"/>
                  </a:lnTo>
                  <a:lnTo>
                    <a:pt x="187" y="51"/>
                  </a:lnTo>
                  <a:lnTo>
                    <a:pt x="191" y="53"/>
                  </a:lnTo>
                  <a:lnTo>
                    <a:pt x="193" y="54"/>
                  </a:lnTo>
                  <a:lnTo>
                    <a:pt x="194" y="55"/>
                  </a:lnTo>
                  <a:lnTo>
                    <a:pt x="195" y="54"/>
                  </a:lnTo>
                  <a:lnTo>
                    <a:pt x="201" y="56"/>
                  </a:lnTo>
                  <a:lnTo>
                    <a:pt x="202" y="57"/>
                  </a:lnTo>
                  <a:lnTo>
                    <a:pt x="202" y="59"/>
                  </a:lnTo>
                  <a:lnTo>
                    <a:pt x="202" y="60"/>
                  </a:lnTo>
                  <a:lnTo>
                    <a:pt x="203" y="63"/>
                  </a:lnTo>
                  <a:lnTo>
                    <a:pt x="210" y="70"/>
                  </a:lnTo>
                  <a:lnTo>
                    <a:pt x="210" y="73"/>
                  </a:lnTo>
                  <a:lnTo>
                    <a:pt x="210" y="74"/>
                  </a:lnTo>
                  <a:lnTo>
                    <a:pt x="210" y="75"/>
                  </a:lnTo>
                  <a:lnTo>
                    <a:pt x="208" y="75"/>
                  </a:lnTo>
                  <a:lnTo>
                    <a:pt x="206" y="76"/>
                  </a:lnTo>
                  <a:lnTo>
                    <a:pt x="203" y="75"/>
                  </a:lnTo>
                  <a:lnTo>
                    <a:pt x="201" y="77"/>
                  </a:lnTo>
                  <a:lnTo>
                    <a:pt x="199" y="79"/>
                  </a:lnTo>
                  <a:lnTo>
                    <a:pt x="197" y="80"/>
                  </a:lnTo>
                  <a:lnTo>
                    <a:pt x="196" y="81"/>
                  </a:lnTo>
                  <a:lnTo>
                    <a:pt x="196" y="83"/>
                  </a:lnTo>
                  <a:lnTo>
                    <a:pt x="189" y="87"/>
                  </a:lnTo>
                  <a:lnTo>
                    <a:pt x="189" y="88"/>
                  </a:lnTo>
                  <a:lnTo>
                    <a:pt x="188" y="90"/>
                  </a:lnTo>
                  <a:lnTo>
                    <a:pt x="188" y="93"/>
                  </a:lnTo>
                  <a:lnTo>
                    <a:pt x="187" y="96"/>
                  </a:lnTo>
                  <a:lnTo>
                    <a:pt x="186" y="97"/>
                  </a:lnTo>
                  <a:lnTo>
                    <a:pt x="183" y="98"/>
                  </a:lnTo>
                  <a:lnTo>
                    <a:pt x="182" y="99"/>
                  </a:lnTo>
                  <a:lnTo>
                    <a:pt x="181" y="100"/>
                  </a:lnTo>
                  <a:lnTo>
                    <a:pt x="179" y="102"/>
                  </a:lnTo>
                  <a:lnTo>
                    <a:pt x="177" y="104"/>
                  </a:lnTo>
                  <a:lnTo>
                    <a:pt x="173" y="106"/>
                  </a:lnTo>
                  <a:lnTo>
                    <a:pt x="168" y="107"/>
                  </a:lnTo>
                  <a:lnTo>
                    <a:pt x="162" y="106"/>
                  </a:lnTo>
                  <a:lnTo>
                    <a:pt x="159" y="105"/>
                  </a:lnTo>
                  <a:lnTo>
                    <a:pt x="157" y="106"/>
                  </a:lnTo>
                  <a:lnTo>
                    <a:pt x="155" y="109"/>
                  </a:lnTo>
                  <a:lnTo>
                    <a:pt x="153" y="114"/>
                  </a:lnTo>
                  <a:lnTo>
                    <a:pt x="152" y="118"/>
                  </a:lnTo>
                  <a:lnTo>
                    <a:pt x="151" y="117"/>
                  </a:lnTo>
                  <a:lnTo>
                    <a:pt x="150" y="113"/>
                  </a:lnTo>
                  <a:lnTo>
                    <a:pt x="148" y="112"/>
                  </a:lnTo>
                  <a:lnTo>
                    <a:pt x="146" y="112"/>
                  </a:lnTo>
                  <a:lnTo>
                    <a:pt x="144" y="111"/>
                  </a:lnTo>
                  <a:lnTo>
                    <a:pt x="141" y="109"/>
                  </a:lnTo>
                  <a:lnTo>
                    <a:pt x="139" y="108"/>
                  </a:lnTo>
                  <a:lnTo>
                    <a:pt x="137" y="108"/>
                  </a:lnTo>
                  <a:lnTo>
                    <a:pt x="135" y="110"/>
                  </a:lnTo>
                  <a:lnTo>
                    <a:pt x="134" y="111"/>
                  </a:lnTo>
                  <a:lnTo>
                    <a:pt x="129" y="111"/>
                  </a:lnTo>
                  <a:lnTo>
                    <a:pt x="124" y="110"/>
                  </a:lnTo>
                  <a:lnTo>
                    <a:pt x="117" y="105"/>
                  </a:lnTo>
                  <a:lnTo>
                    <a:pt x="115" y="105"/>
                  </a:lnTo>
                  <a:lnTo>
                    <a:pt x="113" y="105"/>
                  </a:lnTo>
                  <a:lnTo>
                    <a:pt x="110" y="104"/>
                  </a:lnTo>
                  <a:lnTo>
                    <a:pt x="103" y="101"/>
                  </a:lnTo>
                  <a:lnTo>
                    <a:pt x="101" y="100"/>
                  </a:lnTo>
                  <a:lnTo>
                    <a:pt x="99" y="100"/>
                  </a:lnTo>
                  <a:lnTo>
                    <a:pt x="97" y="101"/>
                  </a:lnTo>
                  <a:lnTo>
                    <a:pt x="96" y="101"/>
                  </a:lnTo>
                  <a:lnTo>
                    <a:pt x="95" y="100"/>
                  </a:lnTo>
                  <a:lnTo>
                    <a:pt x="93" y="99"/>
                  </a:lnTo>
                  <a:lnTo>
                    <a:pt x="91" y="99"/>
                  </a:lnTo>
                  <a:lnTo>
                    <a:pt x="90" y="100"/>
                  </a:lnTo>
                  <a:lnTo>
                    <a:pt x="89" y="107"/>
                  </a:lnTo>
                  <a:lnTo>
                    <a:pt x="88" y="110"/>
                  </a:lnTo>
                  <a:lnTo>
                    <a:pt x="85" y="109"/>
                  </a:lnTo>
                  <a:lnTo>
                    <a:pt x="84" y="111"/>
                  </a:lnTo>
                  <a:lnTo>
                    <a:pt x="82" y="114"/>
                  </a:lnTo>
                  <a:lnTo>
                    <a:pt x="81" y="118"/>
                  </a:lnTo>
                  <a:lnTo>
                    <a:pt x="77" y="117"/>
                  </a:lnTo>
                  <a:lnTo>
                    <a:pt x="75" y="116"/>
                  </a:lnTo>
                  <a:lnTo>
                    <a:pt x="73" y="117"/>
                  </a:lnTo>
                  <a:lnTo>
                    <a:pt x="71" y="119"/>
                  </a:lnTo>
                  <a:lnTo>
                    <a:pt x="66" y="119"/>
                  </a:lnTo>
                  <a:lnTo>
                    <a:pt x="61" y="118"/>
                  </a:lnTo>
                  <a:lnTo>
                    <a:pt x="59" y="113"/>
                  </a:lnTo>
                  <a:lnTo>
                    <a:pt x="57" y="112"/>
                  </a:lnTo>
                  <a:lnTo>
                    <a:pt x="55" y="110"/>
                  </a:lnTo>
                  <a:lnTo>
                    <a:pt x="54" y="110"/>
                  </a:lnTo>
                  <a:lnTo>
                    <a:pt x="53" y="108"/>
                  </a:lnTo>
                  <a:lnTo>
                    <a:pt x="50" y="105"/>
                  </a:lnTo>
                  <a:lnTo>
                    <a:pt x="46" y="101"/>
                  </a:lnTo>
                  <a:lnTo>
                    <a:pt x="42" y="101"/>
                  </a:lnTo>
                  <a:lnTo>
                    <a:pt x="41" y="100"/>
                  </a:lnTo>
                  <a:lnTo>
                    <a:pt x="40" y="98"/>
                  </a:lnTo>
                  <a:lnTo>
                    <a:pt x="39" y="96"/>
                  </a:lnTo>
                  <a:lnTo>
                    <a:pt x="37" y="94"/>
                  </a:lnTo>
                  <a:lnTo>
                    <a:pt x="36" y="93"/>
                  </a:lnTo>
                  <a:lnTo>
                    <a:pt x="33" y="91"/>
                  </a:lnTo>
                  <a:lnTo>
                    <a:pt x="29" y="86"/>
                  </a:lnTo>
                  <a:lnTo>
                    <a:pt x="26" y="83"/>
                  </a:lnTo>
                  <a:lnTo>
                    <a:pt x="23" y="83"/>
                  </a:lnTo>
                  <a:lnTo>
                    <a:pt x="21" y="81"/>
                  </a:lnTo>
                  <a:lnTo>
                    <a:pt x="19" y="79"/>
                  </a:lnTo>
                  <a:lnTo>
                    <a:pt x="17" y="77"/>
                  </a:lnTo>
                  <a:lnTo>
                    <a:pt x="15" y="71"/>
                  </a:lnTo>
                  <a:lnTo>
                    <a:pt x="13" y="68"/>
                  </a:lnTo>
                  <a:lnTo>
                    <a:pt x="12" y="66"/>
                  </a:lnTo>
                  <a:lnTo>
                    <a:pt x="10" y="65"/>
                  </a:lnTo>
                  <a:lnTo>
                    <a:pt x="9" y="63"/>
                  </a:lnTo>
                  <a:lnTo>
                    <a:pt x="11" y="61"/>
                  </a:lnTo>
                  <a:lnTo>
                    <a:pt x="12" y="59"/>
                  </a:lnTo>
                  <a:lnTo>
                    <a:pt x="13" y="58"/>
                  </a:lnTo>
                  <a:lnTo>
                    <a:pt x="13" y="57"/>
                  </a:lnTo>
                  <a:lnTo>
                    <a:pt x="13" y="56"/>
                  </a:lnTo>
                  <a:lnTo>
                    <a:pt x="12" y="53"/>
                  </a:lnTo>
                  <a:lnTo>
                    <a:pt x="9" y="51"/>
                  </a:lnTo>
                  <a:lnTo>
                    <a:pt x="6" y="49"/>
                  </a:lnTo>
                  <a:lnTo>
                    <a:pt x="4" y="46"/>
                  </a:lnTo>
                  <a:lnTo>
                    <a:pt x="3" y="44"/>
                  </a:lnTo>
                  <a:lnTo>
                    <a:pt x="3" y="42"/>
                  </a:lnTo>
                  <a:lnTo>
                    <a:pt x="1" y="41"/>
                  </a:lnTo>
                  <a:lnTo>
                    <a:pt x="0" y="38"/>
                  </a:lnTo>
                  <a:lnTo>
                    <a:pt x="0" y="36"/>
                  </a:lnTo>
                  <a:lnTo>
                    <a:pt x="0" y="36"/>
                  </a:lnTo>
                  <a:lnTo>
                    <a:pt x="2" y="36"/>
                  </a:lnTo>
                  <a:lnTo>
                    <a:pt x="3" y="37"/>
                  </a:lnTo>
                  <a:lnTo>
                    <a:pt x="5" y="39"/>
                  </a:lnTo>
                  <a:lnTo>
                    <a:pt x="6" y="42"/>
                  </a:lnTo>
                  <a:lnTo>
                    <a:pt x="7" y="41"/>
                  </a:lnTo>
                  <a:lnTo>
                    <a:pt x="9" y="38"/>
                  </a:lnTo>
                  <a:lnTo>
                    <a:pt x="11" y="34"/>
                  </a:lnTo>
                  <a:lnTo>
                    <a:pt x="14" y="32"/>
                  </a:lnTo>
                  <a:lnTo>
                    <a:pt x="17" y="32"/>
                  </a:lnTo>
                  <a:lnTo>
                    <a:pt x="19" y="31"/>
                  </a:lnTo>
                  <a:lnTo>
                    <a:pt x="21" y="30"/>
                  </a:lnTo>
                  <a:lnTo>
                    <a:pt x="24" y="30"/>
                  </a:lnTo>
                  <a:lnTo>
                    <a:pt x="27" y="31"/>
                  </a:lnTo>
                  <a:lnTo>
                    <a:pt x="27" y="31"/>
                  </a:lnTo>
                  <a:lnTo>
                    <a:pt x="28" y="29"/>
                  </a:lnTo>
                  <a:lnTo>
                    <a:pt x="29" y="27"/>
                  </a:lnTo>
                  <a:lnTo>
                    <a:pt x="34" y="26"/>
                  </a:lnTo>
                  <a:lnTo>
                    <a:pt x="36" y="23"/>
                  </a:lnTo>
                  <a:lnTo>
                    <a:pt x="37" y="23"/>
                  </a:lnTo>
                  <a:lnTo>
                    <a:pt x="38" y="22"/>
                  </a:lnTo>
                  <a:lnTo>
                    <a:pt x="39" y="21"/>
                  </a:lnTo>
                  <a:lnTo>
                    <a:pt x="40" y="21"/>
                  </a:lnTo>
                  <a:lnTo>
                    <a:pt x="41" y="21"/>
                  </a:lnTo>
                  <a:lnTo>
                    <a:pt x="42" y="22"/>
                  </a:lnTo>
                  <a:lnTo>
                    <a:pt x="43" y="21"/>
                  </a:lnTo>
                  <a:lnTo>
                    <a:pt x="45" y="17"/>
                  </a:lnTo>
                  <a:lnTo>
                    <a:pt x="46" y="17"/>
                  </a:lnTo>
                  <a:lnTo>
                    <a:pt x="50" y="16"/>
                  </a:lnTo>
                  <a:lnTo>
                    <a:pt x="57" y="14"/>
                  </a:lnTo>
                  <a:lnTo>
                    <a:pt x="60" y="12"/>
                  </a:lnTo>
                  <a:lnTo>
                    <a:pt x="63" y="11"/>
                  </a:lnTo>
                  <a:lnTo>
                    <a:pt x="66" y="9"/>
                  </a:lnTo>
                  <a:lnTo>
                    <a:pt x="71" y="7"/>
                  </a:lnTo>
                  <a:lnTo>
                    <a:pt x="71" y="6"/>
                  </a:lnTo>
                  <a:lnTo>
                    <a:pt x="69" y="4"/>
                  </a:lnTo>
                  <a:lnTo>
                    <a:pt x="68" y="3"/>
                  </a:lnTo>
                  <a:lnTo>
                    <a:pt x="68" y="2"/>
                  </a:lnTo>
                  <a:lnTo>
                    <a:pt x="69" y="1"/>
                  </a:lnTo>
                  <a:lnTo>
                    <a:pt x="70" y="0"/>
                  </a:lnTo>
                  <a:lnTo>
                    <a:pt x="71" y="1"/>
                  </a:lnTo>
                  <a:lnTo>
                    <a:pt x="76" y="2"/>
                  </a:lnTo>
                  <a:lnTo>
                    <a:pt x="77" y="2"/>
                  </a:lnTo>
                  <a:lnTo>
                    <a:pt x="77" y="4"/>
                  </a:lnTo>
                  <a:lnTo>
                    <a:pt x="78" y="6"/>
                  </a:lnTo>
                  <a:lnTo>
                    <a:pt x="79" y="6"/>
                  </a:lnTo>
                  <a:lnTo>
                    <a:pt x="79" y="9"/>
                  </a:lnTo>
                  <a:lnTo>
                    <a:pt x="80" y="10"/>
                  </a:lnTo>
                  <a:lnTo>
                    <a:pt x="82" y="11"/>
                  </a:lnTo>
                  <a:lnTo>
                    <a:pt x="84" y="11"/>
                  </a:lnTo>
                  <a:lnTo>
                    <a:pt x="85" y="10"/>
                  </a:lnTo>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5" name="Germany">
              <a:extLst>
                <a:ext uri="{FF2B5EF4-FFF2-40B4-BE49-F238E27FC236}">
                  <a16:creationId xmlns:a16="http://schemas.microsoft.com/office/drawing/2014/main" id="{D70B6D7B-E0EA-4271-91B5-198A2AB96463}"/>
                </a:ext>
              </a:extLst>
            </p:cNvPr>
            <p:cNvSpPr>
              <a:spLocks noEditPoints="1"/>
            </p:cNvSpPr>
            <p:nvPr/>
          </p:nvSpPr>
          <p:spPr bwMode="auto">
            <a:xfrm>
              <a:off x="5484814" y="3709703"/>
              <a:ext cx="811907" cy="1099743"/>
            </a:xfrm>
            <a:custGeom>
              <a:avLst/>
              <a:gdLst>
                <a:gd name="T0" fmla="*/ 78 w 285"/>
                <a:gd name="T1" fmla="*/ 7 h 387"/>
                <a:gd name="T2" fmla="*/ 126 w 285"/>
                <a:gd name="T3" fmla="*/ 15 h 387"/>
                <a:gd name="T4" fmla="*/ 140 w 285"/>
                <a:gd name="T5" fmla="*/ 33 h 387"/>
                <a:gd name="T6" fmla="*/ 163 w 285"/>
                <a:gd name="T7" fmla="*/ 56 h 387"/>
                <a:gd name="T8" fmla="*/ 209 w 285"/>
                <a:gd name="T9" fmla="*/ 32 h 387"/>
                <a:gd name="T10" fmla="*/ 252 w 285"/>
                <a:gd name="T11" fmla="*/ 67 h 387"/>
                <a:gd name="T12" fmla="*/ 267 w 285"/>
                <a:gd name="T13" fmla="*/ 99 h 387"/>
                <a:gd name="T14" fmla="*/ 271 w 285"/>
                <a:gd name="T15" fmla="*/ 138 h 387"/>
                <a:gd name="T16" fmla="*/ 277 w 285"/>
                <a:gd name="T17" fmla="*/ 156 h 387"/>
                <a:gd name="T18" fmla="*/ 276 w 285"/>
                <a:gd name="T19" fmla="*/ 183 h 387"/>
                <a:gd name="T20" fmla="*/ 279 w 285"/>
                <a:gd name="T21" fmla="*/ 217 h 387"/>
                <a:gd name="T22" fmla="*/ 271 w 285"/>
                <a:gd name="T23" fmla="*/ 210 h 387"/>
                <a:gd name="T24" fmla="*/ 265 w 285"/>
                <a:gd name="T25" fmla="*/ 215 h 387"/>
                <a:gd name="T26" fmla="*/ 236 w 285"/>
                <a:gd name="T27" fmla="*/ 230 h 387"/>
                <a:gd name="T28" fmla="*/ 222 w 285"/>
                <a:gd name="T29" fmla="*/ 237 h 387"/>
                <a:gd name="T30" fmla="*/ 203 w 285"/>
                <a:gd name="T31" fmla="*/ 246 h 387"/>
                <a:gd name="T32" fmla="*/ 195 w 285"/>
                <a:gd name="T33" fmla="*/ 249 h 387"/>
                <a:gd name="T34" fmla="*/ 207 w 285"/>
                <a:gd name="T35" fmla="*/ 266 h 387"/>
                <a:gd name="T36" fmla="*/ 213 w 285"/>
                <a:gd name="T37" fmla="*/ 287 h 387"/>
                <a:gd name="T38" fmla="*/ 235 w 285"/>
                <a:gd name="T39" fmla="*/ 306 h 387"/>
                <a:gd name="T40" fmla="*/ 247 w 285"/>
                <a:gd name="T41" fmla="*/ 325 h 387"/>
                <a:gd name="T42" fmla="*/ 234 w 285"/>
                <a:gd name="T43" fmla="*/ 337 h 387"/>
                <a:gd name="T44" fmla="*/ 218 w 285"/>
                <a:gd name="T45" fmla="*/ 354 h 387"/>
                <a:gd name="T46" fmla="*/ 224 w 285"/>
                <a:gd name="T47" fmla="*/ 373 h 387"/>
                <a:gd name="T48" fmla="*/ 215 w 285"/>
                <a:gd name="T49" fmla="*/ 370 h 387"/>
                <a:gd name="T50" fmla="*/ 198 w 285"/>
                <a:gd name="T51" fmla="*/ 367 h 387"/>
                <a:gd name="T52" fmla="*/ 167 w 285"/>
                <a:gd name="T53" fmla="*/ 381 h 387"/>
                <a:gd name="T54" fmla="*/ 152 w 285"/>
                <a:gd name="T55" fmla="*/ 376 h 387"/>
                <a:gd name="T56" fmla="*/ 135 w 285"/>
                <a:gd name="T57" fmla="*/ 387 h 387"/>
                <a:gd name="T58" fmla="*/ 128 w 285"/>
                <a:gd name="T59" fmla="*/ 377 h 387"/>
                <a:gd name="T60" fmla="*/ 102 w 285"/>
                <a:gd name="T61" fmla="*/ 369 h 387"/>
                <a:gd name="T62" fmla="*/ 85 w 285"/>
                <a:gd name="T63" fmla="*/ 364 h 387"/>
                <a:gd name="T64" fmla="*/ 84 w 285"/>
                <a:gd name="T65" fmla="*/ 371 h 387"/>
                <a:gd name="T66" fmla="*/ 57 w 285"/>
                <a:gd name="T67" fmla="*/ 374 h 387"/>
                <a:gd name="T68" fmla="*/ 57 w 285"/>
                <a:gd name="T69" fmla="*/ 341 h 387"/>
                <a:gd name="T70" fmla="*/ 67 w 285"/>
                <a:gd name="T71" fmla="*/ 306 h 387"/>
                <a:gd name="T72" fmla="*/ 38 w 285"/>
                <a:gd name="T73" fmla="*/ 301 h 387"/>
                <a:gd name="T74" fmla="*/ 27 w 285"/>
                <a:gd name="T75" fmla="*/ 299 h 387"/>
                <a:gd name="T76" fmla="*/ 16 w 285"/>
                <a:gd name="T77" fmla="*/ 278 h 387"/>
                <a:gd name="T78" fmla="*/ 11 w 285"/>
                <a:gd name="T79" fmla="*/ 263 h 387"/>
                <a:gd name="T80" fmla="*/ 15 w 285"/>
                <a:gd name="T81" fmla="*/ 237 h 387"/>
                <a:gd name="T82" fmla="*/ 4 w 285"/>
                <a:gd name="T83" fmla="*/ 222 h 387"/>
                <a:gd name="T84" fmla="*/ 3 w 285"/>
                <a:gd name="T85" fmla="*/ 207 h 387"/>
                <a:gd name="T86" fmla="*/ 10 w 285"/>
                <a:gd name="T87" fmla="*/ 188 h 387"/>
                <a:gd name="T88" fmla="*/ 7 w 285"/>
                <a:gd name="T89" fmla="*/ 167 h 387"/>
                <a:gd name="T90" fmla="*/ 28 w 285"/>
                <a:gd name="T91" fmla="*/ 163 h 387"/>
                <a:gd name="T92" fmla="*/ 35 w 285"/>
                <a:gd name="T93" fmla="*/ 150 h 387"/>
                <a:gd name="T94" fmla="*/ 26 w 285"/>
                <a:gd name="T95" fmla="*/ 135 h 387"/>
                <a:gd name="T96" fmla="*/ 37 w 285"/>
                <a:gd name="T97" fmla="*/ 122 h 387"/>
                <a:gd name="T98" fmla="*/ 39 w 285"/>
                <a:gd name="T99" fmla="*/ 80 h 387"/>
                <a:gd name="T100" fmla="*/ 75 w 285"/>
                <a:gd name="T101" fmla="*/ 82 h 387"/>
                <a:gd name="T102" fmla="*/ 85 w 285"/>
                <a:gd name="T103" fmla="*/ 65 h 387"/>
                <a:gd name="T104" fmla="*/ 108 w 285"/>
                <a:gd name="T105" fmla="*/ 64 h 387"/>
                <a:gd name="T106" fmla="*/ 90 w 285"/>
                <a:gd name="T107" fmla="*/ 41 h 387"/>
                <a:gd name="T108" fmla="*/ 88 w 285"/>
                <a:gd name="T109" fmla="*/ 14 h 387"/>
                <a:gd name="T110" fmla="*/ 118 w 285"/>
                <a:gd name="T111" fmla="*/ 12 h 387"/>
                <a:gd name="T112" fmla="*/ 80 w 285"/>
                <a:gd name="T113" fmla="*/ 17 h 387"/>
                <a:gd name="T114" fmla="*/ 241 w 285"/>
                <a:gd name="T115" fmla="*/ 39 h 387"/>
                <a:gd name="T116" fmla="*/ 230 w 285"/>
                <a:gd name="T117" fmla="*/ 26 h 387"/>
                <a:gd name="T118" fmla="*/ 241 w 285"/>
                <a:gd name="T119" fmla="*/ 31 h 387"/>
                <a:gd name="T120" fmla="*/ 161 w 285"/>
                <a:gd name="T121" fmla="*/ 29 h 387"/>
                <a:gd name="T122" fmla="*/ 259 w 285"/>
                <a:gd name="T123" fmla="*/ 63 h 387"/>
                <a:gd name="T124" fmla="*/ 255 w 285"/>
                <a:gd name="T125" fmla="*/ 5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 h="387">
                  <a:moveTo>
                    <a:pt x="76" y="15"/>
                  </a:moveTo>
                  <a:lnTo>
                    <a:pt x="76" y="15"/>
                  </a:lnTo>
                  <a:lnTo>
                    <a:pt x="75" y="16"/>
                  </a:lnTo>
                  <a:lnTo>
                    <a:pt x="76" y="8"/>
                  </a:lnTo>
                  <a:lnTo>
                    <a:pt x="79" y="0"/>
                  </a:lnTo>
                  <a:lnTo>
                    <a:pt x="81" y="0"/>
                  </a:lnTo>
                  <a:lnTo>
                    <a:pt x="79" y="2"/>
                  </a:lnTo>
                  <a:lnTo>
                    <a:pt x="79" y="4"/>
                  </a:lnTo>
                  <a:lnTo>
                    <a:pt x="78" y="7"/>
                  </a:lnTo>
                  <a:lnTo>
                    <a:pt x="78" y="8"/>
                  </a:lnTo>
                  <a:lnTo>
                    <a:pt x="86" y="9"/>
                  </a:lnTo>
                  <a:lnTo>
                    <a:pt x="85" y="10"/>
                  </a:lnTo>
                  <a:lnTo>
                    <a:pt x="77" y="11"/>
                  </a:lnTo>
                  <a:lnTo>
                    <a:pt x="76" y="15"/>
                  </a:lnTo>
                  <a:close/>
                  <a:moveTo>
                    <a:pt x="121" y="12"/>
                  </a:moveTo>
                  <a:lnTo>
                    <a:pt x="121" y="12"/>
                  </a:lnTo>
                  <a:lnTo>
                    <a:pt x="121" y="14"/>
                  </a:lnTo>
                  <a:lnTo>
                    <a:pt x="126" y="15"/>
                  </a:lnTo>
                  <a:lnTo>
                    <a:pt x="128" y="17"/>
                  </a:lnTo>
                  <a:lnTo>
                    <a:pt x="130" y="21"/>
                  </a:lnTo>
                  <a:lnTo>
                    <a:pt x="130" y="26"/>
                  </a:lnTo>
                  <a:lnTo>
                    <a:pt x="127" y="29"/>
                  </a:lnTo>
                  <a:lnTo>
                    <a:pt x="125" y="32"/>
                  </a:lnTo>
                  <a:lnTo>
                    <a:pt x="133" y="31"/>
                  </a:lnTo>
                  <a:lnTo>
                    <a:pt x="134" y="33"/>
                  </a:lnTo>
                  <a:lnTo>
                    <a:pt x="136" y="35"/>
                  </a:lnTo>
                  <a:lnTo>
                    <a:pt x="140" y="33"/>
                  </a:lnTo>
                  <a:lnTo>
                    <a:pt x="152" y="40"/>
                  </a:lnTo>
                  <a:lnTo>
                    <a:pt x="159" y="37"/>
                  </a:lnTo>
                  <a:lnTo>
                    <a:pt x="161" y="36"/>
                  </a:lnTo>
                  <a:lnTo>
                    <a:pt x="162" y="42"/>
                  </a:lnTo>
                  <a:lnTo>
                    <a:pt x="160" y="47"/>
                  </a:lnTo>
                  <a:lnTo>
                    <a:pt x="154" y="53"/>
                  </a:lnTo>
                  <a:lnTo>
                    <a:pt x="156" y="56"/>
                  </a:lnTo>
                  <a:lnTo>
                    <a:pt x="158" y="57"/>
                  </a:lnTo>
                  <a:lnTo>
                    <a:pt x="163" y="56"/>
                  </a:lnTo>
                  <a:lnTo>
                    <a:pt x="173" y="60"/>
                  </a:lnTo>
                  <a:lnTo>
                    <a:pt x="175" y="58"/>
                  </a:lnTo>
                  <a:lnTo>
                    <a:pt x="182" y="51"/>
                  </a:lnTo>
                  <a:lnTo>
                    <a:pt x="185" y="49"/>
                  </a:lnTo>
                  <a:lnTo>
                    <a:pt x="195" y="48"/>
                  </a:lnTo>
                  <a:lnTo>
                    <a:pt x="197" y="45"/>
                  </a:lnTo>
                  <a:lnTo>
                    <a:pt x="201" y="42"/>
                  </a:lnTo>
                  <a:lnTo>
                    <a:pt x="203" y="38"/>
                  </a:lnTo>
                  <a:lnTo>
                    <a:pt x="209" y="32"/>
                  </a:lnTo>
                  <a:lnTo>
                    <a:pt x="216" y="33"/>
                  </a:lnTo>
                  <a:lnTo>
                    <a:pt x="219" y="34"/>
                  </a:lnTo>
                  <a:lnTo>
                    <a:pt x="223" y="35"/>
                  </a:lnTo>
                  <a:lnTo>
                    <a:pt x="227" y="42"/>
                  </a:lnTo>
                  <a:lnTo>
                    <a:pt x="236" y="49"/>
                  </a:lnTo>
                  <a:lnTo>
                    <a:pt x="245" y="49"/>
                  </a:lnTo>
                  <a:lnTo>
                    <a:pt x="248" y="56"/>
                  </a:lnTo>
                  <a:lnTo>
                    <a:pt x="249" y="64"/>
                  </a:lnTo>
                  <a:lnTo>
                    <a:pt x="252" y="67"/>
                  </a:lnTo>
                  <a:lnTo>
                    <a:pt x="254" y="69"/>
                  </a:lnTo>
                  <a:lnTo>
                    <a:pt x="261" y="71"/>
                  </a:lnTo>
                  <a:lnTo>
                    <a:pt x="262" y="71"/>
                  </a:lnTo>
                  <a:lnTo>
                    <a:pt x="262" y="72"/>
                  </a:lnTo>
                  <a:lnTo>
                    <a:pt x="262" y="76"/>
                  </a:lnTo>
                  <a:lnTo>
                    <a:pt x="263" y="80"/>
                  </a:lnTo>
                  <a:lnTo>
                    <a:pt x="267" y="94"/>
                  </a:lnTo>
                  <a:lnTo>
                    <a:pt x="267" y="98"/>
                  </a:lnTo>
                  <a:lnTo>
                    <a:pt x="267" y="99"/>
                  </a:lnTo>
                  <a:lnTo>
                    <a:pt x="265" y="103"/>
                  </a:lnTo>
                  <a:lnTo>
                    <a:pt x="263" y="108"/>
                  </a:lnTo>
                  <a:lnTo>
                    <a:pt x="260" y="110"/>
                  </a:lnTo>
                  <a:lnTo>
                    <a:pt x="258" y="112"/>
                  </a:lnTo>
                  <a:lnTo>
                    <a:pt x="258" y="115"/>
                  </a:lnTo>
                  <a:lnTo>
                    <a:pt x="262" y="120"/>
                  </a:lnTo>
                  <a:lnTo>
                    <a:pt x="270" y="127"/>
                  </a:lnTo>
                  <a:lnTo>
                    <a:pt x="273" y="133"/>
                  </a:lnTo>
                  <a:lnTo>
                    <a:pt x="271" y="138"/>
                  </a:lnTo>
                  <a:lnTo>
                    <a:pt x="271" y="142"/>
                  </a:lnTo>
                  <a:lnTo>
                    <a:pt x="272" y="144"/>
                  </a:lnTo>
                  <a:lnTo>
                    <a:pt x="273" y="146"/>
                  </a:lnTo>
                  <a:lnTo>
                    <a:pt x="275" y="147"/>
                  </a:lnTo>
                  <a:lnTo>
                    <a:pt x="276" y="150"/>
                  </a:lnTo>
                  <a:lnTo>
                    <a:pt x="275" y="152"/>
                  </a:lnTo>
                  <a:lnTo>
                    <a:pt x="276" y="154"/>
                  </a:lnTo>
                  <a:lnTo>
                    <a:pt x="277" y="156"/>
                  </a:lnTo>
                  <a:lnTo>
                    <a:pt x="277" y="156"/>
                  </a:lnTo>
                  <a:lnTo>
                    <a:pt x="276" y="158"/>
                  </a:lnTo>
                  <a:lnTo>
                    <a:pt x="275" y="162"/>
                  </a:lnTo>
                  <a:lnTo>
                    <a:pt x="275" y="165"/>
                  </a:lnTo>
                  <a:lnTo>
                    <a:pt x="272" y="169"/>
                  </a:lnTo>
                  <a:lnTo>
                    <a:pt x="273" y="172"/>
                  </a:lnTo>
                  <a:lnTo>
                    <a:pt x="275" y="175"/>
                  </a:lnTo>
                  <a:lnTo>
                    <a:pt x="276" y="177"/>
                  </a:lnTo>
                  <a:lnTo>
                    <a:pt x="277" y="179"/>
                  </a:lnTo>
                  <a:lnTo>
                    <a:pt x="276" y="183"/>
                  </a:lnTo>
                  <a:lnTo>
                    <a:pt x="276" y="184"/>
                  </a:lnTo>
                  <a:lnTo>
                    <a:pt x="282" y="187"/>
                  </a:lnTo>
                  <a:lnTo>
                    <a:pt x="283" y="188"/>
                  </a:lnTo>
                  <a:lnTo>
                    <a:pt x="283" y="191"/>
                  </a:lnTo>
                  <a:lnTo>
                    <a:pt x="285" y="198"/>
                  </a:lnTo>
                  <a:lnTo>
                    <a:pt x="284" y="205"/>
                  </a:lnTo>
                  <a:lnTo>
                    <a:pt x="282" y="210"/>
                  </a:lnTo>
                  <a:lnTo>
                    <a:pt x="279" y="216"/>
                  </a:lnTo>
                  <a:lnTo>
                    <a:pt x="279" y="217"/>
                  </a:lnTo>
                  <a:lnTo>
                    <a:pt x="279" y="218"/>
                  </a:lnTo>
                  <a:lnTo>
                    <a:pt x="278" y="219"/>
                  </a:lnTo>
                  <a:lnTo>
                    <a:pt x="276" y="219"/>
                  </a:lnTo>
                  <a:lnTo>
                    <a:pt x="274" y="218"/>
                  </a:lnTo>
                  <a:lnTo>
                    <a:pt x="273" y="217"/>
                  </a:lnTo>
                  <a:lnTo>
                    <a:pt x="273" y="214"/>
                  </a:lnTo>
                  <a:lnTo>
                    <a:pt x="272" y="214"/>
                  </a:lnTo>
                  <a:lnTo>
                    <a:pt x="271" y="212"/>
                  </a:lnTo>
                  <a:lnTo>
                    <a:pt x="271" y="210"/>
                  </a:lnTo>
                  <a:lnTo>
                    <a:pt x="270" y="210"/>
                  </a:lnTo>
                  <a:lnTo>
                    <a:pt x="265" y="209"/>
                  </a:lnTo>
                  <a:lnTo>
                    <a:pt x="264" y="208"/>
                  </a:lnTo>
                  <a:lnTo>
                    <a:pt x="263" y="209"/>
                  </a:lnTo>
                  <a:lnTo>
                    <a:pt x="262" y="210"/>
                  </a:lnTo>
                  <a:lnTo>
                    <a:pt x="262" y="211"/>
                  </a:lnTo>
                  <a:lnTo>
                    <a:pt x="263" y="212"/>
                  </a:lnTo>
                  <a:lnTo>
                    <a:pt x="265" y="214"/>
                  </a:lnTo>
                  <a:lnTo>
                    <a:pt x="265" y="215"/>
                  </a:lnTo>
                  <a:lnTo>
                    <a:pt x="260" y="217"/>
                  </a:lnTo>
                  <a:lnTo>
                    <a:pt x="257" y="219"/>
                  </a:lnTo>
                  <a:lnTo>
                    <a:pt x="254" y="220"/>
                  </a:lnTo>
                  <a:lnTo>
                    <a:pt x="251" y="222"/>
                  </a:lnTo>
                  <a:lnTo>
                    <a:pt x="244" y="224"/>
                  </a:lnTo>
                  <a:lnTo>
                    <a:pt x="240" y="225"/>
                  </a:lnTo>
                  <a:lnTo>
                    <a:pt x="239" y="225"/>
                  </a:lnTo>
                  <a:lnTo>
                    <a:pt x="237" y="229"/>
                  </a:lnTo>
                  <a:lnTo>
                    <a:pt x="236" y="230"/>
                  </a:lnTo>
                  <a:lnTo>
                    <a:pt x="235" y="229"/>
                  </a:lnTo>
                  <a:lnTo>
                    <a:pt x="234" y="229"/>
                  </a:lnTo>
                  <a:lnTo>
                    <a:pt x="233" y="229"/>
                  </a:lnTo>
                  <a:lnTo>
                    <a:pt x="232" y="230"/>
                  </a:lnTo>
                  <a:lnTo>
                    <a:pt x="231" y="231"/>
                  </a:lnTo>
                  <a:lnTo>
                    <a:pt x="230" y="231"/>
                  </a:lnTo>
                  <a:lnTo>
                    <a:pt x="228" y="234"/>
                  </a:lnTo>
                  <a:lnTo>
                    <a:pt x="223" y="235"/>
                  </a:lnTo>
                  <a:lnTo>
                    <a:pt x="222" y="237"/>
                  </a:lnTo>
                  <a:lnTo>
                    <a:pt x="222" y="239"/>
                  </a:lnTo>
                  <a:lnTo>
                    <a:pt x="221" y="239"/>
                  </a:lnTo>
                  <a:lnTo>
                    <a:pt x="218" y="238"/>
                  </a:lnTo>
                  <a:lnTo>
                    <a:pt x="215" y="238"/>
                  </a:lnTo>
                  <a:lnTo>
                    <a:pt x="213" y="239"/>
                  </a:lnTo>
                  <a:lnTo>
                    <a:pt x="211" y="240"/>
                  </a:lnTo>
                  <a:lnTo>
                    <a:pt x="208" y="240"/>
                  </a:lnTo>
                  <a:lnTo>
                    <a:pt x="205" y="242"/>
                  </a:lnTo>
                  <a:lnTo>
                    <a:pt x="203" y="246"/>
                  </a:lnTo>
                  <a:lnTo>
                    <a:pt x="201" y="249"/>
                  </a:lnTo>
                  <a:lnTo>
                    <a:pt x="200" y="250"/>
                  </a:lnTo>
                  <a:lnTo>
                    <a:pt x="199" y="247"/>
                  </a:lnTo>
                  <a:lnTo>
                    <a:pt x="197" y="245"/>
                  </a:lnTo>
                  <a:lnTo>
                    <a:pt x="196" y="244"/>
                  </a:lnTo>
                  <a:lnTo>
                    <a:pt x="194" y="244"/>
                  </a:lnTo>
                  <a:lnTo>
                    <a:pt x="194" y="244"/>
                  </a:lnTo>
                  <a:lnTo>
                    <a:pt x="194" y="246"/>
                  </a:lnTo>
                  <a:lnTo>
                    <a:pt x="195" y="249"/>
                  </a:lnTo>
                  <a:lnTo>
                    <a:pt x="197" y="250"/>
                  </a:lnTo>
                  <a:lnTo>
                    <a:pt x="197" y="252"/>
                  </a:lnTo>
                  <a:lnTo>
                    <a:pt x="198" y="254"/>
                  </a:lnTo>
                  <a:lnTo>
                    <a:pt x="200" y="257"/>
                  </a:lnTo>
                  <a:lnTo>
                    <a:pt x="203" y="259"/>
                  </a:lnTo>
                  <a:lnTo>
                    <a:pt x="206" y="261"/>
                  </a:lnTo>
                  <a:lnTo>
                    <a:pt x="207" y="264"/>
                  </a:lnTo>
                  <a:lnTo>
                    <a:pt x="207" y="265"/>
                  </a:lnTo>
                  <a:lnTo>
                    <a:pt x="207" y="266"/>
                  </a:lnTo>
                  <a:lnTo>
                    <a:pt x="206" y="267"/>
                  </a:lnTo>
                  <a:lnTo>
                    <a:pt x="205" y="269"/>
                  </a:lnTo>
                  <a:lnTo>
                    <a:pt x="204" y="271"/>
                  </a:lnTo>
                  <a:lnTo>
                    <a:pt x="204" y="273"/>
                  </a:lnTo>
                  <a:lnTo>
                    <a:pt x="206" y="274"/>
                  </a:lnTo>
                  <a:lnTo>
                    <a:pt x="207" y="276"/>
                  </a:lnTo>
                  <a:lnTo>
                    <a:pt x="209" y="279"/>
                  </a:lnTo>
                  <a:lnTo>
                    <a:pt x="211" y="285"/>
                  </a:lnTo>
                  <a:lnTo>
                    <a:pt x="213" y="287"/>
                  </a:lnTo>
                  <a:lnTo>
                    <a:pt x="215" y="289"/>
                  </a:lnTo>
                  <a:lnTo>
                    <a:pt x="217" y="291"/>
                  </a:lnTo>
                  <a:lnTo>
                    <a:pt x="220" y="291"/>
                  </a:lnTo>
                  <a:lnTo>
                    <a:pt x="223" y="294"/>
                  </a:lnTo>
                  <a:lnTo>
                    <a:pt x="227" y="299"/>
                  </a:lnTo>
                  <a:lnTo>
                    <a:pt x="230" y="301"/>
                  </a:lnTo>
                  <a:lnTo>
                    <a:pt x="232" y="302"/>
                  </a:lnTo>
                  <a:lnTo>
                    <a:pt x="233" y="304"/>
                  </a:lnTo>
                  <a:lnTo>
                    <a:pt x="235" y="306"/>
                  </a:lnTo>
                  <a:lnTo>
                    <a:pt x="235" y="308"/>
                  </a:lnTo>
                  <a:lnTo>
                    <a:pt x="236" y="309"/>
                  </a:lnTo>
                  <a:lnTo>
                    <a:pt x="240" y="309"/>
                  </a:lnTo>
                  <a:lnTo>
                    <a:pt x="244" y="313"/>
                  </a:lnTo>
                  <a:lnTo>
                    <a:pt x="247" y="316"/>
                  </a:lnTo>
                  <a:lnTo>
                    <a:pt x="248" y="318"/>
                  </a:lnTo>
                  <a:lnTo>
                    <a:pt x="248" y="319"/>
                  </a:lnTo>
                  <a:lnTo>
                    <a:pt x="247" y="322"/>
                  </a:lnTo>
                  <a:lnTo>
                    <a:pt x="247" y="325"/>
                  </a:lnTo>
                  <a:lnTo>
                    <a:pt x="247" y="326"/>
                  </a:lnTo>
                  <a:lnTo>
                    <a:pt x="245" y="328"/>
                  </a:lnTo>
                  <a:lnTo>
                    <a:pt x="244" y="329"/>
                  </a:lnTo>
                  <a:lnTo>
                    <a:pt x="244" y="329"/>
                  </a:lnTo>
                  <a:lnTo>
                    <a:pt x="238" y="327"/>
                  </a:lnTo>
                  <a:lnTo>
                    <a:pt x="237" y="327"/>
                  </a:lnTo>
                  <a:lnTo>
                    <a:pt x="237" y="327"/>
                  </a:lnTo>
                  <a:lnTo>
                    <a:pt x="235" y="335"/>
                  </a:lnTo>
                  <a:lnTo>
                    <a:pt x="234" y="337"/>
                  </a:lnTo>
                  <a:lnTo>
                    <a:pt x="233" y="338"/>
                  </a:lnTo>
                  <a:lnTo>
                    <a:pt x="229" y="340"/>
                  </a:lnTo>
                  <a:lnTo>
                    <a:pt x="227" y="340"/>
                  </a:lnTo>
                  <a:lnTo>
                    <a:pt x="225" y="341"/>
                  </a:lnTo>
                  <a:lnTo>
                    <a:pt x="219" y="344"/>
                  </a:lnTo>
                  <a:lnTo>
                    <a:pt x="217" y="346"/>
                  </a:lnTo>
                  <a:lnTo>
                    <a:pt x="215" y="349"/>
                  </a:lnTo>
                  <a:lnTo>
                    <a:pt x="215" y="350"/>
                  </a:lnTo>
                  <a:lnTo>
                    <a:pt x="218" y="354"/>
                  </a:lnTo>
                  <a:lnTo>
                    <a:pt x="221" y="359"/>
                  </a:lnTo>
                  <a:lnTo>
                    <a:pt x="221" y="363"/>
                  </a:lnTo>
                  <a:lnTo>
                    <a:pt x="220" y="366"/>
                  </a:lnTo>
                  <a:lnTo>
                    <a:pt x="219" y="367"/>
                  </a:lnTo>
                  <a:lnTo>
                    <a:pt x="220" y="367"/>
                  </a:lnTo>
                  <a:lnTo>
                    <a:pt x="222" y="367"/>
                  </a:lnTo>
                  <a:lnTo>
                    <a:pt x="224" y="368"/>
                  </a:lnTo>
                  <a:lnTo>
                    <a:pt x="224" y="370"/>
                  </a:lnTo>
                  <a:lnTo>
                    <a:pt x="224" y="373"/>
                  </a:lnTo>
                  <a:lnTo>
                    <a:pt x="224" y="376"/>
                  </a:lnTo>
                  <a:lnTo>
                    <a:pt x="223" y="378"/>
                  </a:lnTo>
                  <a:lnTo>
                    <a:pt x="222" y="378"/>
                  </a:lnTo>
                  <a:lnTo>
                    <a:pt x="219" y="377"/>
                  </a:lnTo>
                  <a:lnTo>
                    <a:pt x="217" y="375"/>
                  </a:lnTo>
                  <a:lnTo>
                    <a:pt x="216" y="374"/>
                  </a:lnTo>
                  <a:lnTo>
                    <a:pt x="216" y="373"/>
                  </a:lnTo>
                  <a:lnTo>
                    <a:pt x="216" y="372"/>
                  </a:lnTo>
                  <a:lnTo>
                    <a:pt x="215" y="370"/>
                  </a:lnTo>
                  <a:lnTo>
                    <a:pt x="213" y="369"/>
                  </a:lnTo>
                  <a:lnTo>
                    <a:pt x="210" y="370"/>
                  </a:lnTo>
                  <a:lnTo>
                    <a:pt x="208" y="371"/>
                  </a:lnTo>
                  <a:lnTo>
                    <a:pt x="206" y="371"/>
                  </a:lnTo>
                  <a:lnTo>
                    <a:pt x="205" y="369"/>
                  </a:lnTo>
                  <a:lnTo>
                    <a:pt x="203" y="368"/>
                  </a:lnTo>
                  <a:lnTo>
                    <a:pt x="200" y="367"/>
                  </a:lnTo>
                  <a:lnTo>
                    <a:pt x="198" y="367"/>
                  </a:lnTo>
                  <a:lnTo>
                    <a:pt x="198" y="367"/>
                  </a:lnTo>
                  <a:lnTo>
                    <a:pt x="198" y="370"/>
                  </a:lnTo>
                  <a:lnTo>
                    <a:pt x="197" y="371"/>
                  </a:lnTo>
                  <a:lnTo>
                    <a:pt x="183" y="373"/>
                  </a:lnTo>
                  <a:lnTo>
                    <a:pt x="178" y="375"/>
                  </a:lnTo>
                  <a:lnTo>
                    <a:pt x="175" y="377"/>
                  </a:lnTo>
                  <a:lnTo>
                    <a:pt x="172" y="377"/>
                  </a:lnTo>
                  <a:lnTo>
                    <a:pt x="172" y="379"/>
                  </a:lnTo>
                  <a:lnTo>
                    <a:pt x="169" y="380"/>
                  </a:lnTo>
                  <a:lnTo>
                    <a:pt x="167" y="381"/>
                  </a:lnTo>
                  <a:lnTo>
                    <a:pt x="166" y="380"/>
                  </a:lnTo>
                  <a:lnTo>
                    <a:pt x="164" y="381"/>
                  </a:lnTo>
                  <a:lnTo>
                    <a:pt x="161" y="382"/>
                  </a:lnTo>
                  <a:lnTo>
                    <a:pt x="160" y="381"/>
                  </a:lnTo>
                  <a:lnTo>
                    <a:pt x="159" y="380"/>
                  </a:lnTo>
                  <a:lnTo>
                    <a:pt x="157" y="378"/>
                  </a:lnTo>
                  <a:lnTo>
                    <a:pt x="156" y="377"/>
                  </a:lnTo>
                  <a:lnTo>
                    <a:pt x="156" y="376"/>
                  </a:lnTo>
                  <a:lnTo>
                    <a:pt x="152" y="376"/>
                  </a:lnTo>
                  <a:lnTo>
                    <a:pt x="150" y="375"/>
                  </a:lnTo>
                  <a:lnTo>
                    <a:pt x="144" y="375"/>
                  </a:lnTo>
                  <a:lnTo>
                    <a:pt x="143" y="374"/>
                  </a:lnTo>
                  <a:lnTo>
                    <a:pt x="142" y="375"/>
                  </a:lnTo>
                  <a:lnTo>
                    <a:pt x="142" y="381"/>
                  </a:lnTo>
                  <a:lnTo>
                    <a:pt x="141" y="383"/>
                  </a:lnTo>
                  <a:lnTo>
                    <a:pt x="139" y="385"/>
                  </a:lnTo>
                  <a:lnTo>
                    <a:pt x="137" y="387"/>
                  </a:lnTo>
                  <a:lnTo>
                    <a:pt x="135" y="387"/>
                  </a:lnTo>
                  <a:lnTo>
                    <a:pt x="135" y="385"/>
                  </a:lnTo>
                  <a:lnTo>
                    <a:pt x="135" y="383"/>
                  </a:lnTo>
                  <a:lnTo>
                    <a:pt x="134" y="383"/>
                  </a:lnTo>
                  <a:lnTo>
                    <a:pt x="132" y="382"/>
                  </a:lnTo>
                  <a:lnTo>
                    <a:pt x="131" y="382"/>
                  </a:lnTo>
                  <a:lnTo>
                    <a:pt x="131" y="380"/>
                  </a:lnTo>
                  <a:lnTo>
                    <a:pt x="131" y="379"/>
                  </a:lnTo>
                  <a:lnTo>
                    <a:pt x="130" y="378"/>
                  </a:lnTo>
                  <a:lnTo>
                    <a:pt x="128" y="377"/>
                  </a:lnTo>
                  <a:lnTo>
                    <a:pt x="124" y="374"/>
                  </a:lnTo>
                  <a:lnTo>
                    <a:pt x="121" y="373"/>
                  </a:lnTo>
                  <a:lnTo>
                    <a:pt x="120" y="374"/>
                  </a:lnTo>
                  <a:lnTo>
                    <a:pt x="118" y="376"/>
                  </a:lnTo>
                  <a:lnTo>
                    <a:pt x="115" y="375"/>
                  </a:lnTo>
                  <a:lnTo>
                    <a:pt x="114" y="376"/>
                  </a:lnTo>
                  <a:lnTo>
                    <a:pt x="109" y="372"/>
                  </a:lnTo>
                  <a:lnTo>
                    <a:pt x="103" y="369"/>
                  </a:lnTo>
                  <a:lnTo>
                    <a:pt x="102" y="369"/>
                  </a:lnTo>
                  <a:lnTo>
                    <a:pt x="94" y="370"/>
                  </a:lnTo>
                  <a:lnTo>
                    <a:pt x="94" y="369"/>
                  </a:lnTo>
                  <a:lnTo>
                    <a:pt x="93" y="367"/>
                  </a:lnTo>
                  <a:lnTo>
                    <a:pt x="91" y="367"/>
                  </a:lnTo>
                  <a:lnTo>
                    <a:pt x="91" y="367"/>
                  </a:lnTo>
                  <a:lnTo>
                    <a:pt x="90" y="368"/>
                  </a:lnTo>
                  <a:lnTo>
                    <a:pt x="89" y="368"/>
                  </a:lnTo>
                  <a:lnTo>
                    <a:pt x="86" y="365"/>
                  </a:lnTo>
                  <a:lnTo>
                    <a:pt x="85" y="364"/>
                  </a:lnTo>
                  <a:lnTo>
                    <a:pt x="83" y="364"/>
                  </a:lnTo>
                  <a:lnTo>
                    <a:pt x="80" y="366"/>
                  </a:lnTo>
                  <a:lnTo>
                    <a:pt x="79" y="368"/>
                  </a:lnTo>
                  <a:lnTo>
                    <a:pt x="80" y="369"/>
                  </a:lnTo>
                  <a:lnTo>
                    <a:pt x="81" y="370"/>
                  </a:lnTo>
                  <a:lnTo>
                    <a:pt x="84" y="369"/>
                  </a:lnTo>
                  <a:lnTo>
                    <a:pt x="84" y="370"/>
                  </a:lnTo>
                  <a:lnTo>
                    <a:pt x="84" y="370"/>
                  </a:lnTo>
                  <a:lnTo>
                    <a:pt x="84" y="371"/>
                  </a:lnTo>
                  <a:lnTo>
                    <a:pt x="82" y="372"/>
                  </a:lnTo>
                  <a:lnTo>
                    <a:pt x="81" y="372"/>
                  </a:lnTo>
                  <a:lnTo>
                    <a:pt x="80" y="373"/>
                  </a:lnTo>
                  <a:lnTo>
                    <a:pt x="80" y="373"/>
                  </a:lnTo>
                  <a:lnTo>
                    <a:pt x="77" y="372"/>
                  </a:lnTo>
                  <a:lnTo>
                    <a:pt x="73" y="372"/>
                  </a:lnTo>
                  <a:lnTo>
                    <a:pt x="70" y="373"/>
                  </a:lnTo>
                  <a:lnTo>
                    <a:pt x="64" y="374"/>
                  </a:lnTo>
                  <a:lnTo>
                    <a:pt x="57" y="374"/>
                  </a:lnTo>
                  <a:lnTo>
                    <a:pt x="55" y="373"/>
                  </a:lnTo>
                  <a:lnTo>
                    <a:pt x="53" y="372"/>
                  </a:lnTo>
                  <a:lnTo>
                    <a:pt x="52" y="369"/>
                  </a:lnTo>
                  <a:lnTo>
                    <a:pt x="52" y="364"/>
                  </a:lnTo>
                  <a:lnTo>
                    <a:pt x="54" y="358"/>
                  </a:lnTo>
                  <a:lnTo>
                    <a:pt x="54" y="354"/>
                  </a:lnTo>
                  <a:lnTo>
                    <a:pt x="54" y="351"/>
                  </a:lnTo>
                  <a:lnTo>
                    <a:pt x="55" y="346"/>
                  </a:lnTo>
                  <a:lnTo>
                    <a:pt x="57" y="341"/>
                  </a:lnTo>
                  <a:lnTo>
                    <a:pt x="59" y="335"/>
                  </a:lnTo>
                  <a:lnTo>
                    <a:pt x="60" y="328"/>
                  </a:lnTo>
                  <a:lnTo>
                    <a:pt x="62" y="324"/>
                  </a:lnTo>
                  <a:lnTo>
                    <a:pt x="64" y="321"/>
                  </a:lnTo>
                  <a:lnTo>
                    <a:pt x="71" y="313"/>
                  </a:lnTo>
                  <a:lnTo>
                    <a:pt x="71" y="312"/>
                  </a:lnTo>
                  <a:lnTo>
                    <a:pt x="71" y="308"/>
                  </a:lnTo>
                  <a:lnTo>
                    <a:pt x="69" y="307"/>
                  </a:lnTo>
                  <a:lnTo>
                    <a:pt x="67" y="306"/>
                  </a:lnTo>
                  <a:lnTo>
                    <a:pt x="60" y="305"/>
                  </a:lnTo>
                  <a:lnTo>
                    <a:pt x="55" y="304"/>
                  </a:lnTo>
                  <a:lnTo>
                    <a:pt x="52" y="303"/>
                  </a:lnTo>
                  <a:lnTo>
                    <a:pt x="50" y="300"/>
                  </a:lnTo>
                  <a:lnTo>
                    <a:pt x="48" y="299"/>
                  </a:lnTo>
                  <a:lnTo>
                    <a:pt x="45" y="301"/>
                  </a:lnTo>
                  <a:lnTo>
                    <a:pt x="42" y="301"/>
                  </a:lnTo>
                  <a:lnTo>
                    <a:pt x="39" y="301"/>
                  </a:lnTo>
                  <a:lnTo>
                    <a:pt x="38" y="301"/>
                  </a:lnTo>
                  <a:lnTo>
                    <a:pt x="37" y="301"/>
                  </a:lnTo>
                  <a:lnTo>
                    <a:pt x="36" y="301"/>
                  </a:lnTo>
                  <a:lnTo>
                    <a:pt x="36" y="298"/>
                  </a:lnTo>
                  <a:lnTo>
                    <a:pt x="34" y="298"/>
                  </a:lnTo>
                  <a:lnTo>
                    <a:pt x="32" y="297"/>
                  </a:lnTo>
                  <a:lnTo>
                    <a:pt x="31" y="297"/>
                  </a:lnTo>
                  <a:lnTo>
                    <a:pt x="30" y="299"/>
                  </a:lnTo>
                  <a:lnTo>
                    <a:pt x="29" y="299"/>
                  </a:lnTo>
                  <a:lnTo>
                    <a:pt x="27" y="299"/>
                  </a:lnTo>
                  <a:lnTo>
                    <a:pt x="23" y="293"/>
                  </a:lnTo>
                  <a:lnTo>
                    <a:pt x="22" y="292"/>
                  </a:lnTo>
                  <a:lnTo>
                    <a:pt x="22" y="290"/>
                  </a:lnTo>
                  <a:lnTo>
                    <a:pt x="21" y="288"/>
                  </a:lnTo>
                  <a:lnTo>
                    <a:pt x="19" y="286"/>
                  </a:lnTo>
                  <a:lnTo>
                    <a:pt x="16" y="285"/>
                  </a:lnTo>
                  <a:lnTo>
                    <a:pt x="15" y="285"/>
                  </a:lnTo>
                  <a:lnTo>
                    <a:pt x="15" y="282"/>
                  </a:lnTo>
                  <a:lnTo>
                    <a:pt x="16" y="278"/>
                  </a:lnTo>
                  <a:lnTo>
                    <a:pt x="17" y="276"/>
                  </a:lnTo>
                  <a:lnTo>
                    <a:pt x="18" y="274"/>
                  </a:lnTo>
                  <a:lnTo>
                    <a:pt x="19" y="273"/>
                  </a:lnTo>
                  <a:lnTo>
                    <a:pt x="20" y="271"/>
                  </a:lnTo>
                  <a:lnTo>
                    <a:pt x="20" y="269"/>
                  </a:lnTo>
                  <a:lnTo>
                    <a:pt x="18" y="268"/>
                  </a:lnTo>
                  <a:lnTo>
                    <a:pt x="14" y="267"/>
                  </a:lnTo>
                  <a:lnTo>
                    <a:pt x="12" y="265"/>
                  </a:lnTo>
                  <a:lnTo>
                    <a:pt x="11" y="263"/>
                  </a:lnTo>
                  <a:lnTo>
                    <a:pt x="9" y="260"/>
                  </a:lnTo>
                  <a:lnTo>
                    <a:pt x="8" y="257"/>
                  </a:lnTo>
                  <a:lnTo>
                    <a:pt x="8" y="254"/>
                  </a:lnTo>
                  <a:lnTo>
                    <a:pt x="8" y="253"/>
                  </a:lnTo>
                  <a:lnTo>
                    <a:pt x="8" y="252"/>
                  </a:lnTo>
                  <a:lnTo>
                    <a:pt x="10" y="248"/>
                  </a:lnTo>
                  <a:lnTo>
                    <a:pt x="16" y="244"/>
                  </a:lnTo>
                  <a:lnTo>
                    <a:pt x="15" y="239"/>
                  </a:lnTo>
                  <a:lnTo>
                    <a:pt x="15" y="237"/>
                  </a:lnTo>
                  <a:lnTo>
                    <a:pt x="13" y="235"/>
                  </a:lnTo>
                  <a:lnTo>
                    <a:pt x="11" y="235"/>
                  </a:lnTo>
                  <a:lnTo>
                    <a:pt x="10" y="233"/>
                  </a:lnTo>
                  <a:lnTo>
                    <a:pt x="10" y="232"/>
                  </a:lnTo>
                  <a:lnTo>
                    <a:pt x="12" y="230"/>
                  </a:lnTo>
                  <a:lnTo>
                    <a:pt x="9" y="228"/>
                  </a:lnTo>
                  <a:lnTo>
                    <a:pt x="8" y="226"/>
                  </a:lnTo>
                  <a:lnTo>
                    <a:pt x="4" y="223"/>
                  </a:lnTo>
                  <a:lnTo>
                    <a:pt x="4" y="222"/>
                  </a:lnTo>
                  <a:lnTo>
                    <a:pt x="6" y="215"/>
                  </a:lnTo>
                  <a:lnTo>
                    <a:pt x="4" y="212"/>
                  </a:lnTo>
                  <a:lnTo>
                    <a:pt x="3" y="211"/>
                  </a:lnTo>
                  <a:lnTo>
                    <a:pt x="1" y="211"/>
                  </a:lnTo>
                  <a:lnTo>
                    <a:pt x="0" y="210"/>
                  </a:lnTo>
                  <a:lnTo>
                    <a:pt x="0" y="209"/>
                  </a:lnTo>
                  <a:lnTo>
                    <a:pt x="0" y="208"/>
                  </a:lnTo>
                  <a:lnTo>
                    <a:pt x="2" y="208"/>
                  </a:lnTo>
                  <a:lnTo>
                    <a:pt x="3" y="207"/>
                  </a:lnTo>
                  <a:lnTo>
                    <a:pt x="8" y="203"/>
                  </a:lnTo>
                  <a:lnTo>
                    <a:pt x="8" y="202"/>
                  </a:lnTo>
                  <a:lnTo>
                    <a:pt x="8" y="201"/>
                  </a:lnTo>
                  <a:lnTo>
                    <a:pt x="7" y="201"/>
                  </a:lnTo>
                  <a:lnTo>
                    <a:pt x="7" y="200"/>
                  </a:lnTo>
                  <a:lnTo>
                    <a:pt x="7" y="199"/>
                  </a:lnTo>
                  <a:lnTo>
                    <a:pt x="9" y="192"/>
                  </a:lnTo>
                  <a:lnTo>
                    <a:pt x="10" y="190"/>
                  </a:lnTo>
                  <a:lnTo>
                    <a:pt x="10" y="188"/>
                  </a:lnTo>
                  <a:lnTo>
                    <a:pt x="10" y="186"/>
                  </a:lnTo>
                  <a:lnTo>
                    <a:pt x="9" y="183"/>
                  </a:lnTo>
                  <a:lnTo>
                    <a:pt x="7" y="180"/>
                  </a:lnTo>
                  <a:lnTo>
                    <a:pt x="7" y="178"/>
                  </a:lnTo>
                  <a:lnTo>
                    <a:pt x="6" y="177"/>
                  </a:lnTo>
                  <a:lnTo>
                    <a:pt x="3" y="172"/>
                  </a:lnTo>
                  <a:lnTo>
                    <a:pt x="3" y="170"/>
                  </a:lnTo>
                  <a:lnTo>
                    <a:pt x="4" y="168"/>
                  </a:lnTo>
                  <a:lnTo>
                    <a:pt x="7" y="167"/>
                  </a:lnTo>
                  <a:lnTo>
                    <a:pt x="8" y="167"/>
                  </a:lnTo>
                  <a:lnTo>
                    <a:pt x="9" y="166"/>
                  </a:lnTo>
                  <a:lnTo>
                    <a:pt x="13" y="168"/>
                  </a:lnTo>
                  <a:lnTo>
                    <a:pt x="15" y="169"/>
                  </a:lnTo>
                  <a:lnTo>
                    <a:pt x="16" y="169"/>
                  </a:lnTo>
                  <a:lnTo>
                    <a:pt x="17" y="167"/>
                  </a:lnTo>
                  <a:lnTo>
                    <a:pt x="20" y="167"/>
                  </a:lnTo>
                  <a:lnTo>
                    <a:pt x="27" y="165"/>
                  </a:lnTo>
                  <a:lnTo>
                    <a:pt x="28" y="163"/>
                  </a:lnTo>
                  <a:lnTo>
                    <a:pt x="29" y="162"/>
                  </a:lnTo>
                  <a:lnTo>
                    <a:pt x="29" y="161"/>
                  </a:lnTo>
                  <a:lnTo>
                    <a:pt x="27" y="158"/>
                  </a:lnTo>
                  <a:lnTo>
                    <a:pt x="26" y="157"/>
                  </a:lnTo>
                  <a:lnTo>
                    <a:pt x="27" y="156"/>
                  </a:lnTo>
                  <a:lnTo>
                    <a:pt x="28" y="155"/>
                  </a:lnTo>
                  <a:lnTo>
                    <a:pt x="29" y="154"/>
                  </a:lnTo>
                  <a:lnTo>
                    <a:pt x="31" y="153"/>
                  </a:lnTo>
                  <a:lnTo>
                    <a:pt x="35" y="150"/>
                  </a:lnTo>
                  <a:lnTo>
                    <a:pt x="36" y="147"/>
                  </a:lnTo>
                  <a:lnTo>
                    <a:pt x="36" y="143"/>
                  </a:lnTo>
                  <a:lnTo>
                    <a:pt x="36" y="141"/>
                  </a:lnTo>
                  <a:lnTo>
                    <a:pt x="35" y="139"/>
                  </a:lnTo>
                  <a:lnTo>
                    <a:pt x="34" y="138"/>
                  </a:lnTo>
                  <a:lnTo>
                    <a:pt x="33" y="138"/>
                  </a:lnTo>
                  <a:lnTo>
                    <a:pt x="30" y="138"/>
                  </a:lnTo>
                  <a:lnTo>
                    <a:pt x="28" y="137"/>
                  </a:lnTo>
                  <a:lnTo>
                    <a:pt x="26" y="135"/>
                  </a:lnTo>
                  <a:lnTo>
                    <a:pt x="26" y="133"/>
                  </a:lnTo>
                  <a:lnTo>
                    <a:pt x="26" y="132"/>
                  </a:lnTo>
                  <a:lnTo>
                    <a:pt x="27" y="131"/>
                  </a:lnTo>
                  <a:lnTo>
                    <a:pt x="26" y="130"/>
                  </a:lnTo>
                  <a:lnTo>
                    <a:pt x="26" y="129"/>
                  </a:lnTo>
                  <a:lnTo>
                    <a:pt x="28" y="128"/>
                  </a:lnTo>
                  <a:lnTo>
                    <a:pt x="36" y="128"/>
                  </a:lnTo>
                  <a:lnTo>
                    <a:pt x="36" y="127"/>
                  </a:lnTo>
                  <a:lnTo>
                    <a:pt x="37" y="122"/>
                  </a:lnTo>
                  <a:lnTo>
                    <a:pt x="39" y="115"/>
                  </a:lnTo>
                  <a:lnTo>
                    <a:pt x="41" y="111"/>
                  </a:lnTo>
                  <a:lnTo>
                    <a:pt x="41" y="109"/>
                  </a:lnTo>
                  <a:lnTo>
                    <a:pt x="41" y="99"/>
                  </a:lnTo>
                  <a:lnTo>
                    <a:pt x="42" y="94"/>
                  </a:lnTo>
                  <a:lnTo>
                    <a:pt x="40" y="92"/>
                  </a:lnTo>
                  <a:lnTo>
                    <a:pt x="37" y="89"/>
                  </a:lnTo>
                  <a:lnTo>
                    <a:pt x="38" y="84"/>
                  </a:lnTo>
                  <a:lnTo>
                    <a:pt x="39" y="80"/>
                  </a:lnTo>
                  <a:lnTo>
                    <a:pt x="42" y="75"/>
                  </a:lnTo>
                  <a:lnTo>
                    <a:pt x="44" y="73"/>
                  </a:lnTo>
                  <a:lnTo>
                    <a:pt x="55" y="73"/>
                  </a:lnTo>
                  <a:lnTo>
                    <a:pt x="67" y="73"/>
                  </a:lnTo>
                  <a:lnTo>
                    <a:pt x="72" y="81"/>
                  </a:lnTo>
                  <a:lnTo>
                    <a:pt x="70" y="85"/>
                  </a:lnTo>
                  <a:lnTo>
                    <a:pt x="73" y="87"/>
                  </a:lnTo>
                  <a:lnTo>
                    <a:pt x="74" y="86"/>
                  </a:lnTo>
                  <a:lnTo>
                    <a:pt x="75" y="82"/>
                  </a:lnTo>
                  <a:lnTo>
                    <a:pt x="76" y="79"/>
                  </a:lnTo>
                  <a:lnTo>
                    <a:pt x="77" y="77"/>
                  </a:lnTo>
                  <a:lnTo>
                    <a:pt x="81" y="80"/>
                  </a:lnTo>
                  <a:lnTo>
                    <a:pt x="82" y="82"/>
                  </a:lnTo>
                  <a:lnTo>
                    <a:pt x="82" y="89"/>
                  </a:lnTo>
                  <a:lnTo>
                    <a:pt x="83" y="80"/>
                  </a:lnTo>
                  <a:lnTo>
                    <a:pt x="82" y="74"/>
                  </a:lnTo>
                  <a:lnTo>
                    <a:pt x="83" y="68"/>
                  </a:lnTo>
                  <a:lnTo>
                    <a:pt x="85" y="65"/>
                  </a:lnTo>
                  <a:lnTo>
                    <a:pt x="86" y="63"/>
                  </a:lnTo>
                  <a:lnTo>
                    <a:pt x="95" y="65"/>
                  </a:lnTo>
                  <a:lnTo>
                    <a:pt x="104" y="64"/>
                  </a:lnTo>
                  <a:lnTo>
                    <a:pt x="108" y="67"/>
                  </a:lnTo>
                  <a:lnTo>
                    <a:pt x="116" y="78"/>
                  </a:lnTo>
                  <a:lnTo>
                    <a:pt x="119" y="80"/>
                  </a:lnTo>
                  <a:lnTo>
                    <a:pt x="122" y="80"/>
                  </a:lnTo>
                  <a:lnTo>
                    <a:pt x="117" y="78"/>
                  </a:lnTo>
                  <a:lnTo>
                    <a:pt x="108" y="64"/>
                  </a:lnTo>
                  <a:lnTo>
                    <a:pt x="105" y="62"/>
                  </a:lnTo>
                  <a:lnTo>
                    <a:pt x="100" y="62"/>
                  </a:lnTo>
                  <a:lnTo>
                    <a:pt x="97" y="61"/>
                  </a:lnTo>
                  <a:lnTo>
                    <a:pt x="95" y="59"/>
                  </a:lnTo>
                  <a:lnTo>
                    <a:pt x="95" y="57"/>
                  </a:lnTo>
                  <a:lnTo>
                    <a:pt x="95" y="43"/>
                  </a:lnTo>
                  <a:lnTo>
                    <a:pt x="93" y="41"/>
                  </a:lnTo>
                  <a:lnTo>
                    <a:pt x="91" y="40"/>
                  </a:lnTo>
                  <a:lnTo>
                    <a:pt x="90" y="41"/>
                  </a:lnTo>
                  <a:lnTo>
                    <a:pt x="87" y="41"/>
                  </a:lnTo>
                  <a:lnTo>
                    <a:pt x="86" y="38"/>
                  </a:lnTo>
                  <a:lnTo>
                    <a:pt x="87" y="36"/>
                  </a:lnTo>
                  <a:lnTo>
                    <a:pt x="93" y="34"/>
                  </a:lnTo>
                  <a:lnTo>
                    <a:pt x="96" y="32"/>
                  </a:lnTo>
                  <a:lnTo>
                    <a:pt x="96" y="28"/>
                  </a:lnTo>
                  <a:lnTo>
                    <a:pt x="94" y="25"/>
                  </a:lnTo>
                  <a:lnTo>
                    <a:pt x="91" y="20"/>
                  </a:lnTo>
                  <a:lnTo>
                    <a:pt x="88" y="14"/>
                  </a:lnTo>
                  <a:lnTo>
                    <a:pt x="87" y="8"/>
                  </a:lnTo>
                  <a:lnTo>
                    <a:pt x="93" y="8"/>
                  </a:lnTo>
                  <a:lnTo>
                    <a:pt x="95" y="9"/>
                  </a:lnTo>
                  <a:lnTo>
                    <a:pt x="104" y="12"/>
                  </a:lnTo>
                  <a:lnTo>
                    <a:pt x="106" y="13"/>
                  </a:lnTo>
                  <a:lnTo>
                    <a:pt x="108" y="14"/>
                  </a:lnTo>
                  <a:lnTo>
                    <a:pt x="113" y="12"/>
                  </a:lnTo>
                  <a:lnTo>
                    <a:pt x="117" y="11"/>
                  </a:lnTo>
                  <a:lnTo>
                    <a:pt x="118" y="12"/>
                  </a:lnTo>
                  <a:lnTo>
                    <a:pt x="120" y="13"/>
                  </a:lnTo>
                  <a:lnTo>
                    <a:pt x="121" y="13"/>
                  </a:lnTo>
                  <a:lnTo>
                    <a:pt x="121" y="12"/>
                  </a:lnTo>
                  <a:close/>
                  <a:moveTo>
                    <a:pt x="85" y="19"/>
                  </a:moveTo>
                  <a:lnTo>
                    <a:pt x="85" y="19"/>
                  </a:lnTo>
                  <a:lnTo>
                    <a:pt x="84" y="20"/>
                  </a:lnTo>
                  <a:lnTo>
                    <a:pt x="81" y="20"/>
                  </a:lnTo>
                  <a:lnTo>
                    <a:pt x="79" y="19"/>
                  </a:lnTo>
                  <a:lnTo>
                    <a:pt x="80" y="17"/>
                  </a:lnTo>
                  <a:lnTo>
                    <a:pt x="81" y="16"/>
                  </a:lnTo>
                  <a:lnTo>
                    <a:pt x="82" y="16"/>
                  </a:lnTo>
                  <a:lnTo>
                    <a:pt x="84" y="17"/>
                  </a:lnTo>
                  <a:lnTo>
                    <a:pt x="85" y="19"/>
                  </a:lnTo>
                  <a:close/>
                  <a:moveTo>
                    <a:pt x="245" y="36"/>
                  </a:moveTo>
                  <a:lnTo>
                    <a:pt x="245" y="36"/>
                  </a:lnTo>
                  <a:lnTo>
                    <a:pt x="245" y="40"/>
                  </a:lnTo>
                  <a:lnTo>
                    <a:pt x="245" y="42"/>
                  </a:lnTo>
                  <a:lnTo>
                    <a:pt x="241" y="39"/>
                  </a:lnTo>
                  <a:lnTo>
                    <a:pt x="238" y="39"/>
                  </a:lnTo>
                  <a:lnTo>
                    <a:pt x="235" y="43"/>
                  </a:lnTo>
                  <a:lnTo>
                    <a:pt x="234" y="44"/>
                  </a:lnTo>
                  <a:lnTo>
                    <a:pt x="228" y="39"/>
                  </a:lnTo>
                  <a:lnTo>
                    <a:pt x="228" y="37"/>
                  </a:lnTo>
                  <a:lnTo>
                    <a:pt x="227" y="35"/>
                  </a:lnTo>
                  <a:lnTo>
                    <a:pt x="228" y="30"/>
                  </a:lnTo>
                  <a:lnTo>
                    <a:pt x="228" y="28"/>
                  </a:lnTo>
                  <a:lnTo>
                    <a:pt x="230" y="26"/>
                  </a:lnTo>
                  <a:lnTo>
                    <a:pt x="230" y="23"/>
                  </a:lnTo>
                  <a:lnTo>
                    <a:pt x="233" y="19"/>
                  </a:lnTo>
                  <a:lnTo>
                    <a:pt x="236" y="19"/>
                  </a:lnTo>
                  <a:lnTo>
                    <a:pt x="237" y="22"/>
                  </a:lnTo>
                  <a:lnTo>
                    <a:pt x="238" y="24"/>
                  </a:lnTo>
                  <a:lnTo>
                    <a:pt x="242" y="26"/>
                  </a:lnTo>
                  <a:lnTo>
                    <a:pt x="243" y="27"/>
                  </a:lnTo>
                  <a:lnTo>
                    <a:pt x="243" y="28"/>
                  </a:lnTo>
                  <a:lnTo>
                    <a:pt x="241" y="31"/>
                  </a:lnTo>
                  <a:lnTo>
                    <a:pt x="241" y="32"/>
                  </a:lnTo>
                  <a:lnTo>
                    <a:pt x="241" y="34"/>
                  </a:lnTo>
                  <a:lnTo>
                    <a:pt x="245" y="36"/>
                  </a:lnTo>
                  <a:close/>
                  <a:moveTo>
                    <a:pt x="169" y="34"/>
                  </a:moveTo>
                  <a:lnTo>
                    <a:pt x="169" y="34"/>
                  </a:lnTo>
                  <a:lnTo>
                    <a:pt x="164" y="35"/>
                  </a:lnTo>
                  <a:lnTo>
                    <a:pt x="162" y="32"/>
                  </a:lnTo>
                  <a:lnTo>
                    <a:pt x="161" y="32"/>
                  </a:lnTo>
                  <a:lnTo>
                    <a:pt x="161" y="29"/>
                  </a:lnTo>
                  <a:lnTo>
                    <a:pt x="163" y="28"/>
                  </a:lnTo>
                  <a:lnTo>
                    <a:pt x="167" y="30"/>
                  </a:lnTo>
                  <a:lnTo>
                    <a:pt x="169" y="33"/>
                  </a:lnTo>
                  <a:lnTo>
                    <a:pt x="169" y="34"/>
                  </a:lnTo>
                  <a:close/>
                  <a:moveTo>
                    <a:pt x="260" y="59"/>
                  </a:moveTo>
                  <a:lnTo>
                    <a:pt x="260" y="59"/>
                  </a:lnTo>
                  <a:lnTo>
                    <a:pt x="260" y="61"/>
                  </a:lnTo>
                  <a:lnTo>
                    <a:pt x="260" y="63"/>
                  </a:lnTo>
                  <a:lnTo>
                    <a:pt x="259" y="63"/>
                  </a:lnTo>
                  <a:lnTo>
                    <a:pt x="255" y="64"/>
                  </a:lnTo>
                  <a:lnTo>
                    <a:pt x="251" y="63"/>
                  </a:lnTo>
                  <a:lnTo>
                    <a:pt x="251" y="60"/>
                  </a:lnTo>
                  <a:lnTo>
                    <a:pt x="251" y="57"/>
                  </a:lnTo>
                  <a:lnTo>
                    <a:pt x="250" y="55"/>
                  </a:lnTo>
                  <a:lnTo>
                    <a:pt x="248" y="54"/>
                  </a:lnTo>
                  <a:lnTo>
                    <a:pt x="248" y="52"/>
                  </a:lnTo>
                  <a:lnTo>
                    <a:pt x="248" y="50"/>
                  </a:lnTo>
                  <a:lnTo>
                    <a:pt x="255" y="55"/>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6" name="Denmark">
              <a:extLst>
                <a:ext uri="{FF2B5EF4-FFF2-40B4-BE49-F238E27FC236}">
                  <a16:creationId xmlns:a16="http://schemas.microsoft.com/office/drawing/2014/main" id="{CDF63BD5-22F6-4A42-938D-65C5E402290D}"/>
                </a:ext>
              </a:extLst>
            </p:cNvPr>
            <p:cNvSpPr>
              <a:spLocks noEditPoints="1"/>
            </p:cNvSpPr>
            <p:nvPr/>
          </p:nvSpPr>
          <p:spPr bwMode="auto">
            <a:xfrm>
              <a:off x="5689444" y="3281664"/>
              <a:ext cx="620479" cy="493899"/>
            </a:xfrm>
            <a:custGeom>
              <a:avLst/>
              <a:gdLst>
                <a:gd name="T0" fmla="*/ 47 w 219"/>
                <a:gd name="T1" fmla="*/ 162 h 174"/>
                <a:gd name="T2" fmla="*/ 25 w 219"/>
                <a:gd name="T3" fmla="*/ 160 h 174"/>
                <a:gd name="T4" fmla="*/ 14 w 219"/>
                <a:gd name="T5" fmla="*/ 147 h 174"/>
                <a:gd name="T6" fmla="*/ 1 w 219"/>
                <a:gd name="T7" fmla="*/ 121 h 174"/>
                <a:gd name="T8" fmla="*/ 2 w 219"/>
                <a:gd name="T9" fmla="*/ 65 h 174"/>
                <a:gd name="T10" fmla="*/ 16 w 219"/>
                <a:gd name="T11" fmla="*/ 70 h 174"/>
                <a:gd name="T12" fmla="*/ 28 w 219"/>
                <a:gd name="T13" fmla="*/ 56 h 174"/>
                <a:gd name="T14" fmla="*/ 36 w 219"/>
                <a:gd name="T15" fmla="*/ 42 h 174"/>
                <a:gd name="T16" fmla="*/ 15 w 219"/>
                <a:gd name="T17" fmla="*/ 59 h 174"/>
                <a:gd name="T18" fmla="*/ 5 w 219"/>
                <a:gd name="T19" fmla="*/ 51 h 174"/>
                <a:gd name="T20" fmla="*/ 29 w 219"/>
                <a:gd name="T21" fmla="*/ 34 h 174"/>
                <a:gd name="T22" fmla="*/ 58 w 219"/>
                <a:gd name="T23" fmla="*/ 9 h 174"/>
                <a:gd name="T24" fmla="*/ 73 w 219"/>
                <a:gd name="T25" fmla="*/ 7 h 174"/>
                <a:gd name="T26" fmla="*/ 73 w 219"/>
                <a:gd name="T27" fmla="*/ 33 h 174"/>
                <a:gd name="T28" fmla="*/ 68 w 219"/>
                <a:gd name="T29" fmla="*/ 64 h 174"/>
                <a:gd name="T30" fmla="*/ 88 w 219"/>
                <a:gd name="T31" fmla="*/ 74 h 174"/>
                <a:gd name="T32" fmla="*/ 76 w 219"/>
                <a:gd name="T33" fmla="*/ 88 h 174"/>
                <a:gd name="T34" fmla="*/ 65 w 219"/>
                <a:gd name="T35" fmla="*/ 107 h 174"/>
                <a:gd name="T36" fmla="*/ 58 w 219"/>
                <a:gd name="T37" fmla="*/ 110 h 174"/>
                <a:gd name="T38" fmla="*/ 52 w 219"/>
                <a:gd name="T39" fmla="*/ 121 h 174"/>
                <a:gd name="T40" fmla="*/ 49 w 219"/>
                <a:gd name="T41" fmla="*/ 140 h 174"/>
                <a:gd name="T42" fmla="*/ 48 w 219"/>
                <a:gd name="T43" fmla="*/ 153 h 174"/>
                <a:gd name="T44" fmla="*/ 92 w 219"/>
                <a:gd name="T45" fmla="*/ 28 h 174"/>
                <a:gd name="T46" fmla="*/ 93 w 219"/>
                <a:gd name="T47" fmla="*/ 24 h 174"/>
                <a:gd name="T48" fmla="*/ 139 w 219"/>
                <a:gd name="T49" fmla="*/ 111 h 174"/>
                <a:gd name="T50" fmla="*/ 131 w 219"/>
                <a:gd name="T51" fmla="*/ 122 h 174"/>
                <a:gd name="T52" fmla="*/ 134 w 219"/>
                <a:gd name="T53" fmla="*/ 138 h 174"/>
                <a:gd name="T54" fmla="*/ 124 w 219"/>
                <a:gd name="T55" fmla="*/ 159 h 174"/>
                <a:gd name="T56" fmla="*/ 112 w 219"/>
                <a:gd name="T57" fmla="*/ 152 h 174"/>
                <a:gd name="T58" fmla="*/ 100 w 219"/>
                <a:gd name="T59" fmla="*/ 143 h 174"/>
                <a:gd name="T60" fmla="*/ 94 w 219"/>
                <a:gd name="T61" fmla="*/ 123 h 174"/>
                <a:gd name="T62" fmla="*/ 92 w 219"/>
                <a:gd name="T63" fmla="*/ 114 h 174"/>
                <a:gd name="T64" fmla="*/ 104 w 219"/>
                <a:gd name="T65" fmla="*/ 104 h 174"/>
                <a:gd name="T66" fmla="*/ 112 w 219"/>
                <a:gd name="T67" fmla="*/ 114 h 174"/>
                <a:gd name="T68" fmla="*/ 119 w 219"/>
                <a:gd name="T69" fmla="*/ 109 h 174"/>
                <a:gd name="T70" fmla="*/ 128 w 219"/>
                <a:gd name="T71" fmla="*/ 92 h 174"/>
                <a:gd name="T72" fmla="*/ 140 w 219"/>
                <a:gd name="T73" fmla="*/ 97 h 174"/>
                <a:gd name="T74" fmla="*/ 78 w 219"/>
                <a:gd name="T75" fmla="*/ 111 h 174"/>
                <a:gd name="T76" fmla="*/ 75 w 219"/>
                <a:gd name="T77" fmla="*/ 101 h 174"/>
                <a:gd name="T78" fmla="*/ 78 w 219"/>
                <a:gd name="T79" fmla="*/ 111 h 174"/>
                <a:gd name="T80" fmla="*/ 138 w 219"/>
                <a:gd name="T81" fmla="*/ 120 h 174"/>
                <a:gd name="T82" fmla="*/ 142 w 219"/>
                <a:gd name="T83" fmla="*/ 121 h 174"/>
                <a:gd name="T84" fmla="*/ 84 w 219"/>
                <a:gd name="T85" fmla="*/ 137 h 174"/>
                <a:gd name="T86" fmla="*/ 73 w 219"/>
                <a:gd name="T87" fmla="*/ 151 h 174"/>
                <a:gd name="T88" fmla="*/ 55 w 219"/>
                <a:gd name="T89" fmla="*/ 135 h 174"/>
                <a:gd name="T90" fmla="*/ 72 w 219"/>
                <a:gd name="T91" fmla="*/ 123 h 174"/>
                <a:gd name="T92" fmla="*/ 218 w 219"/>
                <a:gd name="T93" fmla="*/ 153 h 174"/>
                <a:gd name="T94" fmla="*/ 208 w 219"/>
                <a:gd name="T95" fmla="*/ 138 h 174"/>
                <a:gd name="T96" fmla="*/ 82 w 219"/>
                <a:gd name="T97" fmla="*/ 168 h 174"/>
                <a:gd name="T98" fmla="*/ 82 w 219"/>
                <a:gd name="T99" fmla="*/ 156 h 174"/>
                <a:gd name="T100" fmla="*/ 83 w 219"/>
                <a:gd name="T101" fmla="*/ 165 h 174"/>
                <a:gd name="T102" fmla="*/ 56 w 219"/>
                <a:gd name="T103" fmla="*/ 160 h 174"/>
                <a:gd name="T104" fmla="*/ 59 w 219"/>
                <a:gd name="T105" fmla="*/ 155 h 174"/>
                <a:gd name="T106" fmla="*/ 137 w 219"/>
                <a:gd name="T107" fmla="*/ 157 h 174"/>
                <a:gd name="T108" fmla="*/ 126 w 219"/>
                <a:gd name="T109" fmla="*/ 155 h 174"/>
                <a:gd name="T110" fmla="*/ 134 w 219"/>
                <a:gd name="T111" fmla="*/ 152 h 174"/>
                <a:gd name="T112" fmla="*/ 74 w 219"/>
                <a:gd name="T113" fmla="*/ 162 h 174"/>
                <a:gd name="T114" fmla="*/ 67 w 219"/>
                <a:gd name="T115" fmla="*/ 157 h 174"/>
                <a:gd name="T116" fmla="*/ 101 w 219"/>
                <a:gd name="T117" fmla="*/ 160 h 174"/>
                <a:gd name="T118" fmla="*/ 114 w 219"/>
                <a:gd name="T119" fmla="*/ 167 h 174"/>
                <a:gd name="T120" fmla="*/ 91 w 219"/>
                <a:gd name="T121" fmla="*/ 1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174">
                  <a:moveTo>
                    <a:pt x="51" y="163"/>
                  </a:moveTo>
                  <a:lnTo>
                    <a:pt x="51" y="163"/>
                  </a:lnTo>
                  <a:lnTo>
                    <a:pt x="50" y="163"/>
                  </a:lnTo>
                  <a:lnTo>
                    <a:pt x="48" y="163"/>
                  </a:lnTo>
                  <a:lnTo>
                    <a:pt x="47" y="162"/>
                  </a:lnTo>
                  <a:lnTo>
                    <a:pt x="43" y="163"/>
                  </a:lnTo>
                  <a:lnTo>
                    <a:pt x="38" y="165"/>
                  </a:lnTo>
                  <a:lnTo>
                    <a:pt x="36" y="164"/>
                  </a:lnTo>
                  <a:lnTo>
                    <a:pt x="34" y="162"/>
                  </a:lnTo>
                  <a:lnTo>
                    <a:pt x="25" y="160"/>
                  </a:lnTo>
                  <a:lnTo>
                    <a:pt x="23" y="159"/>
                  </a:lnTo>
                  <a:lnTo>
                    <a:pt x="17" y="159"/>
                  </a:lnTo>
                  <a:lnTo>
                    <a:pt x="17" y="155"/>
                  </a:lnTo>
                  <a:lnTo>
                    <a:pt x="16" y="152"/>
                  </a:lnTo>
                  <a:lnTo>
                    <a:pt x="14" y="147"/>
                  </a:lnTo>
                  <a:lnTo>
                    <a:pt x="17" y="146"/>
                  </a:lnTo>
                  <a:lnTo>
                    <a:pt x="17" y="136"/>
                  </a:lnTo>
                  <a:lnTo>
                    <a:pt x="16" y="131"/>
                  </a:lnTo>
                  <a:lnTo>
                    <a:pt x="7" y="126"/>
                  </a:lnTo>
                  <a:lnTo>
                    <a:pt x="1" y="121"/>
                  </a:lnTo>
                  <a:lnTo>
                    <a:pt x="2" y="105"/>
                  </a:lnTo>
                  <a:lnTo>
                    <a:pt x="3" y="100"/>
                  </a:lnTo>
                  <a:lnTo>
                    <a:pt x="0" y="91"/>
                  </a:lnTo>
                  <a:lnTo>
                    <a:pt x="1" y="81"/>
                  </a:lnTo>
                  <a:lnTo>
                    <a:pt x="2" y="65"/>
                  </a:lnTo>
                  <a:lnTo>
                    <a:pt x="4" y="64"/>
                  </a:lnTo>
                  <a:lnTo>
                    <a:pt x="5" y="65"/>
                  </a:lnTo>
                  <a:lnTo>
                    <a:pt x="11" y="67"/>
                  </a:lnTo>
                  <a:lnTo>
                    <a:pt x="14" y="68"/>
                  </a:lnTo>
                  <a:lnTo>
                    <a:pt x="16" y="70"/>
                  </a:lnTo>
                  <a:lnTo>
                    <a:pt x="18" y="71"/>
                  </a:lnTo>
                  <a:lnTo>
                    <a:pt x="19" y="69"/>
                  </a:lnTo>
                  <a:lnTo>
                    <a:pt x="20" y="64"/>
                  </a:lnTo>
                  <a:lnTo>
                    <a:pt x="24" y="58"/>
                  </a:lnTo>
                  <a:lnTo>
                    <a:pt x="28" y="56"/>
                  </a:lnTo>
                  <a:lnTo>
                    <a:pt x="30" y="55"/>
                  </a:lnTo>
                  <a:lnTo>
                    <a:pt x="32" y="57"/>
                  </a:lnTo>
                  <a:lnTo>
                    <a:pt x="34" y="60"/>
                  </a:lnTo>
                  <a:lnTo>
                    <a:pt x="34" y="54"/>
                  </a:lnTo>
                  <a:lnTo>
                    <a:pt x="36" y="42"/>
                  </a:lnTo>
                  <a:lnTo>
                    <a:pt x="31" y="40"/>
                  </a:lnTo>
                  <a:lnTo>
                    <a:pt x="28" y="42"/>
                  </a:lnTo>
                  <a:lnTo>
                    <a:pt x="24" y="49"/>
                  </a:lnTo>
                  <a:lnTo>
                    <a:pt x="21" y="58"/>
                  </a:lnTo>
                  <a:lnTo>
                    <a:pt x="15" y="59"/>
                  </a:lnTo>
                  <a:lnTo>
                    <a:pt x="11" y="62"/>
                  </a:lnTo>
                  <a:lnTo>
                    <a:pt x="7" y="59"/>
                  </a:lnTo>
                  <a:lnTo>
                    <a:pt x="5" y="57"/>
                  </a:lnTo>
                  <a:lnTo>
                    <a:pt x="5" y="53"/>
                  </a:lnTo>
                  <a:lnTo>
                    <a:pt x="5" y="51"/>
                  </a:lnTo>
                  <a:lnTo>
                    <a:pt x="10" y="44"/>
                  </a:lnTo>
                  <a:lnTo>
                    <a:pt x="16" y="36"/>
                  </a:lnTo>
                  <a:lnTo>
                    <a:pt x="22" y="36"/>
                  </a:lnTo>
                  <a:lnTo>
                    <a:pt x="26" y="34"/>
                  </a:lnTo>
                  <a:lnTo>
                    <a:pt x="29" y="34"/>
                  </a:lnTo>
                  <a:lnTo>
                    <a:pt x="37" y="34"/>
                  </a:lnTo>
                  <a:lnTo>
                    <a:pt x="41" y="33"/>
                  </a:lnTo>
                  <a:lnTo>
                    <a:pt x="45" y="29"/>
                  </a:lnTo>
                  <a:lnTo>
                    <a:pt x="53" y="15"/>
                  </a:lnTo>
                  <a:lnTo>
                    <a:pt x="58" y="9"/>
                  </a:lnTo>
                  <a:lnTo>
                    <a:pt x="67" y="7"/>
                  </a:lnTo>
                  <a:lnTo>
                    <a:pt x="76" y="0"/>
                  </a:lnTo>
                  <a:lnTo>
                    <a:pt x="78" y="0"/>
                  </a:lnTo>
                  <a:lnTo>
                    <a:pt x="74" y="5"/>
                  </a:lnTo>
                  <a:lnTo>
                    <a:pt x="73" y="7"/>
                  </a:lnTo>
                  <a:lnTo>
                    <a:pt x="73" y="10"/>
                  </a:lnTo>
                  <a:lnTo>
                    <a:pt x="76" y="17"/>
                  </a:lnTo>
                  <a:lnTo>
                    <a:pt x="75" y="21"/>
                  </a:lnTo>
                  <a:lnTo>
                    <a:pt x="75" y="29"/>
                  </a:lnTo>
                  <a:lnTo>
                    <a:pt x="73" y="33"/>
                  </a:lnTo>
                  <a:lnTo>
                    <a:pt x="70" y="42"/>
                  </a:lnTo>
                  <a:lnTo>
                    <a:pt x="68" y="43"/>
                  </a:lnTo>
                  <a:lnTo>
                    <a:pt x="68" y="53"/>
                  </a:lnTo>
                  <a:lnTo>
                    <a:pt x="68" y="55"/>
                  </a:lnTo>
                  <a:lnTo>
                    <a:pt x="68" y="64"/>
                  </a:lnTo>
                  <a:lnTo>
                    <a:pt x="71" y="68"/>
                  </a:lnTo>
                  <a:lnTo>
                    <a:pt x="74" y="70"/>
                  </a:lnTo>
                  <a:lnTo>
                    <a:pt x="85" y="70"/>
                  </a:lnTo>
                  <a:lnTo>
                    <a:pt x="87" y="72"/>
                  </a:lnTo>
                  <a:lnTo>
                    <a:pt x="88" y="74"/>
                  </a:lnTo>
                  <a:lnTo>
                    <a:pt x="87" y="79"/>
                  </a:lnTo>
                  <a:lnTo>
                    <a:pt x="86" y="83"/>
                  </a:lnTo>
                  <a:lnTo>
                    <a:pt x="82" y="86"/>
                  </a:lnTo>
                  <a:lnTo>
                    <a:pt x="78" y="88"/>
                  </a:lnTo>
                  <a:lnTo>
                    <a:pt x="76" y="88"/>
                  </a:lnTo>
                  <a:lnTo>
                    <a:pt x="72" y="84"/>
                  </a:lnTo>
                  <a:lnTo>
                    <a:pt x="71" y="85"/>
                  </a:lnTo>
                  <a:lnTo>
                    <a:pt x="69" y="87"/>
                  </a:lnTo>
                  <a:lnTo>
                    <a:pt x="66" y="99"/>
                  </a:lnTo>
                  <a:lnTo>
                    <a:pt x="65" y="107"/>
                  </a:lnTo>
                  <a:lnTo>
                    <a:pt x="64" y="107"/>
                  </a:lnTo>
                  <a:lnTo>
                    <a:pt x="62" y="106"/>
                  </a:lnTo>
                  <a:lnTo>
                    <a:pt x="60" y="106"/>
                  </a:lnTo>
                  <a:lnTo>
                    <a:pt x="56" y="108"/>
                  </a:lnTo>
                  <a:lnTo>
                    <a:pt x="58" y="110"/>
                  </a:lnTo>
                  <a:lnTo>
                    <a:pt x="60" y="112"/>
                  </a:lnTo>
                  <a:lnTo>
                    <a:pt x="59" y="114"/>
                  </a:lnTo>
                  <a:lnTo>
                    <a:pt x="56" y="115"/>
                  </a:lnTo>
                  <a:lnTo>
                    <a:pt x="53" y="118"/>
                  </a:lnTo>
                  <a:lnTo>
                    <a:pt x="52" y="121"/>
                  </a:lnTo>
                  <a:lnTo>
                    <a:pt x="48" y="124"/>
                  </a:lnTo>
                  <a:lnTo>
                    <a:pt x="46" y="127"/>
                  </a:lnTo>
                  <a:lnTo>
                    <a:pt x="47" y="132"/>
                  </a:lnTo>
                  <a:lnTo>
                    <a:pt x="48" y="135"/>
                  </a:lnTo>
                  <a:lnTo>
                    <a:pt x="49" y="140"/>
                  </a:lnTo>
                  <a:lnTo>
                    <a:pt x="48" y="143"/>
                  </a:lnTo>
                  <a:lnTo>
                    <a:pt x="44" y="148"/>
                  </a:lnTo>
                  <a:lnTo>
                    <a:pt x="42" y="152"/>
                  </a:lnTo>
                  <a:lnTo>
                    <a:pt x="46" y="152"/>
                  </a:lnTo>
                  <a:lnTo>
                    <a:pt x="48" y="153"/>
                  </a:lnTo>
                  <a:lnTo>
                    <a:pt x="49" y="154"/>
                  </a:lnTo>
                  <a:lnTo>
                    <a:pt x="51" y="156"/>
                  </a:lnTo>
                  <a:lnTo>
                    <a:pt x="50" y="158"/>
                  </a:lnTo>
                  <a:lnTo>
                    <a:pt x="51" y="163"/>
                  </a:lnTo>
                  <a:close/>
                  <a:moveTo>
                    <a:pt x="92" y="28"/>
                  </a:moveTo>
                  <a:lnTo>
                    <a:pt x="92" y="28"/>
                  </a:lnTo>
                  <a:lnTo>
                    <a:pt x="91" y="30"/>
                  </a:lnTo>
                  <a:lnTo>
                    <a:pt x="86" y="28"/>
                  </a:lnTo>
                  <a:lnTo>
                    <a:pt x="88" y="25"/>
                  </a:lnTo>
                  <a:lnTo>
                    <a:pt x="93" y="24"/>
                  </a:lnTo>
                  <a:lnTo>
                    <a:pt x="96" y="24"/>
                  </a:lnTo>
                  <a:lnTo>
                    <a:pt x="93" y="27"/>
                  </a:lnTo>
                  <a:lnTo>
                    <a:pt x="92" y="28"/>
                  </a:lnTo>
                  <a:close/>
                  <a:moveTo>
                    <a:pt x="139" y="111"/>
                  </a:moveTo>
                  <a:lnTo>
                    <a:pt x="139" y="111"/>
                  </a:lnTo>
                  <a:lnTo>
                    <a:pt x="139" y="117"/>
                  </a:lnTo>
                  <a:lnTo>
                    <a:pt x="138" y="118"/>
                  </a:lnTo>
                  <a:lnTo>
                    <a:pt x="137" y="119"/>
                  </a:lnTo>
                  <a:lnTo>
                    <a:pt x="134" y="120"/>
                  </a:lnTo>
                  <a:lnTo>
                    <a:pt x="131" y="122"/>
                  </a:lnTo>
                  <a:lnTo>
                    <a:pt x="129" y="125"/>
                  </a:lnTo>
                  <a:lnTo>
                    <a:pt x="128" y="129"/>
                  </a:lnTo>
                  <a:lnTo>
                    <a:pt x="130" y="131"/>
                  </a:lnTo>
                  <a:lnTo>
                    <a:pt x="133" y="133"/>
                  </a:lnTo>
                  <a:lnTo>
                    <a:pt x="134" y="138"/>
                  </a:lnTo>
                  <a:lnTo>
                    <a:pt x="131" y="141"/>
                  </a:lnTo>
                  <a:lnTo>
                    <a:pt x="124" y="144"/>
                  </a:lnTo>
                  <a:lnTo>
                    <a:pt x="123" y="150"/>
                  </a:lnTo>
                  <a:lnTo>
                    <a:pt x="124" y="155"/>
                  </a:lnTo>
                  <a:lnTo>
                    <a:pt x="124" y="159"/>
                  </a:lnTo>
                  <a:lnTo>
                    <a:pt x="123" y="164"/>
                  </a:lnTo>
                  <a:lnTo>
                    <a:pt x="117" y="166"/>
                  </a:lnTo>
                  <a:lnTo>
                    <a:pt x="113" y="159"/>
                  </a:lnTo>
                  <a:lnTo>
                    <a:pt x="113" y="156"/>
                  </a:lnTo>
                  <a:lnTo>
                    <a:pt x="112" y="152"/>
                  </a:lnTo>
                  <a:lnTo>
                    <a:pt x="112" y="149"/>
                  </a:lnTo>
                  <a:lnTo>
                    <a:pt x="111" y="144"/>
                  </a:lnTo>
                  <a:lnTo>
                    <a:pt x="105" y="143"/>
                  </a:lnTo>
                  <a:lnTo>
                    <a:pt x="103" y="142"/>
                  </a:lnTo>
                  <a:lnTo>
                    <a:pt x="100" y="143"/>
                  </a:lnTo>
                  <a:lnTo>
                    <a:pt x="99" y="143"/>
                  </a:lnTo>
                  <a:lnTo>
                    <a:pt x="95" y="136"/>
                  </a:lnTo>
                  <a:lnTo>
                    <a:pt x="96" y="129"/>
                  </a:lnTo>
                  <a:lnTo>
                    <a:pt x="94" y="125"/>
                  </a:lnTo>
                  <a:lnTo>
                    <a:pt x="94" y="123"/>
                  </a:lnTo>
                  <a:lnTo>
                    <a:pt x="94" y="121"/>
                  </a:lnTo>
                  <a:lnTo>
                    <a:pt x="92" y="120"/>
                  </a:lnTo>
                  <a:lnTo>
                    <a:pt x="90" y="119"/>
                  </a:lnTo>
                  <a:lnTo>
                    <a:pt x="89" y="115"/>
                  </a:lnTo>
                  <a:lnTo>
                    <a:pt x="92" y="114"/>
                  </a:lnTo>
                  <a:lnTo>
                    <a:pt x="97" y="114"/>
                  </a:lnTo>
                  <a:lnTo>
                    <a:pt x="99" y="114"/>
                  </a:lnTo>
                  <a:lnTo>
                    <a:pt x="100" y="113"/>
                  </a:lnTo>
                  <a:lnTo>
                    <a:pt x="105" y="106"/>
                  </a:lnTo>
                  <a:lnTo>
                    <a:pt x="104" y="104"/>
                  </a:lnTo>
                  <a:lnTo>
                    <a:pt x="105" y="102"/>
                  </a:lnTo>
                  <a:lnTo>
                    <a:pt x="110" y="102"/>
                  </a:lnTo>
                  <a:lnTo>
                    <a:pt x="112" y="104"/>
                  </a:lnTo>
                  <a:lnTo>
                    <a:pt x="111" y="109"/>
                  </a:lnTo>
                  <a:lnTo>
                    <a:pt x="112" y="114"/>
                  </a:lnTo>
                  <a:lnTo>
                    <a:pt x="115" y="116"/>
                  </a:lnTo>
                  <a:lnTo>
                    <a:pt x="116" y="116"/>
                  </a:lnTo>
                  <a:lnTo>
                    <a:pt x="117" y="112"/>
                  </a:lnTo>
                  <a:lnTo>
                    <a:pt x="118" y="110"/>
                  </a:lnTo>
                  <a:lnTo>
                    <a:pt x="119" y="109"/>
                  </a:lnTo>
                  <a:lnTo>
                    <a:pt x="119" y="105"/>
                  </a:lnTo>
                  <a:lnTo>
                    <a:pt x="119" y="103"/>
                  </a:lnTo>
                  <a:lnTo>
                    <a:pt x="117" y="101"/>
                  </a:lnTo>
                  <a:lnTo>
                    <a:pt x="123" y="96"/>
                  </a:lnTo>
                  <a:lnTo>
                    <a:pt x="128" y="92"/>
                  </a:lnTo>
                  <a:lnTo>
                    <a:pt x="131" y="92"/>
                  </a:lnTo>
                  <a:lnTo>
                    <a:pt x="135" y="93"/>
                  </a:lnTo>
                  <a:lnTo>
                    <a:pt x="138" y="94"/>
                  </a:lnTo>
                  <a:lnTo>
                    <a:pt x="139" y="96"/>
                  </a:lnTo>
                  <a:lnTo>
                    <a:pt x="140" y="97"/>
                  </a:lnTo>
                  <a:lnTo>
                    <a:pt x="138" y="101"/>
                  </a:lnTo>
                  <a:lnTo>
                    <a:pt x="138" y="104"/>
                  </a:lnTo>
                  <a:lnTo>
                    <a:pt x="139" y="111"/>
                  </a:lnTo>
                  <a:close/>
                  <a:moveTo>
                    <a:pt x="78" y="111"/>
                  </a:moveTo>
                  <a:lnTo>
                    <a:pt x="78" y="111"/>
                  </a:lnTo>
                  <a:lnTo>
                    <a:pt x="77" y="112"/>
                  </a:lnTo>
                  <a:lnTo>
                    <a:pt x="75" y="111"/>
                  </a:lnTo>
                  <a:lnTo>
                    <a:pt x="75" y="108"/>
                  </a:lnTo>
                  <a:lnTo>
                    <a:pt x="76" y="104"/>
                  </a:lnTo>
                  <a:lnTo>
                    <a:pt x="75" y="101"/>
                  </a:lnTo>
                  <a:lnTo>
                    <a:pt x="76" y="100"/>
                  </a:lnTo>
                  <a:lnTo>
                    <a:pt x="79" y="104"/>
                  </a:lnTo>
                  <a:lnTo>
                    <a:pt x="80" y="106"/>
                  </a:lnTo>
                  <a:lnTo>
                    <a:pt x="78" y="108"/>
                  </a:lnTo>
                  <a:lnTo>
                    <a:pt x="78" y="111"/>
                  </a:lnTo>
                  <a:close/>
                  <a:moveTo>
                    <a:pt x="142" y="121"/>
                  </a:moveTo>
                  <a:lnTo>
                    <a:pt x="142" y="121"/>
                  </a:lnTo>
                  <a:lnTo>
                    <a:pt x="139" y="124"/>
                  </a:lnTo>
                  <a:lnTo>
                    <a:pt x="139" y="124"/>
                  </a:lnTo>
                  <a:lnTo>
                    <a:pt x="138" y="120"/>
                  </a:lnTo>
                  <a:lnTo>
                    <a:pt x="139" y="119"/>
                  </a:lnTo>
                  <a:lnTo>
                    <a:pt x="140" y="117"/>
                  </a:lnTo>
                  <a:lnTo>
                    <a:pt x="141" y="117"/>
                  </a:lnTo>
                  <a:lnTo>
                    <a:pt x="142" y="119"/>
                  </a:lnTo>
                  <a:lnTo>
                    <a:pt x="142" y="121"/>
                  </a:lnTo>
                  <a:close/>
                  <a:moveTo>
                    <a:pt x="79" y="121"/>
                  </a:moveTo>
                  <a:lnTo>
                    <a:pt x="79" y="121"/>
                  </a:lnTo>
                  <a:lnTo>
                    <a:pt x="80" y="124"/>
                  </a:lnTo>
                  <a:lnTo>
                    <a:pt x="82" y="130"/>
                  </a:lnTo>
                  <a:lnTo>
                    <a:pt x="84" y="137"/>
                  </a:lnTo>
                  <a:lnTo>
                    <a:pt x="83" y="139"/>
                  </a:lnTo>
                  <a:lnTo>
                    <a:pt x="84" y="143"/>
                  </a:lnTo>
                  <a:lnTo>
                    <a:pt x="83" y="147"/>
                  </a:lnTo>
                  <a:lnTo>
                    <a:pt x="78" y="151"/>
                  </a:lnTo>
                  <a:lnTo>
                    <a:pt x="73" y="151"/>
                  </a:lnTo>
                  <a:lnTo>
                    <a:pt x="67" y="149"/>
                  </a:lnTo>
                  <a:lnTo>
                    <a:pt x="59" y="145"/>
                  </a:lnTo>
                  <a:lnTo>
                    <a:pt x="58" y="143"/>
                  </a:lnTo>
                  <a:lnTo>
                    <a:pt x="57" y="142"/>
                  </a:lnTo>
                  <a:lnTo>
                    <a:pt x="55" y="135"/>
                  </a:lnTo>
                  <a:lnTo>
                    <a:pt x="55" y="126"/>
                  </a:lnTo>
                  <a:lnTo>
                    <a:pt x="59" y="125"/>
                  </a:lnTo>
                  <a:lnTo>
                    <a:pt x="68" y="121"/>
                  </a:lnTo>
                  <a:lnTo>
                    <a:pt x="70" y="121"/>
                  </a:lnTo>
                  <a:lnTo>
                    <a:pt x="72" y="123"/>
                  </a:lnTo>
                  <a:lnTo>
                    <a:pt x="75" y="124"/>
                  </a:lnTo>
                  <a:lnTo>
                    <a:pt x="78" y="121"/>
                  </a:lnTo>
                  <a:lnTo>
                    <a:pt x="79" y="121"/>
                  </a:lnTo>
                  <a:close/>
                  <a:moveTo>
                    <a:pt x="218" y="153"/>
                  </a:moveTo>
                  <a:lnTo>
                    <a:pt x="218" y="153"/>
                  </a:lnTo>
                  <a:lnTo>
                    <a:pt x="216" y="154"/>
                  </a:lnTo>
                  <a:lnTo>
                    <a:pt x="211" y="152"/>
                  </a:lnTo>
                  <a:lnTo>
                    <a:pt x="205" y="149"/>
                  </a:lnTo>
                  <a:lnTo>
                    <a:pt x="206" y="141"/>
                  </a:lnTo>
                  <a:lnTo>
                    <a:pt x="208" y="138"/>
                  </a:lnTo>
                  <a:lnTo>
                    <a:pt x="219" y="146"/>
                  </a:lnTo>
                  <a:lnTo>
                    <a:pt x="219" y="149"/>
                  </a:lnTo>
                  <a:lnTo>
                    <a:pt x="218" y="153"/>
                  </a:lnTo>
                  <a:close/>
                  <a:moveTo>
                    <a:pt x="82" y="168"/>
                  </a:moveTo>
                  <a:lnTo>
                    <a:pt x="82" y="168"/>
                  </a:lnTo>
                  <a:lnTo>
                    <a:pt x="80" y="168"/>
                  </a:lnTo>
                  <a:lnTo>
                    <a:pt x="79" y="163"/>
                  </a:lnTo>
                  <a:lnTo>
                    <a:pt x="78" y="162"/>
                  </a:lnTo>
                  <a:lnTo>
                    <a:pt x="81" y="159"/>
                  </a:lnTo>
                  <a:lnTo>
                    <a:pt x="82" y="156"/>
                  </a:lnTo>
                  <a:lnTo>
                    <a:pt x="86" y="151"/>
                  </a:lnTo>
                  <a:lnTo>
                    <a:pt x="88" y="145"/>
                  </a:lnTo>
                  <a:lnTo>
                    <a:pt x="89" y="146"/>
                  </a:lnTo>
                  <a:lnTo>
                    <a:pt x="88" y="151"/>
                  </a:lnTo>
                  <a:lnTo>
                    <a:pt x="83" y="165"/>
                  </a:lnTo>
                  <a:lnTo>
                    <a:pt x="82" y="168"/>
                  </a:lnTo>
                  <a:close/>
                  <a:moveTo>
                    <a:pt x="61" y="160"/>
                  </a:moveTo>
                  <a:lnTo>
                    <a:pt x="61" y="160"/>
                  </a:lnTo>
                  <a:lnTo>
                    <a:pt x="58" y="161"/>
                  </a:lnTo>
                  <a:lnTo>
                    <a:pt x="56" y="160"/>
                  </a:lnTo>
                  <a:lnTo>
                    <a:pt x="53" y="159"/>
                  </a:lnTo>
                  <a:lnTo>
                    <a:pt x="52" y="151"/>
                  </a:lnTo>
                  <a:lnTo>
                    <a:pt x="52" y="150"/>
                  </a:lnTo>
                  <a:lnTo>
                    <a:pt x="54" y="151"/>
                  </a:lnTo>
                  <a:lnTo>
                    <a:pt x="59" y="155"/>
                  </a:lnTo>
                  <a:lnTo>
                    <a:pt x="61" y="159"/>
                  </a:lnTo>
                  <a:lnTo>
                    <a:pt x="61" y="160"/>
                  </a:lnTo>
                  <a:close/>
                  <a:moveTo>
                    <a:pt x="138" y="156"/>
                  </a:moveTo>
                  <a:lnTo>
                    <a:pt x="138" y="156"/>
                  </a:lnTo>
                  <a:lnTo>
                    <a:pt x="137" y="157"/>
                  </a:lnTo>
                  <a:lnTo>
                    <a:pt x="132" y="156"/>
                  </a:lnTo>
                  <a:lnTo>
                    <a:pt x="127" y="160"/>
                  </a:lnTo>
                  <a:lnTo>
                    <a:pt x="125" y="159"/>
                  </a:lnTo>
                  <a:lnTo>
                    <a:pt x="126" y="156"/>
                  </a:lnTo>
                  <a:lnTo>
                    <a:pt x="126" y="155"/>
                  </a:lnTo>
                  <a:lnTo>
                    <a:pt x="128" y="154"/>
                  </a:lnTo>
                  <a:lnTo>
                    <a:pt x="129" y="153"/>
                  </a:lnTo>
                  <a:lnTo>
                    <a:pt x="130" y="151"/>
                  </a:lnTo>
                  <a:lnTo>
                    <a:pt x="131" y="152"/>
                  </a:lnTo>
                  <a:lnTo>
                    <a:pt x="134" y="152"/>
                  </a:lnTo>
                  <a:lnTo>
                    <a:pt x="136" y="153"/>
                  </a:lnTo>
                  <a:lnTo>
                    <a:pt x="137" y="154"/>
                  </a:lnTo>
                  <a:lnTo>
                    <a:pt x="138" y="156"/>
                  </a:lnTo>
                  <a:close/>
                  <a:moveTo>
                    <a:pt x="74" y="162"/>
                  </a:moveTo>
                  <a:lnTo>
                    <a:pt x="74" y="162"/>
                  </a:lnTo>
                  <a:lnTo>
                    <a:pt x="72" y="163"/>
                  </a:lnTo>
                  <a:lnTo>
                    <a:pt x="70" y="162"/>
                  </a:lnTo>
                  <a:lnTo>
                    <a:pt x="66" y="157"/>
                  </a:lnTo>
                  <a:lnTo>
                    <a:pt x="65" y="156"/>
                  </a:lnTo>
                  <a:lnTo>
                    <a:pt x="67" y="157"/>
                  </a:lnTo>
                  <a:lnTo>
                    <a:pt x="70" y="159"/>
                  </a:lnTo>
                  <a:lnTo>
                    <a:pt x="72" y="160"/>
                  </a:lnTo>
                  <a:lnTo>
                    <a:pt x="75" y="162"/>
                  </a:lnTo>
                  <a:lnTo>
                    <a:pt x="74" y="162"/>
                  </a:lnTo>
                  <a:close/>
                  <a:moveTo>
                    <a:pt x="101" y="160"/>
                  </a:moveTo>
                  <a:lnTo>
                    <a:pt x="101" y="160"/>
                  </a:lnTo>
                  <a:lnTo>
                    <a:pt x="107" y="163"/>
                  </a:lnTo>
                  <a:lnTo>
                    <a:pt x="111" y="163"/>
                  </a:lnTo>
                  <a:lnTo>
                    <a:pt x="113" y="164"/>
                  </a:lnTo>
                  <a:lnTo>
                    <a:pt x="114" y="167"/>
                  </a:lnTo>
                  <a:lnTo>
                    <a:pt x="114" y="171"/>
                  </a:lnTo>
                  <a:lnTo>
                    <a:pt x="111" y="173"/>
                  </a:lnTo>
                  <a:lnTo>
                    <a:pt x="108" y="172"/>
                  </a:lnTo>
                  <a:lnTo>
                    <a:pt x="104" y="174"/>
                  </a:lnTo>
                  <a:lnTo>
                    <a:pt x="91" y="166"/>
                  </a:lnTo>
                  <a:lnTo>
                    <a:pt x="91" y="160"/>
                  </a:lnTo>
                  <a:lnTo>
                    <a:pt x="92" y="157"/>
                  </a:lnTo>
                  <a:lnTo>
                    <a:pt x="98" y="157"/>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7" name="Estonia">
              <a:extLst>
                <a:ext uri="{FF2B5EF4-FFF2-40B4-BE49-F238E27FC236}">
                  <a16:creationId xmlns:a16="http://schemas.microsoft.com/office/drawing/2014/main" id="{9292687F-91EC-4CB1-9B36-FF53F19869BA}"/>
                </a:ext>
              </a:extLst>
            </p:cNvPr>
            <p:cNvSpPr>
              <a:spLocks noEditPoints="1"/>
            </p:cNvSpPr>
            <p:nvPr/>
          </p:nvSpPr>
          <p:spPr bwMode="auto">
            <a:xfrm>
              <a:off x="6910597" y="2958983"/>
              <a:ext cx="561072" cy="355603"/>
            </a:xfrm>
            <a:custGeom>
              <a:avLst/>
              <a:gdLst>
                <a:gd name="T0" fmla="*/ 195 w 196"/>
                <a:gd name="T1" fmla="*/ 15 h 126"/>
                <a:gd name="T2" fmla="*/ 193 w 196"/>
                <a:gd name="T3" fmla="*/ 19 h 126"/>
                <a:gd name="T4" fmla="*/ 187 w 196"/>
                <a:gd name="T5" fmla="*/ 28 h 126"/>
                <a:gd name="T6" fmla="*/ 175 w 196"/>
                <a:gd name="T7" fmla="*/ 49 h 126"/>
                <a:gd name="T8" fmla="*/ 177 w 196"/>
                <a:gd name="T9" fmla="*/ 76 h 126"/>
                <a:gd name="T10" fmla="*/ 178 w 196"/>
                <a:gd name="T11" fmla="*/ 91 h 126"/>
                <a:gd name="T12" fmla="*/ 184 w 196"/>
                <a:gd name="T13" fmla="*/ 106 h 126"/>
                <a:gd name="T14" fmla="*/ 177 w 196"/>
                <a:gd name="T15" fmla="*/ 111 h 126"/>
                <a:gd name="T16" fmla="*/ 172 w 196"/>
                <a:gd name="T17" fmla="*/ 121 h 126"/>
                <a:gd name="T18" fmla="*/ 166 w 196"/>
                <a:gd name="T19" fmla="*/ 126 h 126"/>
                <a:gd name="T20" fmla="*/ 154 w 196"/>
                <a:gd name="T21" fmla="*/ 123 h 126"/>
                <a:gd name="T22" fmla="*/ 136 w 196"/>
                <a:gd name="T23" fmla="*/ 119 h 126"/>
                <a:gd name="T24" fmla="*/ 122 w 196"/>
                <a:gd name="T25" fmla="*/ 106 h 126"/>
                <a:gd name="T26" fmla="*/ 108 w 196"/>
                <a:gd name="T27" fmla="*/ 96 h 126"/>
                <a:gd name="T28" fmla="*/ 106 w 196"/>
                <a:gd name="T29" fmla="*/ 99 h 126"/>
                <a:gd name="T30" fmla="*/ 95 w 196"/>
                <a:gd name="T31" fmla="*/ 99 h 126"/>
                <a:gd name="T32" fmla="*/ 78 w 196"/>
                <a:gd name="T33" fmla="*/ 107 h 126"/>
                <a:gd name="T34" fmla="*/ 82 w 196"/>
                <a:gd name="T35" fmla="*/ 83 h 126"/>
                <a:gd name="T36" fmla="*/ 79 w 196"/>
                <a:gd name="T37" fmla="*/ 76 h 126"/>
                <a:gd name="T38" fmla="*/ 70 w 196"/>
                <a:gd name="T39" fmla="*/ 83 h 126"/>
                <a:gd name="T40" fmla="*/ 57 w 196"/>
                <a:gd name="T41" fmla="*/ 69 h 126"/>
                <a:gd name="T42" fmla="*/ 56 w 196"/>
                <a:gd name="T43" fmla="*/ 54 h 126"/>
                <a:gd name="T44" fmla="*/ 51 w 196"/>
                <a:gd name="T45" fmla="*/ 50 h 126"/>
                <a:gd name="T46" fmla="*/ 50 w 196"/>
                <a:gd name="T47" fmla="*/ 37 h 126"/>
                <a:gd name="T48" fmla="*/ 55 w 196"/>
                <a:gd name="T49" fmla="*/ 25 h 126"/>
                <a:gd name="T50" fmla="*/ 72 w 196"/>
                <a:gd name="T51" fmla="*/ 16 h 126"/>
                <a:gd name="T52" fmla="*/ 111 w 196"/>
                <a:gd name="T53" fmla="*/ 7 h 126"/>
                <a:gd name="T54" fmla="*/ 117 w 196"/>
                <a:gd name="T55" fmla="*/ 1 h 126"/>
                <a:gd name="T56" fmla="*/ 155 w 196"/>
                <a:gd name="T57" fmla="*/ 11 h 126"/>
                <a:gd name="T58" fmla="*/ 191 w 196"/>
                <a:gd name="T59" fmla="*/ 11 h 126"/>
                <a:gd name="T60" fmla="*/ 30 w 196"/>
                <a:gd name="T61" fmla="*/ 53 h 126"/>
                <a:gd name="T62" fmla="*/ 21 w 196"/>
                <a:gd name="T63" fmla="*/ 58 h 126"/>
                <a:gd name="T64" fmla="*/ 14 w 196"/>
                <a:gd name="T65" fmla="*/ 46 h 126"/>
                <a:gd name="T66" fmla="*/ 20 w 196"/>
                <a:gd name="T67" fmla="*/ 38 h 126"/>
                <a:gd name="T68" fmla="*/ 26 w 196"/>
                <a:gd name="T69" fmla="*/ 37 h 126"/>
                <a:gd name="T70" fmla="*/ 36 w 196"/>
                <a:gd name="T71" fmla="*/ 49 h 126"/>
                <a:gd name="T72" fmla="*/ 43 w 196"/>
                <a:gd name="T73" fmla="*/ 67 h 126"/>
                <a:gd name="T74" fmla="*/ 46 w 196"/>
                <a:gd name="T75" fmla="*/ 60 h 126"/>
                <a:gd name="T76" fmla="*/ 23 w 196"/>
                <a:gd name="T77" fmla="*/ 62 h 126"/>
                <a:gd name="T78" fmla="*/ 34 w 196"/>
                <a:gd name="T79" fmla="*/ 63 h 126"/>
                <a:gd name="T80" fmla="*/ 38 w 196"/>
                <a:gd name="T81" fmla="*/ 75 h 126"/>
                <a:gd name="T82" fmla="*/ 28 w 196"/>
                <a:gd name="T83" fmla="*/ 83 h 126"/>
                <a:gd name="T84" fmla="*/ 13 w 196"/>
                <a:gd name="T85" fmla="*/ 89 h 126"/>
                <a:gd name="T86" fmla="*/ 4 w 196"/>
                <a:gd name="T87" fmla="*/ 103 h 126"/>
                <a:gd name="T88" fmla="*/ 10 w 196"/>
                <a:gd name="T89" fmla="*/ 90 h 126"/>
                <a:gd name="T90" fmla="*/ 0 w 196"/>
                <a:gd name="T91" fmla="*/ 81 h 126"/>
                <a:gd name="T92" fmla="*/ 4 w 196"/>
                <a:gd name="T93" fmla="*/ 76 h 126"/>
                <a:gd name="T94" fmla="*/ 7 w 196"/>
                <a:gd name="T95" fmla="*/ 71 h 126"/>
                <a:gd name="T96" fmla="*/ 14 w 196"/>
                <a:gd name="T97"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 h="126">
                  <a:moveTo>
                    <a:pt x="192" y="10"/>
                  </a:moveTo>
                  <a:lnTo>
                    <a:pt x="192" y="10"/>
                  </a:lnTo>
                  <a:lnTo>
                    <a:pt x="193" y="12"/>
                  </a:lnTo>
                  <a:lnTo>
                    <a:pt x="195" y="15"/>
                  </a:lnTo>
                  <a:lnTo>
                    <a:pt x="196" y="16"/>
                  </a:lnTo>
                  <a:lnTo>
                    <a:pt x="195" y="18"/>
                  </a:lnTo>
                  <a:lnTo>
                    <a:pt x="193" y="18"/>
                  </a:lnTo>
                  <a:lnTo>
                    <a:pt x="193" y="19"/>
                  </a:lnTo>
                  <a:lnTo>
                    <a:pt x="192" y="21"/>
                  </a:lnTo>
                  <a:lnTo>
                    <a:pt x="189" y="21"/>
                  </a:lnTo>
                  <a:lnTo>
                    <a:pt x="188" y="22"/>
                  </a:lnTo>
                  <a:lnTo>
                    <a:pt x="187" y="28"/>
                  </a:lnTo>
                  <a:lnTo>
                    <a:pt x="184" y="36"/>
                  </a:lnTo>
                  <a:lnTo>
                    <a:pt x="179" y="43"/>
                  </a:lnTo>
                  <a:lnTo>
                    <a:pt x="176" y="46"/>
                  </a:lnTo>
                  <a:lnTo>
                    <a:pt x="175" y="49"/>
                  </a:lnTo>
                  <a:lnTo>
                    <a:pt x="174" y="52"/>
                  </a:lnTo>
                  <a:lnTo>
                    <a:pt x="173" y="55"/>
                  </a:lnTo>
                  <a:lnTo>
                    <a:pt x="177" y="73"/>
                  </a:lnTo>
                  <a:lnTo>
                    <a:pt x="177" y="76"/>
                  </a:lnTo>
                  <a:lnTo>
                    <a:pt x="176" y="80"/>
                  </a:lnTo>
                  <a:lnTo>
                    <a:pt x="175" y="83"/>
                  </a:lnTo>
                  <a:lnTo>
                    <a:pt x="176" y="86"/>
                  </a:lnTo>
                  <a:lnTo>
                    <a:pt x="178" y="91"/>
                  </a:lnTo>
                  <a:lnTo>
                    <a:pt x="180" y="98"/>
                  </a:lnTo>
                  <a:lnTo>
                    <a:pt x="181" y="103"/>
                  </a:lnTo>
                  <a:lnTo>
                    <a:pt x="183" y="104"/>
                  </a:lnTo>
                  <a:lnTo>
                    <a:pt x="184" y="106"/>
                  </a:lnTo>
                  <a:lnTo>
                    <a:pt x="184" y="106"/>
                  </a:lnTo>
                  <a:lnTo>
                    <a:pt x="184" y="107"/>
                  </a:lnTo>
                  <a:lnTo>
                    <a:pt x="184" y="108"/>
                  </a:lnTo>
                  <a:lnTo>
                    <a:pt x="177" y="111"/>
                  </a:lnTo>
                  <a:lnTo>
                    <a:pt x="176" y="113"/>
                  </a:lnTo>
                  <a:lnTo>
                    <a:pt x="175" y="115"/>
                  </a:lnTo>
                  <a:lnTo>
                    <a:pt x="173" y="118"/>
                  </a:lnTo>
                  <a:lnTo>
                    <a:pt x="172" y="121"/>
                  </a:lnTo>
                  <a:lnTo>
                    <a:pt x="171" y="125"/>
                  </a:lnTo>
                  <a:lnTo>
                    <a:pt x="171" y="126"/>
                  </a:lnTo>
                  <a:lnTo>
                    <a:pt x="170" y="126"/>
                  </a:lnTo>
                  <a:lnTo>
                    <a:pt x="166" y="126"/>
                  </a:lnTo>
                  <a:lnTo>
                    <a:pt x="161" y="123"/>
                  </a:lnTo>
                  <a:lnTo>
                    <a:pt x="159" y="122"/>
                  </a:lnTo>
                  <a:lnTo>
                    <a:pt x="157" y="122"/>
                  </a:lnTo>
                  <a:lnTo>
                    <a:pt x="154" y="123"/>
                  </a:lnTo>
                  <a:lnTo>
                    <a:pt x="145" y="126"/>
                  </a:lnTo>
                  <a:lnTo>
                    <a:pt x="143" y="125"/>
                  </a:lnTo>
                  <a:lnTo>
                    <a:pt x="138" y="122"/>
                  </a:lnTo>
                  <a:lnTo>
                    <a:pt x="136" y="119"/>
                  </a:lnTo>
                  <a:lnTo>
                    <a:pt x="130" y="111"/>
                  </a:lnTo>
                  <a:lnTo>
                    <a:pt x="129" y="110"/>
                  </a:lnTo>
                  <a:lnTo>
                    <a:pt x="129" y="108"/>
                  </a:lnTo>
                  <a:lnTo>
                    <a:pt x="122" y="106"/>
                  </a:lnTo>
                  <a:lnTo>
                    <a:pt x="120" y="104"/>
                  </a:lnTo>
                  <a:lnTo>
                    <a:pt x="118" y="104"/>
                  </a:lnTo>
                  <a:lnTo>
                    <a:pt x="116" y="102"/>
                  </a:lnTo>
                  <a:lnTo>
                    <a:pt x="108" y="96"/>
                  </a:lnTo>
                  <a:lnTo>
                    <a:pt x="107" y="96"/>
                  </a:lnTo>
                  <a:lnTo>
                    <a:pt x="106" y="97"/>
                  </a:lnTo>
                  <a:lnTo>
                    <a:pt x="106" y="98"/>
                  </a:lnTo>
                  <a:lnTo>
                    <a:pt x="106" y="99"/>
                  </a:lnTo>
                  <a:lnTo>
                    <a:pt x="105" y="99"/>
                  </a:lnTo>
                  <a:lnTo>
                    <a:pt x="103" y="97"/>
                  </a:lnTo>
                  <a:lnTo>
                    <a:pt x="101" y="95"/>
                  </a:lnTo>
                  <a:lnTo>
                    <a:pt x="95" y="99"/>
                  </a:lnTo>
                  <a:lnTo>
                    <a:pt x="93" y="99"/>
                  </a:lnTo>
                  <a:lnTo>
                    <a:pt x="91" y="100"/>
                  </a:lnTo>
                  <a:lnTo>
                    <a:pt x="81" y="104"/>
                  </a:lnTo>
                  <a:lnTo>
                    <a:pt x="78" y="107"/>
                  </a:lnTo>
                  <a:lnTo>
                    <a:pt x="77" y="106"/>
                  </a:lnTo>
                  <a:lnTo>
                    <a:pt x="77" y="104"/>
                  </a:lnTo>
                  <a:lnTo>
                    <a:pt x="81" y="93"/>
                  </a:lnTo>
                  <a:lnTo>
                    <a:pt x="82" y="83"/>
                  </a:lnTo>
                  <a:lnTo>
                    <a:pt x="83" y="82"/>
                  </a:lnTo>
                  <a:lnTo>
                    <a:pt x="84" y="81"/>
                  </a:lnTo>
                  <a:lnTo>
                    <a:pt x="83" y="78"/>
                  </a:lnTo>
                  <a:lnTo>
                    <a:pt x="79" y="76"/>
                  </a:lnTo>
                  <a:lnTo>
                    <a:pt x="77" y="76"/>
                  </a:lnTo>
                  <a:lnTo>
                    <a:pt x="75" y="79"/>
                  </a:lnTo>
                  <a:lnTo>
                    <a:pt x="74" y="82"/>
                  </a:lnTo>
                  <a:lnTo>
                    <a:pt x="70" y="83"/>
                  </a:lnTo>
                  <a:lnTo>
                    <a:pt x="67" y="81"/>
                  </a:lnTo>
                  <a:lnTo>
                    <a:pt x="59" y="78"/>
                  </a:lnTo>
                  <a:lnTo>
                    <a:pt x="57" y="73"/>
                  </a:lnTo>
                  <a:lnTo>
                    <a:pt x="57" y="69"/>
                  </a:lnTo>
                  <a:lnTo>
                    <a:pt x="53" y="65"/>
                  </a:lnTo>
                  <a:lnTo>
                    <a:pt x="51" y="60"/>
                  </a:lnTo>
                  <a:lnTo>
                    <a:pt x="52" y="56"/>
                  </a:lnTo>
                  <a:lnTo>
                    <a:pt x="56" y="54"/>
                  </a:lnTo>
                  <a:lnTo>
                    <a:pt x="57" y="52"/>
                  </a:lnTo>
                  <a:lnTo>
                    <a:pt x="52" y="52"/>
                  </a:lnTo>
                  <a:lnTo>
                    <a:pt x="51" y="52"/>
                  </a:lnTo>
                  <a:lnTo>
                    <a:pt x="51" y="50"/>
                  </a:lnTo>
                  <a:lnTo>
                    <a:pt x="49" y="44"/>
                  </a:lnTo>
                  <a:lnTo>
                    <a:pt x="51" y="42"/>
                  </a:lnTo>
                  <a:lnTo>
                    <a:pt x="51" y="39"/>
                  </a:lnTo>
                  <a:lnTo>
                    <a:pt x="50" y="37"/>
                  </a:lnTo>
                  <a:lnTo>
                    <a:pt x="50" y="35"/>
                  </a:lnTo>
                  <a:lnTo>
                    <a:pt x="51" y="33"/>
                  </a:lnTo>
                  <a:lnTo>
                    <a:pt x="51" y="27"/>
                  </a:lnTo>
                  <a:lnTo>
                    <a:pt x="55" y="25"/>
                  </a:lnTo>
                  <a:lnTo>
                    <a:pt x="60" y="23"/>
                  </a:lnTo>
                  <a:lnTo>
                    <a:pt x="69" y="22"/>
                  </a:lnTo>
                  <a:lnTo>
                    <a:pt x="68" y="17"/>
                  </a:lnTo>
                  <a:lnTo>
                    <a:pt x="72" y="16"/>
                  </a:lnTo>
                  <a:lnTo>
                    <a:pt x="78" y="10"/>
                  </a:lnTo>
                  <a:lnTo>
                    <a:pt x="85" y="11"/>
                  </a:lnTo>
                  <a:lnTo>
                    <a:pt x="94" y="7"/>
                  </a:lnTo>
                  <a:lnTo>
                    <a:pt x="111" y="7"/>
                  </a:lnTo>
                  <a:lnTo>
                    <a:pt x="114" y="5"/>
                  </a:lnTo>
                  <a:lnTo>
                    <a:pt x="114" y="3"/>
                  </a:lnTo>
                  <a:lnTo>
                    <a:pt x="114" y="0"/>
                  </a:lnTo>
                  <a:lnTo>
                    <a:pt x="117" y="1"/>
                  </a:lnTo>
                  <a:lnTo>
                    <a:pt x="122" y="0"/>
                  </a:lnTo>
                  <a:lnTo>
                    <a:pt x="143" y="5"/>
                  </a:lnTo>
                  <a:lnTo>
                    <a:pt x="148" y="5"/>
                  </a:lnTo>
                  <a:lnTo>
                    <a:pt x="155" y="11"/>
                  </a:lnTo>
                  <a:lnTo>
                    <a:pt x="159" y="12"/>
                  </a:lnTo>
                  <a:lnTo>
                    <a:pt x="170" y="12"/>
                  </a:lnTo>
                  <a:lnTo>
                    <a:pt x="188" y="14"/>
                  </a:lnTo>
                  <a:lnTo>
                    <a:pt x="191" y="11"/>
                  </a:lnTo>
                  <a:lnTo>
                    <a:pt x="192" y="10"/>
                  </a:lnTo>
                  <a:close/>
                  <a:moveTo>
                    <a:pt x="33" y="50"/>
                  </a:moveTo>
                  <a:lnTo>
                    <a:pt x="33" y="50"/>
                  </a:lnTo>
                  <a:lnTo>
                    <a:pt x="30" y="53"/>
                  </a:lnTo>
                  <a:lnTo>
                    <a:pt x="29" y="51"/>
                  </a:lnTo>
                  <a:lnTo>
                    <a:pt x="28" y="50"/>
                  </a:lnTo>
                  <a:lnTo>
                    <a:pt x="25" y="57"/>
                  </a:lnTo>
                  <a:lnTo>
                    <a:pt x="21" y="58"/>
                  </a:lnTo>
                  <a:lnTo>
                    <a:pt x="19" y="57"/>
                  </a:lnTo>
                  <a:lnTo>
                    <a:pt x="19" y="54"/>
                  </a:lnTo>
                  <a:lnTo>
                    <a:pt x="17" y="47"/>
                  </a:lnTo>
                  <a:lnTo>
                    <a:pt x="14" y="46"/>
                  </a:lnTo>
                  <a:lnTo>
                    <a:pt x="9" y="45"/>
                  </a:lnTo>
                  <a:lnTo>
                    <a:pt x="6" y="43"/>
                  </a:lnTo>
                  <a:lnTo>
                    <a:pt x="19" y="41"/>
                  </a:lnTo>
                  <a:lnTo>
                    <a:pt x="20" y="38"/>
                  </a:lnTo>
                  <a:lnTo>
                    <a:pt x="23" y="34"/>
                  </a:lnTo>
                  <a:lnTo>
                    <a:pt x="24" y="34"/>
                  </a:lnTo>
                  <a:lnTo>
                    <a:pt x="26" y="35"/>
                  </a:lnTo>
                  <a:lnTo>
                    <a:pt x="26" y="37"/>
                  </a:lnTo>
                  <a:lnTo>
                    <a:pt x="27" y="38"/>
                  </a:lnTo>
                  <a:lnTo>
                    <a:pt x="33" y="40"/>
                  </a:lnTo>
                  <a:lnTo>
                    <a:pt x="35" y="44"/>
                  </a:lnTo>
                  <a:lnTo>
                    <a:pt x="36" y="49"/>
                  </a:lnTo>
                  <a:lnTo>
                    <a:pt x="33" y="50"/>
                  </a:lnTo>
                  <a:close/>
                  <a:moveTo>
                    <a:pt x="46" y="66"/>
                  </a:moveTo>
                  <a:lnTo>
                    <a:pt x="46" y="66"/>
                  </a:lnTo>
                  <a:lnTo>
                    <a:pt x="43" y="67"/>
                  </a:lnTo>
                  <a:lnTo>
                    <a:pt x="37" y="63"/>
                  </a:lnTo>
                  <a:lnTo>
                    <a:pt x="39" y="60"/>
                  </a:lnTo>
                  <a:lnTo>
                    <a:pt x="40" y="59"/>
                  </a:lnTo>
                  <a:lnTo>
                    <a:pt x="46" y="60"/>
                  </a:lnTo>
                  <a:lnTo>
                    <a:pt x="46" y="65"/>
                  </a:lnTo>
                  <a:lnTo>
                    <a:pt x="46" y="66"/>
                  </a:lnTo>
                  <a:close/>
                  <a:moveTo>
                    <a:pt x="23" y="62"/>
                  </a:moveTo>
                  <a:lnTo>
                    <a:pt x="23" y="62"/>
                  </a:lnTo>
                  <a:lnTo>
                    <a:pt x="26" y="63"/>
                  </a:lnTo>
                  <a:lnTo>
                    <a:pt x="28" y="63"/>
                  </a:lnTo>
                  <a:lnTo>
                    <a:pt x="30" y="62"/>
                  </a:lnTo>
                  <a:lnTo>
                    <a:pt x="34" y="63"/>
                  </a:lnTo>
                  <a:lnTo>
                    <a:pt x="44" y="70"/>
                  </a:lnTo>
                  <a:lnTo>
                    <a:pt x="45" y="72"/>
                  </a:lnTo>
                  <a:lnTo>
                    <a:pt x="39" y="73"/>
                  </a:lnTo>
                  <a:lnTo>
                    <a:pt x="38" y="75"/>
                  </a:lnTo>
                  <a:lnTo>
                    <a:pt x="36" y="77"/>
                  </a:lnTo>
                  <a:lnTo>
                    <a:pt x="35" y="77"/>
                  </a:lnTo>
                  <a:lnTo>
                    <a:pt x="32" y="80"/>
                  </a:lnTo>
                  <a:lnTo>
                    <a:pt x="28" y="83"/>
                  </a:lnTo>
                  <a:lnTo>
                    <a:pt x="27" y="85"/>
                  </a:lnTo>
                  <a:lnTo>
                    <a:pt x="20" y="85"/>
                  </a:lnTo>
                  <a:lnTo>
                    <a:pt x="16" y="86"/>
                  </a:lnTo>
                  <a:lnTo>
                    <a:pt x="13" y="89"/>
                  </a:lnTo>
                  <a:lnTo>
                    <a:pt x="11" y="96"/>
                  </a:lnTo>
                  <a:lnTo>
                    <a:pt x="9" y="101"/>
                  </a:lnTo>
                  <a:lnTo>
                    <a:pt x="7" y="103"/>
                  </a:lnTo>
                  <a:lnTo>
                    <a:pt x="4" y="103"/>
                  </a:lnTo>
                  <a:lnTo>
                    <a:pt x="3" y="101"/>
                  </a:lnTo>
                  <a:lnTo>
                    <a:pt x="4" y="99"/>
                  </a:lnTo>
                  <a:lnTo>
                    <a:pt x="9" y="92"/>
                  </a:lnTo>
                  <a:lnTo>
                    <a:pt x="10" y="90"/>
                  </a:lnTo>
                  <a:lnTo>
                    <a:pt x="7" y="89"/>
                  </a:lnTo>
                  <a:lnTo>
                    <a:pt x="5" y="86"/>
                  </a:lnTo>
                  <a:lnTo>
                    <a:pt x="0" y="83"/>
                  </a:lnTo>
                  <a:lnTo>
                    <a:pt x="0" y="81"/>
                  </a:lnTo>
                  <a:lnTo>
                    <a:pt x="1" y="81"/>
                  </a:lnTo>
                  <a:lnTo>
                    <a:pt x="2" y="80"/>
                  </a:lnTo>
                  <a:lnTo>
                    <a:pt x="3" y="78"/>
                  </a:lnTo>
                  <a:lnTo>
                    <a:pt x="4" y="76"/>
                  </a:lnTo>
                  <a:lnTo>
                    <a:pt x="0" y="69"/>
                  </a:lnTo>
                  <a:lnTo>
                    <a:pt x="2" y="68"/>
                  </a:lnTo>
                  <a:lnTo>
                    <a:pt x="4" y="69"/>
                  </a:lnTo>
                  <a:lnTo>
                    <a:pt x="7" y="71"/>
                  </a:lnTo>
                  <a:lnTo>
                    <a:pt x="9" y="68"/>
                  </a:lnTo>
                  <a:lnTo>
                    <a:pt x="11" y="68"/>
                  </a:lnTo>
                  <a:lnTo>
                    <a:pt x="12" y="69"/>
                  </a:lnTo>
                  <a:lnTo>
                    <a:pt x="14" y="64"/>
                  </a:lnTo>
                  <a:lnTo>
                    <a:pt x="19" y="63"/>
                  </a:lnTo>
                  <a:lnTo>
                    <a:pt x="21" y="62"/>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8" name="Greece">
              <a:extLst>
                <a:ext uri="{FF2B5EF4-FFF2-40B4-BE49-F238E27FC236}">
                  <a16:creationId xmlns:a16="http://schemas.microsoft.com/office/drawing/2014/main" id="{E87CA912-4EE4-4C97-B430-B1EC90F26DE0}"/>
                </a:ext>
              </a:extLst>
            </p:cNvPr>
            <p:cNvSpPr>
              <a:spLocks noEditPoints="1"/>
            </p:cNvSpPr>
            <p:nvPr/>
          </p:nvSpPr>
          <p:spPr bwMode="auto">
            <a:xfrm>
              <a:off x="6712571" y="5494316"/>
              <a:ext cx="759097" cy="770483"/>
            </a:xfrm>
            <a:custGeom>
              <a:avLst/>
              <a:gdLst>
                <a:gd name="T0" fmla="*/ 209 w 267"/>
                <a:gd name="T1" fmla="*/ 30 h 270"/>
                <a:gd name="T2" fmla="*/ 157 w 267"/>
                <a:gd name="T3" fmla="*/ 37 h 270"/>
                <a:gd name="T4" fmla="*/ 145 w 267"/>
                <a:gd name="T5" fmla="*/ 62 h 270"/>
                <a:gd name="T6" fmla="*/ 125 w 267"/>
                <a:gd name="T7" fmla="*/ 63 h 270"/>
                <a:gd name="T8" fmla="*/ 99 w 267"/>
                <a:gd name="T9" fmla="*/ 48 h 270"/>
                <a:gd name="T10" fmla="*/ 109 w 267"/>
                <a:gd name="T11" fmla="*/ 108 h 270"/>
                <a:gd name="T12" fmla="*/ 93 w 267"/>
                <a:gd name="T13" fmla="*/ 118 h 270"/>
                <a:gd name="T14" fmla="*/ 137 w 267"/>
                <a:gd name="T15" fmla="*/ 163 h 270"/>
                <a:gd name="T16" fmla="*/ 111 w 267"/>
                <a:gd name="T17" fmla="*/ 167 h 270"/>
                <a:gd name="T18" fmla="*/ 97 w 267"/>
                <a:gd name="T19" fmla="*/ 168 h 270"/>
                <a:gd name="T20" fmla="*/ 92 w 267"/>
                <a:gd name="T21" fmla="*/ 200 h 270"/>
                <a:gd name="T22" fmla="*/ 65 w 267"/>
                <a:gd name="T23" fmla="*/ 196 h 270"/>
                <a:gd name="T24" fmla="*/ 59 w 267"/>
                <a:gd name="T25" fmla="*/ 145 h 270"/>
                <a:gd name="T26" fmla="*/ 110 w 267"/>
                <a:gd name="T27" fmla="*/ 147 h 270"/>
                <a:gd name="T28" fmla="*/ 64 w 267"/>
                <a:gd name="T29" fmla="*/ 138 h 270"/>
                <a:gd name="T30" fmla="*/ 35 w 267"/>
                <a:gd name="T31" fmla="*/ 115 h 270"/>
                <a:gd name="T32" fmla="*/ 17 w 267"/>
                <a:gd name="T33" fmla="*/ 90 h 270"/>
                <a:gd name="T34" fmla="*/ 21 w 267"/>
                <a:gd name="T35" fmla="*/ 74 h 270"/>
                <a:gd name="T36" fmla="*/ 41 w 267"/>
                <a:gd name="T37" fmla="*/ 52 h 270"/>
                <a:gd name="T38" fmla="*/ 73 w 267"/>
                <a:gd name="T39" fmla="*/ 26 h 270"/>
                <a:gd name="T40" fmla="*/ 118 w 267"/>
                <a:gd name="T41" fmla="*/ 15 h 270"/>
                <a:gd name="T42" fmla="*/ 156 w 267"/>
                <a:gd name="T43" fmla="*/ 14 h 270"/>
                <a:gd name="T44" fmla="*/ 202 w 267"/>
                <a:gd name="T45" fmla="*/ 10 h 270"/>
                <a:gd name="T46" fmla="*/ 160 w 267"/>
                <a:gd name="T47" fmla="*/ 42 h 270"/>
                <a:gd name="T48" fmla="*/ 178 w 267"/>
                <a:gd name="T49" fmla="*/ 80 h 270"/>
                <a:gd name="T50" fmla="*/ 178 w 267"/>
                <a:gd name="T51" fmla="*/ 71 h 270"/>
                <a:gd name="T52" fmla="*/ 7 w 267"/>
                <a:gd name="T53" fmla="*/ 85 h 270"/>
                <a:gd name="T54" fmla="*/ 213 w 267"/>
                <a:gd name="T55" fmla="*/ 109 h 270"/>
                <a:gd name="T56" fmla="*/ 201 w 267"/>
                <a:gd name="T57" fmla="*/ 100 h 270"/>
                <a:gd name="T58" fmla="*/ 123 w 267"/>
                <a:gd name="T59" fmla="*/ 104 h 270"/>
                <a:gd name="T60" fmla="*/ 144 w 267"/>
                <a:gd name="T61" fmla="*/ 143 h 270"/>
                <a:gd name="T62" fmla="*/ 140 w 267"/>
                <a:gd name="T63" fmla="*/ 142 h 270"/>
                <a:gd name="T64" fmla="*/ 102 w 267"/>
                <a:gd name="T65" fmla="*/ 119 h 270"/>
                <a:gd name="T66" fmla="*/ 151 w 267"/>
                <a:gd name="T67" fmla="*/ 113 h 270"/>
                <a:gd name="T68" fmla="*/ 32 w 267"/>
                <a:gd name="T69" fmla="*/ 128 h 270"/>
                <a:gd name="T70" fmla="*/ 203 w 267"/>
                <a:gd name="T71" fmla="*/ 140 h 270"/>
                <a:gd name="T72" fmla="*/ 30 w 267"/>
                <a:gd name="T73" fmla="*/ 137 h 270"/>
                <a:gd name="T74" fmla="*/ 22 w 267"/>
                <a:gd name="T75" fmla="*/ 143 h 270"/>
                <a:gd name="T76" fmla="*/ 119 w 267"/>
                <a:gd name="T77" fmla="*/ 153 h 270"/>
                <a:gd name="T78" fmla="*/ 165 w 267"/>
                <a:gd name="T79" fmla="*/ 156 h 270"/>
                <a:gd name="T80" fmla="*/ 224 w 267"/>
                <a:gd name="T81" fmla="*/ 159 h 270"/>
                <a:gd name="T82" fmla="*/ 147 w 267"/>
                <a:gd name="T83" fmla="*/ 169 h 270"/>
                <a:gd name="T84" fmla="*/ 174 w 267"/>
                <a:gd name="T85" fmla="*/ 167 h 270"/>
                <a:gd name="T86" fmla="*/ 176 w 267"/>
                <a:gd name="T87" fmla="*/ 172 h 270"/>
                <a:gd name="T88" fmla="*/ 148 w 267"/>
                <a:gd name="T89" fmla="*/ 176 h 270"/>
                <a:gd name="T90" fmla="*/ 184 w 267"/>
                <a:gd name="T91" fmla="*/ 192 h 270"/>
                <a:gd name="T92" fmla="*/ 174 w 267"/>
                <a:gd name="T93" fmla="*/ 185 h 270"/>
                <a:gd name="T94" fmla="*/ 157 w 267"/>
                <a:gd name="T95" fmla="*/ 194 h 270"/>
                <a:gd name="T96" fmla="*/ 200 w 267"/>
                <a:gd name="T97" fmla="*/ 195 h 270"/>
                <a:gd name="T98" fmla="*/ 179 w 267"/>
                <a:gd name="T99" fmla="*/ 204 h 270"/>
                <a:gd name="T100" fmla="*/ 150 w 267"/>
                <a:gd name="T101" fmla="*/ 201 h 270"/>
                <a:gd name="T102" fmla="*/ 206 w 267"/>
                <a:gd name="T103" fmla="*/ 209 h 270"/>
                <a:gd name="T104" fmla="*/ 181 w 267"/>
                <a:gd name="T105" fmla="*/ 213 h 270"/>
                <a:gd name="T106" fmla="*/ 265 w 267"/>
                <a:gd name="T107" fmla="*/ 222 h 270"/>
                <a:gd name="T108" fmla="*/ 235 w 267"/>
                <a:gd name="T109" fmla="*/ 250 h 270"/>
                <a:gd name="T110" fmla="*/ 133 w 267"/>
                <a:gd name="T111" fmla="*/ 248 h 270"/>
                <a:gd name="T112" fmla="*/ 152 w 267"/>
                <a:gd name="T113" fmla="*/ 254 h 270"/>
                <a:gd name="T114" fmla="*/ 203 w 267"/>
                <a:gd name="T115" fmla="*/ 260 h 270"/>
                <a:gd name="T116" fmla="*/ 158 w 267"/>
                <a:gd name="T117" fmla="*/ 265 h 270"/>
                <a:gd name="T118" fmla="*/ 127 w 267"/>
                <a:gd name="T119" fmla="*/ 243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 h="270">
                  <a:moveTo>
                    <a:pt x="208" y="2"/>
                  </a:moveTo>
                  <a:lnTo>
                    <a:pt x="208" y="2"/>
                  </a:lnTo>
                  <a:lnTo>
                    <a:pt x="211" y="2"/>
                  </a:lnTo>
                  <a:lnTo>
                    <a:pt x="212" y="4"/>
                  </a:lnTo>
                  <a:lnTo>
                    <a:pt x="213" y="5"/>
                  </a:lnTo>
                  <a:lnTo>
                    <a:pt x="215" y="6"/>
                  </a:lnTo>
                  <a:lnTo>
                    <a:pt x="216" y="6"/>
                  </a:lnTo>
                  <a:lnTo>
                    <a:pt x="217" y="10"/>
                  </a:lnTo>
                  <a:lnTo>
                    <a:pt x="217" y="15"/>
                  </a:lnTo>
                  <a:lnTo>
                    <a:pt x="217" y="17"/>
                  </a:lnTo>
                  <a:lnTo>
                    <a:pt x="215" y="17"/>
                  </a:lnTo>
                  <a:lnTo>
                    <a:pt x="208" y="21"/>
                  </a:lnTo>
                  <a:lnTo>
                    <a:pt x="208" y="25"/>
                  </a:lnTo>
                  <a:lnTo>
                    <a:pt x="208" y="27"/>
                  </a:lnTo>
                  <a:lnTo>
                    <a:pt x="208" y="29"/>
                  </a:lnTo>
                  <a:lnTo>
                    <a:pt x="209" y="30"/>
                  </a:lnTo>
                  <a:lnTo>
                    <a:pt x="209" y="31"/>
                  </a:lnTo>
                  <a:lnTo>
                    <a:pt x="208" y="33"/>
                  </a:lnTo>
                  <a:lnTo>
                    <a:pt x="205" y="36"/>
                  </a:lnTo>
                  <a:lnTo>
                    <a:pt x="203" y="38"/>
                  </a:lnTo>
                  <a:lnTo>
                    <a:pt x="201" y="42"/>
                  </a:lnTo>
                  <a:lnTo>
                    <a:pt x="200" y="42"/>
                  </a:lnTo>
                  <a:lnTo>
                    <a:pt x="199" y="42"/>
                  </a:lnTo>
                  <a:lnTo>
                    <a:pt x="198" y="41"/>
                  </a:lnTo>
                  <a:lnTo>
                    <a:pt x="193" y="38"/>
                  </a:lnTo>
                  <a:lnTo>
                    <a:pt x="182" y="36"/>
                  </a:lnTo>
                  <a:lnTo>
                    <a:pt x="177" y="34"/>
                  </a:lnTo>
                  <a:lnTo>
                    <a:pt x="175" y="34"/>
                  </a:lnTo>
                  <a:lnTo>
                    <a:pt x="170" y="31"/>
                  </a:lnTo>
                  <a:lnTo>
                    <a:pt x="167" y="33"/>
                  </a:lnTo>
                  <a:lnTo>
                    <a:pt x="160" y="37"/>
                  </a:lnTo>
                  <a:lnTo>
                    <a:pt x="157" y="37"/>
                  </a:lnTo>
                  <a:lnTo>
                    <a:pt x="153" y="34"/>
                  </a:lnTo>
                  <a:lnTo>
                    <a:pt x="150" y="33"/>
                  </a:lnTo>
                  <a:lnTo>
                    <a:pt x="148" y="35"/>
                  </a:lnTo>
                  <a:lnTo>
                    <a:pt x="143" y="40"/>
                  </a:lnTo>
                  <a:lnTo>
                    <a:pt x="138" y="43"/>
                  </a:lnTo>
                  <a:lnTo>
                    <a:pt x="134" y="42"/>
                  </a:lnTo>
                  <a:lnTo>
                    <a:pt x="128" y="42"/>
                  </a:lnTo>
                  <a:lnTo>
                    <a:pt x="128" y="45"/>
                  </a:lnTo>
                  <a:lnTo>
                    <a:pt x="129" y="47"/>
                  </a:lnTo>
                  <a:lnTo>
                    <a:pt x="132" y="50"/>
                  </a:lnTo>
                  <a:lnTo>
                    <a:pt x="130" y="53"/>
                  </a:lnTo>
                  <a:lnTo>
                    <a:pt x="131" y="55"/>
                  </a:lnTo>
                  <a:lnTo>
                    <a:pt x="133" y="56"/>
                  </a:lnTo>
                  <a:lnTo>
                    <a:pt x="136" y="55"/>
                  </a:lnTo>
                  <a:lnTo>
                    <a:pt x="142" y="59"/>
                  </a:lnTo>
                  <a:lnTo>
                    <a:pt x="145" y="62"/>
                  </a:lnTo>
                  <a:lnTo>
                    <a:pt x="146" y="66"/>
                  </a:lnTo>
                  <a:lnTo>
                    <a:pt x="143" y="63"/>
                  </a:lnTo>
                  <a:lnTo>
                    <a:pt x="140" y="61"/>
                  </a:lnTo>
                  <a:lnTo>
                    <a:pt x="137" y="60"/>
                  </a:lnTo>
                  <a:lnTo>
                    <a:pt x="133" y="58"/>
                  </a:lnTo>
                  <a:lnTo>
                    <a:pt x="130" y="57"/>
                  </a:lnTo>
                  <a:lnTo>
                    <a:pt x="127" y="59"/>
                  </a:lnTo>
                  <a:lnTo>
                    <a:pt x="127" y="60"/>
                  </a:lnTo>
                  <a:lnTo>
                    <a:pt x="130" y="64"/>
                  </a:lnTo>
                  <a:lnTo>
                    <a:pt x="133" y="66"/>
                  </a:lnTo>
                  <a:lnTo>
                    <a:pt x="134" y="67"/>
                  </a:lnTo>
                  <a:lnTo>
                    <a:pt x="136" y="71"/>
                  </a:lnTo>
                  <a:lnTo>
                    <a:pt x="135" y="72"/>
                  </a:lnTo>
                  <a:lnTo>
                    <a:pt x="134" y="74"/>
                  </a:lnTo>
                  <a:lnTo>
                    <a:pt x="130" y="71"/>
                  </a:lnTo>
                  <a:lnTo>
                    <a:pt x="125" y="63"/>
                  </a:lnTo>
                  <a:lnTo>
                    <a:pt x="118" y="61"/>
                  </a:lnTo>
                  <a:lnTo>
                    <a:pt x="116" y="63"/>
                  </a:lnTo>
                  <a:lnTo>
                    <a:pt x="118" y="67"/>
                  </a:lnTo>
                  <a:lnTo>
                    <a:pt x="119" y="69"/>
                  </a:lnTo>
                  <a:lnTo>
                    <a:pt x="125" y="74"/>
                  </a:lnTo>
                  <a:lnTo>
                    <a:pt x="125" y="75"/>
                  </a:lnTo>
                  <a:lnTo>
                    <a:pt x="124" y="75"/>
                  </a:lnTo>
                  <a:lnTo>
                    <a:pt x="117" y="72"/>
                  </a:lnTo>
                  <a:lnTo>
                    <a:pt x="115" y="68"/>
                  </a:lnTo>
                  <a:lnTo>
                    <a:pt x="114" y="63"/>
                  </a:lnTo>
                  <a:lnTo>
                    <a:pt x="107" y="60"/>
                  </a:lnTo>
                  <a:lnTo>
                    <a:pt x="101" y="56"/>
                  </a:lnTo>
                  <a:lnTo>
                    <a:pt x="100" y="52"/>
                  </a:lnTo>
                  <a:lnTo>
                    <a:pt x="101" y="51"/>
                  </a:lnTo>
                  <a:lnTo>
                    <a:pt x="102" y="48"/>
                  </a:lnTo>
                  <a:lnTo>
                    <a:pt x="99" y="48"/>
                  </a:lnTo>
                  <a:lnTo>
                    <a:pt x="96" y="50"/>
                  </a:lnTo>
                  <a:lnTo>
                    <a:pt x="93" y="52"/>
                  </a:lnTo>
                  <a:lnTo>
                    <a:pt x="93" y="55"/>
                  </a:lnTo>
                  <a:lnTo>
                    <a:pt x="93" y="57"/>
                  </a:lnTo>
                  <a:lnTo>
                    <a:pt x="92" y="61"/>
                  </a:lnTo>
                  <a:lnTo>
                    <a:pt x="91" y="67"/>
                  </a:lnTo>
                  <a:lnTo>
                    <a:pt x="92" y="71"/>
                  </a:lnTo>
                  <a:lnTo>
                    <a:pt x="99" y="80"/>
                  </a:lnTo>
                  <a:lnTo>
                    <a:pt x="102" y="87"/>
                  </a:lnTo>
                  <a:lnTo>
                    <a:pt x="104" y="90"/>
                  </a:lnTo>
                  <a:lnTo>
                    <a:pt x="108" y="93"/>
                  </a:lnTo>
                  <a:lnTo>
                    <a:pt x="112" y="98"/>
                  </a:lnTo>
                  <a:lnTo>
                    <a:pt x="113" y="101"/>
                  </a:lnTo>
                  <a:lnTo>
                    <a:pt x="115" y="105"/>
                  </a:lnTo>
                  <a:lnTo>
                    <a:pt x="111" y="108"/>
                  </a:lnTo>
                  <a:lnTo>
                    <a:pt x="109" y="108"/>
                  </a:lnTo>
                  <a:lnTo>
                    <a:pt x="108" y="107"/>
                  </a:lnTo>
                  <a:lnTo>
                    <a:pt x="110" y="104"/>
                  </a:lnTo>
                  <a:lnTo>
                    <a:pt x="109" y="102"/>
                  </a:lnTo>
                  <a:lnTo>
                    <a:pt x="104" y="99"/>
                  </a:lnTo>
                  <a:lnTo>
                    <a:pt x="102" y="100"/>
                  </a:lnTo>
                  <a:lnTo>
                    <a:pt x="99" y="102"/>
                  </a:lnTo>
                  <a:lnTo>
                    <a:pt x="101" y="106"/>
                  </a:lnTo>
                  <a:lnTo>
                    <a:pt x="102" y="108"/>
                  </a:lnTo>
                  <a:lnTo>
                    <a:pt x="103" y="111"/>
                  </a:lnTo>
                  <a:lnTo>
                    <a:pt x="106" y="111"/>
                  </a:lnTo>
                  <a:lnTo>
                    <a:pt x="102" y="114"/>
                  </a:lnTo>
                  <a:lnTo>
                    <a:pt x="98" y="116"/>
                  </a:lnTo>
                  <a:lnTo>
                    <a:pt x="94" y="116"/>
                  </a:lnTo>
                  <a:lnTo>
                    <a:pt x="92" y="117"/>
                  </a:lnTo>
                  <a:lnTo>
                    <a:pt x="91" y="118"/>
                  </a:lnTo>
                  <a:lnTo>
                    <a:pt x="93" y="118"/>
                  </a:lnTo>
                  <a:lnTo>
                    <a:pt x="95" y="118"/>
                  </a:lnTo>
                  <a:lnTo>
                    <a:pt x="97" y="120"/>
                  </a:lnTo>
                  <a:lnTo>
                    <a:pt x="105" y="123"/>
                  </a:lnTo>
                  <a:lnTo>
                    <a:pt x="109" y="126"/>
                  </a:lnTo>
                  <a:lnTo>
                    <a:pt x="112" y="126"/>
                  </a:lnTo>
                  <a:lnTo>
                    <a:pt x="116" y="131"/>
                  </a:lnTo>
                  <a:lnTo>
                    <a:pt x="122" y="133"/>
                  </a:lnTo>
                  <a:lnTo>
                    <a:pt x="126" y="138"/>
                  </a:lnTo>
                  <a:lnTo>
                    <a:pt x="130" y="139"/>
                  </a:lnTo>
                  <a:lnTo>
                    <a:pt x="135" y="141"/>
                  </a:lnTo>
                  <a:lnTo>
                    <a:pt x="136" y="143"/>
                  </a:lnTo>
                  <a:lnTo>
                    <a:pt x="136" y="146"/>
                  </a:lnTo>
                  <a:lnTo>
                    <a:pt x="137" y="154"/>
                  </a:lnTo>
                  <a:lnTo>
                    <a:pt x="137" y="159"/>
                  </a:lnTo>
                  <a:lnTo>
                    <a:pt x="138" y="161"/>
                  </a:lnTo>
                  <a:lnTo>
                    <a:pt x="137" y="163"/>
                  </a:lnTo>
                  <a:lnTo>
                    <a:pt x="136" y="165"/>
                  </a:lnTo>
                  <a:lnTo>
                    <a:pt x="135" y="165"/>
                  </a:lnTo>
                  <a:lnTo>
                    <a:pt x="132" y="161"/>
                  </a:lnTo>
                  <a:lnTo>
                    <a:pt x="127" y="157"/>
                  </a:lnTo>
                  <a:lnTo>
                    <a:pt x="122" y="152"/>
                  </a:lnTo>
                  <a:lnTo>
                    <a:pt x="121" y="151"/>
                  </a:lnTo>
                  <a:lnTo>
                    <a:pt x="120" y="151"/>
                  </a:lnTo>
                  <a:lnTo>
                    <a:pt x="117" y="152"/>
                  </a:lnTo>
                  <a:lnTo>
                    <a:pt x="110" y="154"/>
                  </a:lnTo>
                  <a:lnTo>
                    <a:pt x="107" y="155"/>
                  </a:lnTo>
                  <a:lnTo>
                    <a:pt x="106" y="156"/>
                  </a:lnTo>
                  <a:lnTo>
                    <a:pt x="106" y="157"/>
                  </a:lnTo>
                  <a:lnTo>
                    <a:pt x="107" y="158"/>
                  </a:lnTo>
                  <a:lnTo>
                    <a:pt x="109" y="160"/>
                  </a:lnTo>
                  <a:lnTo>
                    <a:pt x="109" y="163"/>
                  </a:lnTo>
                  <a:lnTo>
                    <a:pt x="111" y="167"/>
                  </a:lnTo>
                  <a:lnTo>
                    <a:pt x="113" y="168"/>
                  </a:lnTo>
                  <a:lnTo>
                    <a:pt x="115" y="168"/>
                  </a:lnTo>
                  <a:lnTo>
                    <a:pt x="117" y="169"/>
                  </a:lnTo>
                  <a:lnTo>
                    <a:pt x="117" y="170"/>
                  </a:lnTo>
                  <a:lnTo>
                    <a:pt x="119" y="172"/>
                  </a:lnTo>
                  <a:lnTo>
                    <a:pt x="120" y="173"/>
                  </a:lnTo>
                  <a:lnTo>
                    <a:pt x="120" y="174"/>
                  </a:lnTo>
                  <a:lnTo>
                    <a:pt x="112" y="176"/>
                  </a:lnTo>
                  <a:lnTo>
                    <a:pt x="111" y="178"/>
                  </a:lnTo>
                  <a:lnTo>
                    <a:pt x="109" y="178"/>
                  </a:lnTo>
                  <a:lnTo>
                    <a:pt x="107" y="177"/>
                  </a:lnTo>
                  <a:lnTo>
                    <a:pt x="107" y="174"/>
                  </a:lnTo>
                  <a:lnTo>
                    <a:pt x="105" y="172"/>
                  </a:lnTo>
                  <a:lnTo>
                    <a:pt x="103" y="171"/>
                  </a:lnTo>
                  <a:lnTo>
                    <a:pt x="100" y="170"/>
                  </a:lnTo>
                  <a:lnTo>
                    <a:pt x="97" y="168"/>
                  </a:lnTo>
                  <a:lnTo>
                    <a:pt x="96" y="170"/>
                  </a:lnTo>
                  <a:lnTo>
                    <a:pt x="97" y="176"/>
                  </a:lnTo>
                  <a:lnTo>
                    <a:pt x="100" y="180"/>
                  </a:lnTo>
                  <a:lnTo>
                    <a:pt x="104" y="191"/>
                  </a:lnTo>
                  <a:lnTo>
                    <a:pt x="106" y="197"/>
                  </a:lnTo>
                  <a:lnTo>
                    <a:pt x="107" y="200"/>
                  </a:lnTo>
                  <a:lnTo>
                    <a:pt x="106" y="205"/>
                  </a:lnTo>
                  <a:lnTo>
                    <a:pt x="108" y="209"/>
                  </a:lnTo>
                  <a:lnTo>
                    <a:pt x="109" y="213"/>
                  </a:lnTo>
                  <a:lnTo>
                    <a:pt x="108" y="212"/>
                  </a:lnTo>
                  <a:lnTo>
                    <a:pt x="106" y="211"/>
                  </a:lnTo>
                  <a:lnTo>
                    <a:pt x="104" y="209"/>
                  </a:lnTo>
                  <a:lnTo>
                    <a:pt x="99" y="203"/>
                  </a:lnTo>
                  <a:lnTo>
                    <a:pt x="98" y="199"/>
                  </a:lnTo>
                  <a:lnTo>
                    <a:pt x="96" y="199"/>
                  </a:lnTo>
                  <a:lnTo>
                    <a:pt x="92" y="200"/>
                  </a:lnTo>
                  <a:lnTo>
                    <a:pt x="88" y="208"/>
                  </a:lnTo>
                  <a:lnTo>
                    <a:pt x="88" y="213"/>
                  </a:lnTo>
                  <a:lnTo>
                    <a:pt x="87" y="211"/>
                  </a:lnTo>
                  <a:lnTo>
                    <a:pt x="85" y="210"/>
                  </a:lnTo>
                  <a:lnTo>
                    <a:pt x="85" y="205"/>
                  </a:lnTo>
                  <a:lnTo>
                    <a:pt x="85" y="203"/>
                  </a:lnTo>
                  <a:lnTo>
                    <a:pt x="80" y="196"/>
                  </a:lnTo>
                  <a:lnTo>
                    <a:pt x="78" y="195"/>
                  </a:lnTo>
                  <a:lnTo>
                    <a:pt x="77" y="193"/>
                  </a:lnTo>
                  <a:lnTo>
                    <a:pt x="76" y="190"/>
                  </a:lnTo>
                  <a:lnTo>
                    <a:pt x="74" y="190"/>
                  </a:lnTo>
                  <a:lnTo>
                    <a:pt x="72" y="192"/>
                  </a:lnTo>
                  <a:lnTo>
                    <a:pt x="71" y="195"/>
                  </a:lnTo>
                  <a:lnTo>
                    <a:pt x="71" y="199"/>
                  </a:lnTo>
                  <a:lnTo>
                    <a:pt x="70" y="201"/>
                  </a:lnTo>
                  <a:lnTo>
                    <a:pt x="65" y="196"/>
                  </a:lnTo>
                  <a:lnTo>
                    <a:pt x="60" y="188"/>
                  </a:lnTo>
                  <a:lnTo>
                    <a:pt x="60" y="183"/>
                  </a:lnTo>
                  <a:lnTo>
                    <a:pt x="64" y="179"/>
                  </a:lnTo>
                  <a:lnTo>
                    <a:pt x="63" y="176"/>
                  </a:lnTo>
                  <a:lnTo>
                    <a:pt x="60" y="170"/>
                  </a:lnTo>
                  <a:lnTo>
                    <a:pt x="55" y="166"/>
                  </a:lnTo>
                  <a:lnTo>
                    <a:pt x="52" y="165"/>
                  </a:lnTo>
                  <a:lnTo>
                    <a:pt x="51" y="161"/>
                  </a:lnTo>
                  <a:lnTo>
                    <a:pt x="48" y="159"/>
                  </a:lnTo>
                  <a:lnTo>
                    <a:pt x="46" y="158"/>
                  </a:lnTo>
                  <a:lnTo>
                    <a:pt x="46" y="156"/>
                  </a:lnTo>
                  <a:lnTo>
                    <a:pt x="47" y="155"/>
                  </a:lnTo>
                  <a:lnTo>
                    <a:pt x="52" y="151"/>
                  </a:lnTo>
                  <a:lnTo>
                    <a:pt x="55" y="144"/>
                  </a:lnTo>
                  <a:lnTo>
                    <a:pt x="56" y="144"/>
                  </a:lnTo>
                  <a:lnTo>
                    <a:pt x="59" y="145"/>
                  </a:lnTo>
                  <a:lnTo>
                    <a:pt x="63" y="145"/>
                  </a:lnTo>
                  <a:lnTo>
                    <a:pt x="65" y="141"/>
                  </a:lnTo>
                  <a:lnTo>
                    <a:pt x="68" y="139"/>
                  </a:lnTo>
                  <a:lnTo>
                    <a:pt x="72" y="139"/>
                  </a:lnTo>
                  <a:lnTo>
                    <a:pt x="81" y="145"/>
                  </a:lnTo>
                  <a:lnTo>
                    <a:pt x="91" y="148"/>
                  </a:lnTo>
                  <a:lnTo>
                    <a:pt x="95" y="150"/>
                  </a:lnTo>
                  <a:lnTo>
                    <a:pt x="98" y="153"/>
                  </a:lnTo>
                  <a:lnTo>
                    <a:pt x="100" y="153"/>
                  </a:lnTo>
                  <a:lnTo>
                    <a:pt x="102" y="154"/>
                  </a:lnTo>
                  <a:lnTo>
                    <a:pt x="102" y="152"/>
                  </a:lnTo>
                  <a:lnTo>
                    <a:pt x="101" y="150"/>
                  </a:lnTo>
                  <a:lnTo>
                    <a:pt x="103" y="149"/>
                  </a:lnTo>
                  <a:lnTo>
                    <a:pt x="108" y="149"/>
                  </a:lnTo>
                  <a:lnTo>
                    <a:pt x="109" y="148"/>
                  </a:lnTo>
                  <a:lnTo>
                    <a:pt x="110" y="147"/>
                  </a:lnTo>
                  <a:lnTo>
                    <a:pt x="109" y="145"/>
                  </a:lnTo>
                  <a:lnTo>
                    <a:pt x="107" y="144"/>
                  </a:lnTo>
                  <a:lnTo>
                    <a:pt x="106" y="144"/>
                  </a:lnTo>
                  <a:lnTo>
                    <a:pt x="104" y="144"/>
                  </a:lnTo>
                  <a:lnTo>
                    <a:pt x="102" y="144"/>
                  </a:lnTo>
                  <a:lnTo>
                    <a:pt x="99" y="143"/>
                  </a:lnTo>
                  <a:lnTo>
                    <a:pt x="98" y="142"/>
                  </a:lnTo>
                  <a:lnTo>
                    <a:pt x="97" y="141"/>
                  </a:lnTo>
                  <a:lnTo>
                    <a:pt x="91" y="138"/>
                  </a:lnTo>
                  <a:lnTo>
                    <a:pt x="86" y="135"/>
                  </a:lnTo>
                  <a:lnTo>
                    <a:pt x="85" y="137"/>
                  </a:lnTo>
                  <a:lnTo>
                    <a:pt x="83" y="138"/>
                  </a:lnTo>
                  <a:lnTo>
                    <a:pt x="80" y="138"/>
                  </a:lnTo>
                  <a:lnTo>
                    <a:pt x="72" y="136"/>
                  </a:lnTo>
                  <a:lnTo>
                    <a:pt x="67" y="137"/>
                  </a:lnTo>
                  <a:lnTo>
                    <a:pt x="64" y="138"/>
                  </a:lnTo>
                  <a:lnTo>
                    <a:pt x="62" y="138"/>
                  </a:lnTo>
                  <a:lnTo>
                    <a:pt x="60" y="139"/>
                  </a:lnTo>
                  <a:lnTo>
                    <a:pt x="57" y="139"/>
                  </a:lnTo>
                  <a:lnTo>
                    <a:pt x="54" y="136"/>
                  </a:lnTo>
                  <a:lnTo>
                    <a:pt x="53" y="133"/>
                  </a:lnTo>
                  <a:lnTo>
                    <a:pt x="52" y="133"/>
                  </a:lnTo>
                  <a:lnTo>
                    <a:pt x="52" y="135"/>
                  </a:lnTo>
                  <a:lnTo>
                    <a:pt x="52" y="137"/>
                  </a:lnTo>
                  <a:lnTo>
                    <a:pt x="48" y="138"/>
                  </a:lnTo>
                  <a:lnTo>
                    <a:pt x="46" y="137"/>
                  </a:lnTo>
                  <a:lnTo>
                    <a:pt x="44" y="132"/>
                  </a:lnTo>
                  <a:lnTo>
                    <a:pt x="42" y="126"/>
                  </a:lnTo>
                  <a:lnTo>
                    <a:pt x="38" y="121"/>
                  </a:lnTo>
                  <a:lnTo>
                    <a:pt x="35" y="120"/>
                  </a:lnTo>
                  <a:lnTo>
                    <a:pt x="35" y="117"/>
                  </a:lnTo>
                  <a:lnTo>
                    <a:pt x="35" y="115"/>
                  </a:lnTo>
                  <a:lnTo>
                    <a:pt x="39" y="115"/>
                  </a:lnTo>
                  <a:lnTo>
                    <a:pt x="44" y="117"/>
                  </a:lnTo>
                  <a:lnTo>
                    <a:pt x="46" y="116"/>
                  </a:lnTo>
                  <a:lnTo>
                    <a:pt x="47" y="115"/>
                  </a:lnTo>
                  <a:lnTo>
                    <a:pt x="47" y="113"/>
                  </a:lnTo>
                  <a:lnTo>
                    <a:pt x="46" y="111"/>
                  </a:lnTo>
                  <a:lnTo>
                    <a:pt x="44" y="111"/>
                  </a:lnTo>
                  <a:lnTo>
                    <a:pt x="43" y="111"/>
                  </a:lnTo>
                  <a:lnTo>
                    <a:pt x="40" y="111"/>
                  </a:lnTo>
                  <a:lnTo>
                    <a:pt x="35" y="112"/>
                  </a:lnTo>
                  <a:lnTo>
                    <a:pt x="33" y="111"/>
                  </a:lnTo>
                  <a:lnTo>
                    <a:pt x="32" y="110"/>
                  </a:lnTo>
                  <a:lnTo>
                    <a:pt x="29" y="106"/>
                  </a:lnTo>
                  <a:lnTo>
                    <a:pt x="25" y="102"/>
                  </a:lnTo>
                  <a:lnTo>
                    <a:pt x="20" y="99"/>
                  </a:lnTo>
                  <a:lnTo>
                    <a:pt x="17" y="90"/>
                  </a:lnTo>
                  <a:lnTo>
                    <a:pt x="14" y="87"/>
                  </a:lnTo>
                  <a:lnTo>
                    <a:pt x="11" y="84"/>
                  </a:lnTo>
                  <a:lnTo>
                    <a:pt x="12" y="84"/>
                  </a:lnTo>
                  <a:lnTo>
                    <a:pt x="13" y="84"/>
                  </a:lnTo>
                  <a:lnTo>
                    <a:pt x="15" y="86"/>
                  </a:lnTo>
                  <a:lnTo>
                    <a:pt x="17" y="86"/>
                  </a:lnTo>
                  <a:lnTo>
                    <a:pt x="19" y="85"/>
                  </a:lnTo>
                  <a:lnTo>
                    <a:pt x="19" y="84"/>
                  </a:lnTo>
                  <a:lnTo>
                    <a:pt x="20" y="83"/>
                  </a:lnTo>
                  <a:lnTo>
                    <a:pt x="20" y="81"/>
                  </a:lnTo>
                  <a:lnTo>
                    <a:pt x="20" y="80"/>
                  </a:lnTo>
                  <a:lnTo>
                    <a:pt x="22" y="80"/>
                  </a:lnTo>
                  <a:lnTo>
                    <a:pt x="23" y="80"/>
                  </a:lnTo>
                  <a:lnTo>
                    <a:pt x="23" y="78"/>
                  </a:lnTo>
                  <a:lnTo>
                    <a:pt x="22" y="76"/>
                  </a:lnTo>
                  <a:lnTo>
                    <a:pt x="21" y="74"/>
                  </a:lnTo>
                  <a:lnTo>
                    <a:pt x="21" y="73"/>
                  </a:lnTo>
                  <a:lnTo>
                    <a:pt x="21" y="72"/>
                  </a:lnTo>
                  <a:lnTo>
                    <a:pt x="23" y="71"/>
                  </a:lnTo>
                  <a:lnTo>
                    <a:pt x="24" y="70"/>
                  </a:lnTo>
                  <a:lnTo>
                    <a:pt x="25" y="69"/>
                  </a:lnTo>
                  <a:lnTo>
                    <a:pt x="27" y="69"/>
                  </a:lnTo>
                  <a:lnTo>
                    <a:pt x="30" y="69"/>
                  </a:lnTo>
                  <a:lnTo>
                    <a:pt x="31" y="67"/>
                  </a:lnTo>
                  <a:lnTo>
                    <a:pt x="32" y="66"/>
                  </a:lnTo>
                  <a:lnTo>
                    <a:pt x="33" y="62"/>
                  </a:lnTo>
                  <a:lnTo>
                    <a:pt x="33" y="60"/>
                  </a:lnTo>
                  <a:lnTo>
                    <a:pt x="34" y="58"/>
                  </a:lnTo>
                  <a:lnTo>
                    <a:pt x="35" y="56"/>
                  </a:lnTo>
                  <a:lnTo>
                    <a:pt x="36" y="54"/>
                  </a:lnTo>
                  <a:lnTo>
                    <a:pt x="38" y="53"/>
                  </a:lnTo>
                  <a:lnTo>
                    <a:pt x="41" y="52"/>
                  </a:lnTo>
                  <a:lnTo>
                    <a:pt x="42" y="49"/>
                  </a:lnTo>
                  <a:lnTo>
                    <a:pt x="43" y="47"/>
                  </a:lnTo>
                  <a:lnTo>
                    <a:pt x="43" y="45"/>
                  </a:lnTo>
                  <a:lnTo>
                    <a:pt x="42" y="43"/>
                  </a:lnTo>
                  <a:lnTo>
                    <a:pt x="41" y="40"/>
                  </a:lnTo>
                  <a:lnTo>
                    <a:pt x="41" y="37"/>
                  </a:lnTo>
                  <a:lnTo>
                    <a:pt x="45" y="37"/>
                  </a:lnTo>
                  <a:lnTo>
                    <a:pt x="47" y="37"/>
                  </a:lnTo>
                  <a:lnTo>
                    <a:pt x="52" y="37"/>
                  </a:lnTo>
                  <a:lnTo>
                    <a:pt x="55" y="35"/>
                  </a:lnTo>
                  <a:lnTo>
                    <a:pt x="56" y="35"/>
                  </a:lnTo>
                  <a:lnTo>
                    <a:pt x="60" y="37"/>
                  </a:lnTo>
                  <a:lnTo>
                    <a:pt x="62" y="35"/>
                  </a:lnTo>
                  <a:lnTo>
                    <a:pt x="66" y="33"/>
                  </a:lnTo>
                  <a:lnTo>
                    <a:pt x="71" y="27"/>
                  </a:lnTo>
                  <a:lnTo>
                    <a:pt x="73" y="26"/>
                  </a:lnTo>
                  <a:lnTo>
                    <a:pt x="78" y="25"/>
                  </a:lnTo>
                  <a:lnTo>
                    <a:pt x="79" y="25"/>
                  </a:lnTo>
                  <a:lnTo>
                    <a:pt x="81" y="25"/>
                  </a:lnTo>
                  <a:lnTo>
                    <a:pt x="86" y="26"/>
                  </a:lnTo>
                  <a:lnTo>
                    <a:pt x="89" y="26"/>
                  </a:lnTo>
                  <a:lnTo>
                    <a:pt x="92" y="25"/>
                  </a:lnTo>
                  <a:lnTo>
                    <a:pt x="96" y="24"/>
                  </a:lnTo>
                  <a:lnTo>
                    <a:pt x="97" y="18"/>
                  </a:lnTo>
                  <a:lnTo>
                    <a:pt x="98" y="17"/>
                  </a:lnTo>
                  <a:lnTo>
                    <a:pt x="100" y="17"/>
                  </a:lnTo>
                  <a:lnTo>
                    <a:pt x="102" y="17"/>
                  </a:lnTo>
                  <a:lnTo>
                    <a:pt x="105" y="18"/>
                  </a:lnTo>
                  <a:lnTo>
                    <a:pt x="109" y="18"/>
                  </a:lnTo>
                  <a:lnTo>
                    <a:pt x="112" y="15"/>
                  </a:lnTo>
                  <a:lnTo>
                    <a:pt x="116" y="15"/>
                  </a:lnTo>
                  <a:lnTo>
                    <a:pt x="118" y="15"/>
                  </a:lnTo>
                  <a:lnTo>
                    <a:pt x="121" y="15"/>
                  </a:lnTo>
                  <a:lnTo>
                    <a:pt x="124" y="15"/>
                  </a:lnTo>
                  <a:lnTo>
                    <a:pt x="128" y="14"/>
                  </a:lnTo>
                  <a:lnTo>
                    <a:pt x="132" y="12"/>
                  </a:lnTo>
                  <a:lnTo>
                    <a:pt x="135" y="12"/>
                  </a:lnTo>
                  <a:lnTo>
                    <a:pt x="136" y="12"/>
                  </a:lnTo>
                  <a:lnTo>
                    <a:pt x="137" y="12"/>
                  </a:lnTo>
                  <a:lnTo>
                    <a:pt x="137" y="9"/>
                  </a:lnTo>
                  <a:lnTo>
                    <a:pt x="143" y="9"/>
                  </a:lnTo>
                  <a:lnTo>
                    <a:pt x="145" y="9"/>
                  </a:lnTo>
                  <a:lnTo>
                    <a:pt x="148" y="10"/>
                  </a:lnTo>
                  <a:lnTo>
                    <a:pt x="151" y="8"/>
                  </a:lnTo>
                  <a:lnTo>
                    <a:pt x="152" y="8"/>
                  </a:lnTo>
                  <a:lnTo>
                    <a:pt x="153" y="12"/>
                  </a:lnTo>
                  <a:lnTo>
                    <a:pt x="154" y="13"/>
                  </a:lnTo>
                  <a:lnTo>
                    <a:pt x="156" y="14"/>
                  </a:lnTo>
                  <a:lnTo>
                    <a:pt x="160" y="16"/>
                  </a:lnTo>
                  <a:lnTo>
                    <a:pt x="160" y="16"/>
                  </a:lnTo>
                  <a:lnTo>
                    <a:pt x="162" y="15"/>
                  </a:lnTo>
                  <a:lnTo>
                    <a:pt x="167" y="16"/>
                  </a:lnTo>
                  <a:lnTo>
                    <a:pt x="171" y="18"/>
                  </a:lnTo>
                  <a:lnTo>
                    <a:pt x="175" y="21"/>
                  </a:lnTo>
                  <a:lnTo>
                    <a:pt x="179" y="20"/>
                  </a:lnTo>
                  <a:lnTo>
                    <a:pt x="183" y="19"/>
                  </a:lnTo>
                  <a:lnTo>
                    <a:pt x="186" y="18"/>
                  </a:lnTo>
                  <a:lnTo>
                    <a:pt x="189" y="18"/>
                  </a:lnTo>
                  <a:lnTo>
                    <a:pt x="191" y="18"/>
                  </a:lnTo>
                  <a:lnTo>
                    <a:pt x="196" y="18"/>
                  </a:lnTo>
                  <a:lnTo>
                    <a:pt x="200" y="17"/>
                  </a:lnTo>
                  <a:lnTo>
                    <a:pt x="202" y="15"/>
                  </a:lnTo>
                  <a:lnTo>
                    <a:pt x="203" y="13"/>
                  </a:lnTo>
                  <a:lnTo>
                    <a:pt x="202" y="10"/>
                  </a:lnTo>
                  <a:lnTo>
                    <a:pt x="201" y="6"/>
                  </a:lnTo>
                  <a:lnTo>
                    <a:pt x="200" y="5"/>
                  </a:lnTo>
                  <a:lnTo>
                    <a:pt x="200" y="3"/>
                  </a:lnTo>
                  <a:lnTo>
                    <a:pt x="201" y="2"/>
                  </a:lnTo>
                  <a:lnTo>
                    <a:pt x="201" y="1"/>
                  </a:lnTo>
                  <a:lnTo>
                    <a:pt x="204" y="0"/>
                  </a:lnTo>
                  <a:lnTo>
                    <a:pt x="208" y="2"/>
                  </a:lnTo>
                  <a:close/>
                  <a:moveTo>
                    <a:pt x="160" y="47"/>
                  </a:moveTo>
                  <a:lnTo>
                    <a:pt x="160" y="47"/>
                  </a:lnTo>
                  <a:lnTo>
                    <a:pt x="156" y="48"/>
                  </a:lnTo>
                  <a:lnTo>
                    <a:pt x="152" y="46"/>
                  </a:lnTo>
                  <a:lnTo>
                    <a:pt x="152" y="44"/>
                  </a:lnTo>
                  <a:lnTo>
                    <a:pt x="154" y="41"/>
                  </a:lnTo>
                  <a:lnTo>
                    <a:pt x="155" y="40"/>
                  </a:lnTo>
                  <a:lnTo>
                    <a:pt x="158" y="40"/>
                  </a:lnTo>
                  <a:lnTo>
                    <a:pt x="160" y="42"/>
                  </a:lnTo>
                  <a:lnTo>
                    <a:pt x="160" y="43"/>
                  </a:lnTo>
                  <a:lnTo>
                    <a:pt x="159" y="45"/>
                  </a:lnTo>
                  <a:lnTo>
                    <a:pt x="160" y="47"/>
                  </a:lnTo>
                  <a:close/>
                  <a:moveTo>
                    <a:pt x="188" y="55"/>
                  </a:moveTo>
                  <a:lnTo>
                    <a:pt x="188" y="55"/>
                  </a:lnTo>
                  <a:lnTo>
                    <a:pt x="185" y="56"/>
                  </a:lnTo>
                  <a:lnTo>
                    <a:pt x="181" y="52"/>
                  </a:lnTo>
                  <a:lnTo>
                    <a:pt x="184" y="51"/>
                  </a:lnTo>
                  <a:lnTo>
                    <a:pt x="186" y="52"/>
                  </a:lnTo>
                  <a:lnTo>
                    <a:pt x="187" y="53"/>
                  </a:lnTo>
                  <a:lnTo>
                    <a:pt x="188" y="55"/>
                  </a:lnTo>
                  <a:close/>
                  <a:moveTo>
                    <a:pt x="180" y="73"/>
                  </a:moveTo>
                  <a:lnTo>
                    <a:pt x="180" y="73"/>
                  </a:lnTo>
                  <a:lnTo>
                    <a:pt x="179" y="74"/>
                  </a:lnTo>
                  <a:lnTo>
                    <a:pt x="178" y="76"/>
                  </a:lnTo>
                  <a:lnTo>
                    <a:pt x="178" y="80"/>
                  </a:lnTo>
                  <a:lnTo>
                    <a:pt x="176" y="80"/>
                  </a:lnTo>
                  <a:lnTo>
                    <a:pt x="175" y="79"/>
                  </a:lnTo>
                  <a:lnTo>
                    <a:pt x="175" y="78"/>
                  </a:lnTo>
                  <a:lnTo>
                    <a:pt x="174" y="76"/>
                  </a:lnTo>
                  <a:lnTo>
                    <a:pt x="174" y="76"/>
                  </a:lnTo>
                  <a:lnTo>
                    <a:pt x="173" y="78"/>
                  </a:lnTo>
                  <a:lnTo>
                    <a:pt x="172" y="79"/>
                  </a:lnTo>
                  <a:lnTo>
                    <a:pt x="171" y="79"/>
                  </a:lnTo>
                  <a:lnTo>
                    <a:pt x="169" y="78"/>
                  </a:lnTo>
                  <a:lnTo>
                    <a:pt x="169" y="76"/>
                  </a:lnTo>
                  <a:lnTo>
                    <a:pt x="168" y="73"/>
                  </a:lnTo>
                  <a:lnTo>
                    <a:pt x="169" y="72"/>
                  </a:lnTo>
                  <a:lnTo>
                    <a:pt x="174" y="72"/>
                  </a:lnTo>
                  <a:lnTo>
                    <a:pt x="176" y="74"/>
                  </a:lnTo>
                  <a:lnTo>
                    <a:pt x="178" y="73"/>
                  </a:lnTo>
                  <a:lnTo>
                    <a:pt x="178" y="71"/>
                  </a:lnTo>
                  <a:lnTo>
                    <a:pt x="181" y="71"/>
                  </a:lnTo>
                  <a:lnTo>
                    <a:pt x="180" y="73"/>
                  </a:lnTo>
                  <a:close/>
                  <a:moveTo>
                    <a:pt x="13" y="95"/>
                  </a:moveTo>
                  <a:lnTo>
                    <a:pt x="13" y="95"/>
                  </a:lnTo>
                  <a:lnTo>
                    <a:pt x="14" y="97"/>
                  </a:lnTo>
                  <a:lnTo>
                    <a:pt x="10" y="96"/>
                  </a:lnTo>
                  <a:lnTo>
                    <a:pt x="7" y="94"/>
                  </a:lnTo>
                  <a:lnTo>
                    <a:pt x="5" y="89"/>
                  </a:lnTo>
                  <a:lnTo>
                    <a:pt x="0" y="83"/>
                  </a:lnTo>
                  <a:lnTo>
                    <a:pt x="0" y="82"/>
                  </a:lnTo>
                  <a:lnTo>
                    <a:pt x="2" y="80"/>
                  </a:lnTo>
                  <a:lnTo>
                    <a:pt x="6" y="79"/>
                  </a:lnTo>
                  <a:lnTo>
                    <a:pt x="7" y="80"/>
                  </a:lnTo>
                  <a:lnTo>
                    <a:pt x="8" y="81"/>
                  </a:lnTo>
                  <a:lnTo>
                    <a:pt x="9" y="82"/>
                  </a:lnTo>
                  <a:lnTo>
                    <a:pt x="7" y="85"/>
                  </a:lnTo>
                  <a:lnTo>
                    <a:pt x="6" y="86"/>
                  </a:lnTo>
                  <a:lnTo>
                    <a:pt x="8" y="88"/>
                  </a:lnTo>
                  <a:lnTo>
                    <a:pt x="8" y="88"/>
                  </a:lnTo>
                  <a:lnTo>
                    <a:pt x="9" y="92"/>
                  </a:lnTo>
                  <a:lnTo>
                    <a:pt x="9" y="93"/>
                  </a:lnTo>
                  <a:lnTo>
                    <a:pt x="12" y="95"/>
                  </a:lnTo>
                  <a:lnTo>
                    <a:pt x="13" y="95"/>
                  </a:lnTo>
                  <a:close/>
                  <a:moveTo>
                    <a:pt x="211" y="99"/>
                  </a:moveTo>
                  <a:lnTo>
                    <a:pt x="211" y="99"/>
                  </a:lnTo>
                  <a:lnTo>
                    <a:pt x="210" y="102"/>
                  </a:lnTo>
                  <a:lnTo>
                    <a:pt x="214" y="105"/>
                  </a:lnTo>
                  <a:lnTo>
                    <a:pt x="216" y="108"/>
                  </a:lnTo>
                  <a:lnTo>
                    <a:pt x="216" y="110"/>
                  </a:lnTo>
                  <a:lnTo>
                    <a:pt x="216" y="111"/>
                  </a:lnTo>
                  <a:lnTo>
                    <a:pt x="214" y="110"/>
                  </a:lnTo>
                  <a:lnTo>
                    <a:pt x="213" y="109"/>
                  </a:lnTo>
                  <a:lnTo>
                    <a:pt x="214" y="111"/>
                  </a:lnTo>
                  <a:lnTo>
                    <a:pt x="215" y="113"/>
                  </a:lnTo>
                  <a:lnTo>
                    <a:pt x="213" y="113"/>
                  </a:lnTo>
                  <a:lnTo>
                    <a:pt x="210" y="113"/>
                  </a:lnTo>
                  <a:lnTo>
                    <a:pt x="203" y="111"/>
                  </a:lnTo>
                  <a:lnTo>
                    <a:pt x="201" y="109"/>
                  </a:lnTo>
                  <a:lnTo>
                    <a:pt x="206" y="106"/>
                  </a:lnTo>
                  <a:lnTo>
                    <a:pt x="206" y="104"/>
                  </a:lnTo>
                  <a:lnTo>
                    <a:pt x="203" y="105"/>
                  </a:lnTo>
                  <a:lnTo>
                    <a:pt x="200" y="109"/>
                  </a:lnTo>
                  <a:lnTo>
                    <a:pt x="195" y="107"/>
                  </a:lnTo>
                  <a:lnTo>
                    <a:pt x="193" y="105"/>
                  </a:lnTo>
                  <a:lnTo>
                    <a:pt x="193" y="104"/>
                  </a:lnTo>
                  <a:lnTo>
                    <a:pt x="195" y="101"/>
                  </a:lnTo>
                  <a:lnTo>
                    <a:pt x="199" y="101"/>
                  </a:lnTo>
                  <a:lnTo>
                    <a:pt x="201" y="100"/>
                  </a:lnTo>
                  <a:lnTo>
                    <a:pt x="203" y="99"/>
                  </a:lnTo>
                  <a:lnTo>
                    <a:pt x="203" y="97"/>
                  </a:lnTo>
                  <a:lnTo>
                    <a:pt x="209" y="97"/>
                  </a:lnTo>
                  <a:lnTo>
                    <a:pt x="211" y="99"/>
                  </a:lnTo>
                  <a:close/>
                  <a:moveTo>
                    <a:pt x="132" y="106"/>
                  </a:moveTo>
                  <a:lnTo>
                    <a:pt x="132" y="106"/>
                  </a:lnTo>
                  <a:lnTo>
                    <a:pt x="131" y="107"/>
                  </a:lnTo>
                  <a:lnTo>
                    <a:pt x="132" y="103"/>
                  </a:lnTo>
                  <a:lnTo>
                    <a:pt x="135" y="102"/>
                  </a:lnTo>
                  <a:lnTo>
                    <a:pt x="134" y="104"/>
                  </a:lnTo>
                  <a:lnTo>
                    <a:pt x="132" y="106"/>
                  </a:lnTo>
                  <a:close/>
                  <a:moveTo>
                    <a:pt x="129" y="108"/>
                  </a:moveTo>
                  <a:lnTo>
                    <a:pt x="129" y="108"/>
                  </a:lnTo>
                  <a:lnTo>
                    <a:pt x="127" y="109"/>
                  </a:lnTo>
                  <a:lnTo>
                    <a:pt x="125" y="109"/>
                  </a:lnTo>
                  <a:lnTo>
                    <a:pt x="123" y="104"/>
                  </a:lnTo>
                  <a:lnTo>
                    <a:pt x="129" y="108"/>
                  </a:lnTo>
                  <a:close/>
                  <a:moveTo>
                    <a:pt x="117" y="114"/>
                  </a:moveTo>
                  <a:lnTo>
                    <a:pt x="117" y="114"/>
                  </a:lnTo>
                  <a:lnTo>
                    <a:pt x="119" y="118"/>
                  </a:lnTo>
                  <a:lnTo>
                    <a:pt x="121" y="120"/>
                  </a:lnTo>
                  <a:lnTo>
                    <a:pt x="124" y="122"/>
                  </a:lnTo>
                  <a:lnTo>
                    <a:pt x="126" y="122"/>
                  </a:lnTo>
                  <a:lnTo>
                    <a:pt x="132" y="125"/>
                  </a:lnTo>
                  <a:lnTo>
                    <a:pt x="139" y="125"/>
                  </a:lnTo>
                  <a:lnTo>
                    <a:pt x="139" y="126"/>
                  </a:lnTo>
                  <a:lnTo>
                    <a:pt x="140" y="129"/>
                  </a:lnTo>
                  <a:lnTo>
                    <a:pt x="142" y="131"/>
                  </a:lnTo>
                  <a:lnTo>
                    <a:pt x="142" y="132"/>
                  </a:lnTo>
                  <a:lnTo>
                    <a:pt x="141" y="134"/>
                  </a:lnTo>
                  <a:lnTo>
                    <a:pt x="142" y="139"/>
                  </a:lnTo>
                  <a:lnTo>
                    <a:pt x="144" y="143"/>
                  </a:lnTo>
                  <a:lnTo>
                    <a:pt x="147" y="146"/>
                  </a:lnTo>
                  <a:lnTo>
                    <a:pt x="150" y="146"/>
                  </a:lnTo>
                  <a:lnTo>
                    <a:pt x="153" y="146"/>
                  </a:lnTo>
                  <a:lnTo>
                    <a:pt x="154" y="147"/>
                  </a:lnTo>
                  <a:lnTo>
                    <a:pt x="154" y="151"/>
                  </a:lnTo>
                  <a:lnTo>
                    <a:pt x="152" y="153"/>
                  </a:lnTo>
                  <a:lnTo>
                    <a:pt x="151" y="153"/>
                  </a:lnTo>
                  <a:lnTo>
                    <a:pt x="150" y="153"/>
                  </a:lnTo>
                  <a:lnTo>
                    <a:pt x="149" y="152"/>
                  </a:lnTo>
                  <a:lnTo>
                    <a:pt x="148" y="151"/>
                  </a:lnTo>
                  <a:lnTo>
                    <a:pt x="147" y="151"/>
                  </a:lnTo>
                  <a:lnTo>
                    <a:pt x="145" y="150"/>
                  </a:lnTo>
                  <a:lnTo>
                    <a:pt x="142" y="147"/>
                  </a:lnTo>
                  <a:lnTo>
                    <a:pt x="141" y="146"/>
                  </a:lnTo>
                  <a:lnTo>
                    <a:pt x="141" y="144"/>
                  </a:lnTo>
                  <a:lnTo>
                    <a:pt x="140" y="142"/>
                  </a:lnTo>
                  <a:lnTo>
                    <a:pt x="139" y="140"/>
                  </a:lnTo>
                  <a:lnTo>
                    <a:pt x="137" y="139"/>
                  </a:lnTo>
                  <a:lnTo>
                    <a:pt x="137" y="137"/>
                  </a:lnTo>
                  <a:lnTo>
                    <a:pt x="137" y="137"/>
                  </a:lnTo>
                  <a:lnTo>
                    <a:pt x="132" y="136"/>
                  </a:lnTo>
                  <a:lnTo>
                    <a:pt x="128" y="136"/>
                  </a:lnTo>
                  <a:lnTo>
                    <a:pt x="125" y="135"/>
                  </a:lnTo>
                  <a:lnTo>
                    <a:pt x="124" y="130"/>
                  </a:lnTo>
                  <a:lnTo>
                    <a:pt x="122" y="129"/>
                  </a:lnTo>
                  <a:lnTo>
                    <a:pt x="120" y="128"/>
                  </a:lnTo>
                  <a:lnTo>
                    <a:pt x="119" y="126"/>
                  </a:lnTo>
                  <a:lnTo>
                    <a:pt x="116" y="123"/>
                  </a:lnTo>
                  <a:lnTo>
                    <a:pt x="112" y="120"/>
                  </a:lnTo>
                  <a:lnTo>
                    <a:pt x="109" y="119"/>
                  </a:lnTo>
                  <a:lnTo>
                    <a:pt x="105" y="117"/>
                  </a:lnTo>
                  <a:lnTo>
                    <a:pt x="102" y="119"/>
                  </a:lnTo>
                  <a:lnTo>
                    <a:pt x="101" y="118"/>
                  </a:lnTo>
                  <a:lnTo>
                    <a:pt x="100" y="118"/>
                  </a:lnTo>
                  <a:lnTo>
                    <a:pt x="104" y="116"/>
                  </a:lnTo>
                  <a:lnTo>
                    <a:pt x="109" y="112"/>
                  </a:lnTo>
                  <a:lnTo>
                    <a:pt x="112" y="111"/>
                  </a:lnTo>
                  <a:lnTo>
                    <a:pt x="114" y="111"/>
                  </a:lnTo>
                  <a:lnTo>
                    <a:pt x="117" y="114"/>
                  </a:lnTo>
                  <a:close/>
                  <a:moveTo>
                    <a:pt x="157" y="120"/>
                  </a:moveTo>
                  <a:lnTo>
                    <a:pt x="157" y="120"/>
                  </a:lnTo>
                  <a:lnTo>
                    <a:pt x="153" y="121"/>
                  </a:lnTo>
                  <a:lnTo>
                    <a:pt x="152" y="121"/>
                  </a:lnTo>
                  <a:lnTo>
                    <a:pt x="153" y="120"/>
                  </a:lnTo>
                  <a:lnTo>
                    <a:pt x="153" y="119"/>
                  </a:lnTo>
                  <a:lnTo>
                    <a:pt x="150" y="117"/>
                  </a:lnTo>
                  <a:lnTo>
                    <a:pt x="150" y="114"/>
                  </a:lnTo>
                  <a:lnTo>
                    <a:pt x="151" y="113"/>
                  </a:lnTo>
                  <a:lnTo>
                    <a:pt x="153" y="115"/>
                  </a:lnTo>
                  <a:lnTo>
                    <a:pt x="154" y="117"/>
                  </a:lnTo>
                  <a:lnTo>
                    <a:pt x="157" y="120"/>
                  </a:lnTo>
                  <a:close/>
                  <a:moveTo>
                    <a:pt x="32" y="128"/>
                  </a:moveTo>
                  <a:lnTo>
                    <a:pt x="32" y="128"/>
                  </a:lnTo>
                  <a:lnTo>
                    <a:pt x="31" y="128"/>
                  </a:lnTo>
                  <a:lnTo>
                    <a:pt x="30" y="128"/>
                  </a:lnTo>
                  <a:lnTo>
                    <a:pt x="29" y="128"/>
                  </a:lnTo>
                  <a:lnTo>
                    <a:pt x="28" y="129"/>
                  </a:lnTo>
                  <a:lnTo>
                    <a:pt x="28" y="126"/>
                  </a:lnTo>
                  <a:lnTo>
                    <a:pt x="29" y="122"/>
                  </a:lnTo>
                  <a:lnTo>
                    <a:pt x="31" y="120"/>
                  </a:lnTo>
                  <a:lnTo>
                    <a:pt x="32" y="119"/>
                  </a:lnTo>
                  <a:lnTo>
                    <a:pt x="33" y="120"/>
                  </a:lnTo>
                  <a:lnTo>
                    <a:pt x="33" y="127"/>
                  </a:lnTo>
                  <a:lnTo>
                    <a:pt x="32" y="128"/>
                  </a:lnTo>
                  <a:close/>
                  <a:moveTo>
                    <a:pt x="201" y="143"/>
                  </a:moveTo>
                  <a:lnTo>
                    <a:pt x="201" y="143"/>
                  </a:lnTo>
                  <a:lnTo>
                    <a:pt x="198" y="146"/>
                  </a:lnTo>
                  <a:lnTo>
                    <a:pt x="194" y="142"/>
                  </a:lnTo>
                  <a:lnTo>
                    <a:pt x="194" y="141"/>
                  </a:lnTo>
                  <a:lnTo>
                    <a:pt x="196" y="140"/>
                  </a:lnTo>
                  <a:lnTo>
                    <a:pt x="198" y="138"/>
                  </a:lnTo>
                  <a:lnTo>
                    <a:pt x="197" y="136"/>
                  </a:lnTo>
                  <a:lnTo>
                    <a:pt x="193" y="132"/>
                  </a:lnTo>
                  <a:lnTo>
                    <a:pt x="193" y="129"/>
                  </a:lnTo>
                  <a:lnTo>
                    <a:pt x="198" y="128"/>
                  </a:lnTo>
                  <a:lnTo>
                    <a:pt x="201" y="130"/>
                  </a:lnTo>
                  <a:lnTo>
                    <a:pt x="203" y="131"/>
                  </a:lnTo>
                  <a:lnTo>
                    <a:pt x="202" y="133"/>
                  </a:lnTo>
                  <a:lnTo>
                    <a:pt x="203" y="134"/>
                  </a:lnTo>
                  <a:lnTo>
                    <a:pt x="203" y="140"/>
                  </a:lnTo>
                  <a:lnTo>
                    <a:pt x="201" y="141"/>
                  </a:lnTo>
                  <a:lnTo>
                    <a:pt x="201" y="143"/>
                  </a:lnTo>
                  <a:lnTo>
                    <a:pt x="201" y="143"/>
                  </a:lnTo>
                  <a:close/>
                  <a:moveTo>
                    <a:pt x="34" y="139"/>
                  </a:moveTo>
                  <a:lnTo>
                    <a:pt x="34" y="139"/>
                  </a:lnTo>
                  <a:lnTo>
                    <a:pt x="33" y="139"/>
                  </a:lnTo>
                  <a:lnTo>
                    <a:pt x="31" y="136"/>
                  </a:lnTo>
                  <a:lnTo>
                    <a:pt x="30" y="133"/>
                  </a:lnTo>
                  <a:lnTo>
                    <a:pt x="31" y="133"/>
                  </a:lnTo>
                  <a:lnTo>
                    <a:pt x="32" y="133"/>
                  </a:lnTo>
                  <a:lnTo>
                    <a:pt x="33" y="134"/>
                  </a:lnTo>
                  <a:lnTo>
                    <a:pt x="33" y="135"/>
                  </a:lnTo>
                  <a:lnTo>
                    <a:pt x="33" y="136"/>
                  </a:lnTo>
                  <a:lnTo>
                    <a:pt x="34" y="138"/>
                  </a:lnTo>
                  <a:lnTo>
                    <a:pt x="34" y="139"/>
                  </a:lnTo>
                  <a:close/>
                  <a:moveTo>
                    <a:pt x="30" y="137"/>
                  </a:moveTo>
                  <a:lnTo>
                    <a:pt x="30" y="137"/>
                  </a:lnTo>
                  <a:lnTo>
                    <a:pt x="30" y="141"/>
                  </a:lnTo>
                  <a:lnTo>
                    <a:pt x="32" y="142"/>
                  </a:lnTo>
                  <a:lnTo>
                    <a:pt x="35" y="146"/>
                  </a:lnTo>
                  <a:lnTo>
                    <a:pt x="35" y="149"/>
                  </a:lnTo>
                  <a:lnTo>
                    <a:pt x="35" y="149"/>
                  </a:lnTo>
                  <a:lnTo>
                    <a:pt x="30" y="147"/>
                  </a:lnTo>
                  <a:lnTo>
                    <a:pt x="29" y="148"/>
                  </a:lnTo>
                  <a:lnTo>
                    <a:pt x="27" y="148"/>
                  </a:lnTo>
                  <a:lnTo>
                    <a:pt x="26" y="146"/>
                  </a:lnTo>
                  <a:lnTo>
                    <a:pt x="26" y="145"/>
                  </a:lnTo>
                  <a:lnTo>
                    <a:pt x="26" y="143"/>
                  </a:lnTo>
                  <a:lnTo>
                    <a:pt x="25" y="143"/>
                  </a:lnTo>
                  <a:lnTo>
                    <a:pt x="23" y="145"/>
                  </a:lnTo>
                  <a:lnTo>
                    <a:pt x="22" y="145"/>
                  </a:lnTo>
                  <a:lnTo>
                    <a:pt x="22" y="143"/>
                  </a:lnTo>
                  <a:lnTo>
                    <a:pt x="24" y="139"/>
                  </a:lnTo>
                  <a:lnTo>
                    <a:pt x="24" y="138"/>
                  </a:lnTo>
                  <a:lnTo>
                    <a:pt x="26" y="139"/>
                  </a:lnTo>
                  <a:lnTo>
                    <a:pt x="27" y="139"/>
                  </a:lnTo>
                  <a:lnTo>
                    <a:pt x="28" y="136"/>
                  </a:lnTo>
                  <a:lnTo>
                    <a:pt x="28" y="134"/>
                  </a:lnTo>
                  <a:lnTo>
                    <a:pt x="28" y="133"/>
                  </a:lnTo>
                  <a:lnTo>
                    <a:pt x="30" y="137"/>
                  </a:lnTo>
                  <a:close/>
                  <a:moveTo>
                    <a:pt x="122" y="155"/>
                  </a:moveTo>
                  <a:lnTo>
                    <a:pt x="122" y="155"/>
                  </a:lnTo>
                  <a:lnTo>
                    <a:pt x="120" y="156"/>
                  </a:lnTo>
                  <a:lnTo>
                    <a:pt x="119" y="156"/>
                  </a:lnTo>
                  <a:lnTo>
                    <a:pt x="118" y="156"/>
                  </a:lnTo>
                  <a:lnTo>
                    <a:pt x="117" y="155"/>
                  </a:lnTo>
                  <a:lnTo>
                    <a:pt x="118" y="154"/>
                  </a:lnTo>
                  <a:lnTo>
                    <a:pt x="119" y="153"/>
                  </a:lnTo>
                  <a:lnTo>
                    <a:pt x="119" y="152"/>
                  </a:lnTo>
                  <a:lnTo>
                    <a:pt x="120" y="153"/>
                  </a:lnTo>
                  <a:lnTo>
                    <a:pt x="121" y="153"/>
                  </a:lnTo>
                  <a:lnTo>
                    <a:pt x="122" y="155"/>
                  </a:lnTo>
                  <a:close/>
                  <a:moveTo>
                    <a:pt x="166" y="162"/>
                  </a:moveTo>
                  <a:lnTo>
                    <a:pt x="166" y="162"/>
                  </a:lnTo>
                  <a:lnTo>
                    <a:pt x="166" y="164"/>
                  </a:lnTo>
                  <a:lnTo>
                    <a:pt x="163" y="161"/>
                  </a:lnTo>
                  <a:lnTo>
                    <a:pt x="160" y="159"/>
                  </a:lnTo>
                  <a:lnTo>
                    <a:pt x="159" y="157"/>
                  </a:lnTo>
                  <a:lnTo>
                    <a:pt x="158" y="156"/>
                  </a:lnTo>
                  <a:lnTo>
                    <a:pt x="157" y="154"/>
                  </a:lnTo>
                  <a:lnTo>
                    <a:pt x="159" y="153"/>
                  </a:lnTo>
                  <a:lnTo>
                    <a:pt x="160" y="152"/>
                  </a:lnTo>
                  <a:lnTo>
                    <a:pt x="162" y="155"/>
                  </a:lnTo>
                  <a:lnTo>
                    <a:pt x="165" y="156"/>
                  </a:lnTo>
                  <a:lnTo>
                    <a:pt x="165" y="158"/>
                  </a:lnTo>
                  <a:lnTo>
                    <a:pt x="166" y="160"/>
                  </a:lnTo>
                  <a:lnTo>
                    <a:pt x="166" y="162"/>
                  </a:lnTo>
                  <a:close/>
                  <a:moveTo>
                    <a:pt x="39" y="160"/>
                  </a:moveTo>
                  <a:lnTo>
                    <a:pt x="39" y="160"/>
                  </a:lnTo>
                  <a:lnTo>
                    <a:pt x="42" y="164"/>
                  </a:lnTo>
                  <a:lnTo>
                    <a:pt x="39" y="163"/>
                  </a:lnTo>
                  <a:lnTo>
                    <a:pt x="36" y="165"/>
                  </a:lnTo>
                  <a:lnTo>
                    <a:pt x="33" y="162"/>
                  </a:lnTo>
                  <a:lnTo>
                    <a:pt x="31" y="159"/>
                  </a:lnTo>
                  <a:lnTo>
                    <a:pt x="30" y="158"/>
                  </a:lnTo>
                  <a:lnTo>
                    <a:pt x="32" y="155"/>
                  </a:lnTo>
                  <a:lnTo>
                    <a:pt x="34" y="158"/>
                  </a:lnTo>
                  <a:lnTo>
                    <a:pt x="37" y="158"/>
                  </a:lnTo>
                  <a:lnTo>
                    <a:pt x="39" y="160"/>
                  </a:lnTo>
                  <a:close/>
                  <a:moveTo>
                    <a:pt x="224" y="159"/>
                  </a:moveTo>
                  <a:lnTo>
                    <a:pt x="224" y="159"/>
                  </a:lnTo>
                  <a:lnTo>
                    <a:pt x="227" y="161"/>
                  </a:lnTo>
                  <a:lnTo>
                    <a:pt x="229" y="161"/>
                  </a:lnTo>
                  <a:lnTo>
                    <a:pt x="230" y="161"/>
                  </a:lnTo>
                  <a:lnTo>
                    <a:pt x="231" y="163"/>
                  </a:lnTo>
                  <a:lnTo>
                    <a:pt x="228" y="164"/>
                  </a:lnTo>
                  <a:lnTo>
                    <a:pt x="224" y="166"/>
                  </a:lnTo>
                  <a:lnTo>
                    <a:pt x="222" y="166"/>
                  </a:lnTo>
                  <a:lnTo>
                    <a:pt x="220" y="164"/>
                  </a:lnTo>
                  <a:lnTo>
                    <a:pt x="217" y="163"/>
                  </a:lnTo>
                  <a:lnTo>
                    <a:pt x="216" y="163"/>
                  </a:lnTo>
                  <a:lnTo>
                    <a:pt x="218" y="161"/>
                  </a:lnTo>
                  <a:lnTo>
                    <a:pt x="221" y="160"/>
                  </a:lnTo>
                  <a:lnTo>
                    <a:pt x="224" y="159"/>
                  </a:lnTo>
                  <a:close/>
                  <a:moveTo>
                    <a:pt x="147" y="169"/>
                  </a:moveTo>
                  <a:lnTo>
                    <a:pt x="147" y="169"/>
                  </a:lnTo>
                  <a:lnTo>
                    <a:pt x="145" y="171"/>
                  </a:lnTo>
                  <a:lnTo>
                    <a:pt x="144" y="168"/>
                  </a:lnTo>
                  <a:lnTo>
                    <a:pt x="146" y="165"/>
                  </a:lnTo>
                  <a:lnTo>
                    <a:pt x="147" y="164"/>
                  </a:lnTo>
                  <a:lnTo>
                    <a:pt x="148" y="166"/>
                  </a:lnTo>
                  <a:lnTo>
                    <a:pt x="147" y="169"/>
                  </a:lnTo>
                  <a:close/>
                  <a:moveTo>
                    <a:pt x="175" y="168"/>
                  </a:moveTo>
                  <a:lnTo>
                    <a:pt x="175" y="168"/>
                  </a:lnTo>
                  <a:lnTo>
                    <a:pt x="174" y="170"/>
                  </a:lnTo>
                  <a:lnTo>
                    <a:pt x="172" y="170"/>
                  </a:lnTo>
                  <a:lnTo>
                    <a:pt x="168" y="167"/>
                  </a:lnTo>
                  <a:lnTo>
                    <a:pt x="167" y="166"/>
                  </a:lnTo>
                  <a:lnTo>
                    <a:pt x="167" y="165"/>
                  </a:lnTo>
                  <a:lnTo>
                    <a:pt x="168" y="165"/>
                  </a:lnTo>
                  <a:lnTo>
                    <a:pt x="170" y="166"/>
                  </a:lnTo>
                  <a:lnTo>
                    <a:pt x="174" y="167"/>
                  </a:lnTo>
                  <a:lnTo>
                    <a:pt x="175" y="168"/>
                  </a:lnTo>
                  <a:close/>
                  <a:moveTo>
                    <a:pt x="199" y="171"/>
                  </a:moveTo>
                  <a:lnTo>
                    <a:pt x="199" y="171"/>
                  </a:lnTo>
                  <a:lnTo>
                    <a:pt x="197" y="171"/>
                  </a:lnTo>
                  <a:lnTo>
                    <a:pt x="198" y="169"/>
                  </a:lnTo>
                  <a:lnTo>
                    <a:pt x="201" y="166"/>
                  </a:lnTo>
                  <a:lnTo>
                    <a:pt x="204" y="166"/>
                  </a:lnTo>
                  <a:lnTo>
                    <a:pt x="208" y="165"/>
                  </a:lnTo>
                  <a:lnTo>
                    <a:pt x="209" y="165"/>
                  </a:lnTo>
                  <a:lnTo>
                    <a:pt x="207" y="167"/>
                  </a:lnTo>
                  <a:lnTo>
                    <a:pt x="204" y="169"/>
                  </a:lnTo>
                  <a:lnTo>
                    <a:pt x="199" y="171"/>
                  </a:lnTo>
                  <a:close/>
                  <a:moveTo>
                    <a:pt x="179" y="175"/>
                  </a:moveTo>
                  <a:lnTo>
                    <a:pt x="179" y="175"/>
                  </a:lnTo>
                  <a:lnTo>
                    <a:pt x="176" y="175"/>
                  </a:lnTo>
                  <a:lnTo>
                    <a:pt x="176" y="172"/>
                  </a:lnTo>
                  <a:lnTo>
                    <a:pt x="178" y="171"/>
                  </a:lnTo>
                  <a:lnTo>
                    <a:pt x="181" y="173"/>
                  </a:lnTo>
                  <a:lnTo>
                    <a:pt x="181" y="174"/>
                  </a:lnTo>
                  <a:lnTo>
                    <a:pt x="179" y="175"/>
                  </a:lnTo>
                  <a:close/>
                  <a:moveTo>
                    <a:pt x="165" y="172"/>
                  </a:moveTo>
                  <a:lnTo>
                    <a:pt x="165" y="172"/>
                  </a:lnTo>
                  <a:lnTo>
                    <a:pt x="165" y="176"/>
                  </a:lnTo>
                  <a:lnTo>
                    <a:pt x="164" y="176"/>
                  </a:lnTo>
                  <a:lnTo>
                    <a:pt x="163" y="175"/>
                  </a:lnTo>
                  <a:lnTo>
                    <a:pt x="163" y="174"/>
                  </a:lnTo>
                  <a:lnTo>
                    <a:pt x="164" y="171"/>
                  </a:lnTo>
                  <a:lnTo>
                    <a:pt x="165" y="172"/>
                  </a:lnTo>
                  <a:close/>
                  <a:moveTo>
                    <a:pt x="149" y="178"/>
                  </a:moveTo>
                  <a:lnTo>
                    <a:pt x="149" y="178"/>
                  </a:lnTo>
                  <a:lnTo>
                    <a:pt x="147" y="179"/>
                  </a:lnTo>
                  <a:lnTo>
                    <a:pt x="148" y="176"/>
                  </a:lnTo>
                  <a:lnTo>
                    <a:pt x="147" y="175"/>
                  </a:lnTo>
                  <a:lnTo>
                    <a:pt x="148" y="174"/>
                  </a:lnTo>
                  <a:lnTo>
                    <a:pt x="149" y="173"/>
                  </a:lnTo>
                  <a:lnTo>
                    <a:pt x="150" y="174"/>
                  </a:lnTo>
                  <a:lnTo>
                    <a:pt x="150" y="175"/>
                  </a:lnTo>
                  <a:lnTo>
                    <a:pt x="149" y="178"/>
                  </a:lnTo>
                  <a:close/>
                  <a:moveTo>
                    <a:pt x="152" y="186"/>
                  </a:moveTo>
                  <a:lnTo>
                    <a:pt x="152" y="186"/>
                  </a:lnTo>
                  <a:lnTo>
                    <a:pt x="151" y="187"/>
                  </a:lnTo>
                  <a:lnTo>
                    <a:pt x="149" y="186"/>
                  </a:lnTo>
                  <a:lnTo>
                    <a:pt x="149" y="184"/>
                  </a:lnTo>
                  <a:lnTo>
                    <a:pt x="151" y="183"/>
                  </a:lnTo>
                  <a:lnTo>
                    <a:pt x="152" y="184"/>
                  </a:lnTo>
                  <a:lnTo>
                    <a:pt x="152" y="185"/>
                  </a:lnTo>
                  <a:lnTo>
                    <a:pt x="152" y="186"/>
                  </a:lnTo>
                  <a:close/>
                  <a:moveTo>
                    <a:pt x="184" y="192"/>
                  </a:moveTo>
                  <a:lnTo>
                    <a:pt x="184" y="192"/>
                  </a:lnTo>
                  <a:lnTo>
                    <a:pt x="181" y="194"/>
                  </a:lnTo>
                  <a:lnTo>
                    <a:pt x="179" y="192"/>
                  </a:lnTo>
                  <a:lnTo>
                    <a:pt x="178" y="188"/>
                  </a:lnTo>
                  <a:lnTo>
                    <a:pt x="183" y="184"/>
                  </a:lnTo>
                  <a:lnTo>
                    <a:pt x="184" y="184"/>
                  </a:lnTo>
                  <a:lnTo>
                    <a:pt x="185" y="185"/>
                  </a:lnTo>
                  <a:lnTo>
                    <a:pt x="185" y="190"/>
                  </a:lnTo>
                  <a:lnTo>
                    <a:pt x="184" y="192"/>
                  </a:lnTo>
                  <a:close/>
                  <a:moveTo>
                    <a:pt x="175" y="189"/>
                  </a:moveTo>
                  <a:lnTo>
                    <a:pt x="175" y="189"/>
                  </a:lnTo>
                  <a:lnTo>
                    <a:pt x="173" y="192"/>
                  </a:lnTo>
                  <a:lnTo>
                    <a:pt x="171" y="191"/>
                  </a:lnTo>
                  <a:lnTo>
                    <a:pt x="170" y="190"/>
                  </a:lnTo>
                  <a:lnTo>
                    <a:pt x="171" y="187"/>
                  </a:lnTo>
                  <a:lnTo>
                    <a:pt x="174" y="185"/>
                  </a:lnTo>
                  <a:lnTo>
                    <a:pt x="175" y="186"/>
                  </a:lnTo>
                  <a:lnTo>
                    <a:pt x="175" y="188"/>
                  </a:lnTo>
                  <a:lnTo>
                    <a:pt x="175" y="189"/>
                  </a:lnTo>
                  <a:close/>
                  <a:moveTo>
                    <a:pt x="230" y="193"/>
                  </a:moveTo>
                  <a:lnTo>
                    <a:pt x="230" y="193"/>
                  </a:lnTo>
                  <a:lnTo>
                    <a:pt x="227" y="193"/>
                  </a:lnTo>
                  <a:lnTo>
                    <a:pt x="227" y="190"/>
                  </a:lnTo>
                  <a:lnTo>
                    <a:pt x="226" y="188"/>
                  </a:lnTo>
                  <a:lnTo>
                    <a:pt x="228" y="189"/>
                  </a:lnTo>
                  <a:lnTo>
                    <a:pt x="230" y="191"/>
                  </a:lnTo>
                  <a:lnTo>
                    <a:pt x="230" y="191"/>
                  </a:lnTo>
                  <a:lnTo>
                    <a:pt x="230" y="192"/>
                  </a:lnTo>
                  <a:lnTo>
                    <a:pt x="230" y="193"/>
                  </a:lnTo>
                  <a:close/>
                  <a:moveTo>
                    <a:pt x="158" y="194"/>
                  </a:moveTo>
                  <a:lnTo>
                    <a:pt x="158" y="194"/>
                  </a:lnTo>
                  <a:lnTo>
                    <a:pt x="157" y="194"/>
                  </a:lnTo>
                  <a:lnTo>
                    <a:pt x="157" y="193"/>
                  </a:lnTo>
                  <a:lnTo>
                    <a:pt x="156" y="191"/>
                  </a:lnTo>
                  <a:lnTo>
                    <a:pt x="157" y="190"/>
                  </a:lnTo>
                  <a:lnTo>
                    <a:pt x="158" y="190"/>
                  </a:lnTo>
                  <a:lnTo>
                    <a:pt x="159" y="193"/>
                  </a:lnTo>
                  <a:lnTo>
                    <a:pt x="158" y="194"/>
                  </a:lnTo>
                  <a:close/>
                  <a:moveTo>
                    <a:pt x="194" y="199"/>
                  </a:moveTo>
                  <a:lnTo>
                    <a:pt x="194" y="199"/>
                  </a:lnTo>
                  <a:lnTo>
                    <a:pt x="191" y="200"/>
                  </a:lnTo>
                  <a:lnTo>
                    <a:pt x="190" y="199"/>
                  </a:lnTo>
                  <a:lnTo>
                    <a:pt x="192" y="199"/>
                  </a:lnTo>
                  <a:lnTo>
                    <a:pt x="193" y="198"/>
                  </a:lnTo>
                  <a:lnTo>
                    <a:pt x="193" y="197"/>
                  </a:lnTo>
                  <a:lnTo>
                    <a:pt x="196" y="196"/>
                  </a:lnTo>
                  <a:lnTo>
                    <a:pt x="198" y="194"/>
                  </a:lnTo>
                  <a:lnTo>
                    <a:pt x="200" y="195"/>
                  </a:lnTo>
                  <a:lnTo>
                    <a:pt x="197" y="196"/>
                  </a:lnTo>
                  <a:lnTo>
                    <a:pt x="194" y="199"/>
                  </a:lnTo>
                  <a:close/>
                  <a:moveTo>
                    <a:pt x="227" y="202"/>
                  </a:moveTo>
                  <a:lnTo>
                    <a:pt x="227" y="202"/>
                  </a:lnTo>
                  <a:lnTo>
                    <a:pt x="227" y="202"/>
                  </a:lnTo>
                  <a:lnTo>
                    <a:pt x="228" y="200"/>
                  </a:lnTo>
                  <a:lnTo>
                    <a:pt x="231" y="197"/>
                  </a:lnTo>
                  <a:lnTo>
                    <a:pt x="236" y="195"/>
                  </a:lnTo>
                  <a:lnTo>
                    <a:pt x="237" y="195"/>
                  </a:lnTo>
                  <a:lnTo>
                    <a:pt x="240" y="196"/>
                  </a:lnTo>
                  <a:lnTo>
                    <a:pt x="235" y="199"/>
                  </a:lnTo>
                  <a:lnTo>
                    <a:pt x="234" y="200"/>
                  </a:lnTo>
                  <a:lnTo>
                    <a:pt x="230" y="200"/>
                  </a:lnTo>
                  <a:lnTo>
                    <a:pt x="227" y="202"/>
                  </a:lnTo>
                  <a:close/>
                  <a:moveTo>
                    <a:pt x="179" y="204"/>
                  </a:moveTo>
                  <a:lnTo>
                    <a:pt x="179" y="204"/>
                  </a:lnTo>
                  <a:lnTo>
                    <a:pt x="178" y="204"/>
                  </a:lnTo>
                  <a:lnTo>
                    <a:pt x="176" y="202"/>
                  </a:lnTo>
                  <a:lnTo>
                    <a:pt x="175" y="201"/>
                  </a:lnTo>
                  <a:lnTo>
                    <a:pt x="176" y="199"/>
                  </a:lnTo>
                  <a:lnTo>
                    <a:pt x="179" y="202"/>
                  </a:lnTo>
                  <a:lnTo>
                    <a:pt x="179" y="204"/>
                  </a:lnTo>
                  <a:close/>
                  <a:moveTo>
                    <a:pt x="152" y="200"/>
                  </a:moveTo>
                  <a:lnTo>
                    <a:pt x="152" y="200"/>
                  </a:lnTo>
                  <a:lnTo>
                    <a:pt x="152" y="203"/>
                  </a:lnTo>
                  <a:lnTo>
                    <a:pt x="152" y="203"/>
                  </a:lnTo>
                  <a:lnTo>
                    <a:pt x="146" y="205"/>
                  </a:lnTo>
                  <a:lnTo>
                    <a:pt x="146" y="202"/>
                  </a:lnTo>
                  <a:lnTo>
                    <a:pt x="147" y="201"/>
                  </a:lnTo>
                  <a:lnTo>
                    <a:pt x="149" y="202"/>
                  </a:lnTo>
                  <a:lnTo>
                    <a:pt x="150" y="202"/>
                  </a:lnTo>
                  <a:lnTo>
                    <a:pt x="150" y="201"/>
                  </a:lnTo>
                  <a:lnTo>
                    <a:pt x="152" y="200"/>
                  </a:lnTo>
                  <a:close/>
                  <a:moveTo>
                    <a:pt x="256" y="208"/>
                  </a:moveTo>
                  <a:lnTo>
                    <a:pt x="256" y="208"/>
                  </a:lnTo>
                  <a:lnTo>
                    <a:pt x="255" y="209"/>
                  </a:lnTo>
                  <a:lnTo>
                    <a:pt x="254" y="207"/>
                  </a:lnTo>
                  <a:lnTo>
                    <a:pt x="254" y="206"/>
                  </a:lnTo>
                  <a:lnTo>
                    <a:pt x="255" y="205"/>
                  </a:lnTo>
                  <a:lnTo>
                    <a:pt x="256" y="205"/>
                  </a:lnTo>
                  <a:lnTo>
                    <a:pt x="256" y="206"/>
                  </a:lnTo>
                  <a:lnTo>
                    <a:pt x="256" y="207"/>
                  </a:lnTo>
                  <a:lnTo>
                    <a:pt x="256" y="208"/>
                  </a:lnTo>
                  <a:close/>
                  <a:moveTo>
                    <a:pt x="212" y="207"/>
                  </a:moveTo>
                  <a:lnTo>
                    <a:pt x="212" y="207"/>
                  </a:lnTo>
                  <a:lnTo>
                    <a:pt x="210" y="208"/>
                  </a:lnTo>
                  <a:lnTo>
                    <a:pt x="208" y="210"/>
                  </a:lnTo>
                  <a:lnTo>
                    <a:pt x="206" y="209"/>
                  </a:lnTo>
                  <a:lnTo>
                    <a:pt x="206" y="207"/>
                  </a:lnTo>
                  <a:lnTo>
                    <a:pt x="208" y="207"/>
                  </a:lnTo>
                  <a:lnTo>
                    <a:pt x="210" y="206"/>
                  </a:lnTo>
                  <a:lnTo>
                    <a:pt x="209" y="205"/>
                  </a:lnTo>
                  <a:lnTo>
                    <a:pt x="211" y="206"/>
                  </a:lnTo>
                  <a:lnTo>
                    <a:pt x="212" y="207"/>
                  </a:lnTo>
                  <a:close/>
                  <a:moveTo>
                    <a:pt x="182" y="215"/>
                  </a:moveTo>
                  <a:lnTo>
                    <a:pt x="182" y="215"/>
                  </a:lnTo>
                  <a:lnTo>
                    <a:pt x="180" y="217"/>
                  </a:lnTo>
                  <a:lnTo>
                    <a:pt x="178" y="216"/>
                  </a:lnTo>
                  <a:lnTo>
                    <a:pt x="179" y="215"/>
                  </a:lnTo>
                  <a:lnTo>
                    <a:pt x="180" y="214"/>
                  </a:lnTo>
                  <a:lnTo>
                    <a:pt x="180" y="213"/>
                  </a:lnTo>
                  <a:lnTo>
                    <a:pt x="179" y="212"/>
                  </a:lnTo>
                  <a:lnTo>
                    <a:pt x="179" y="212"/>
                  </a:lnTo>
                  <a:lnTo>
                    <a:pt x="181" y="213"/>
                  </a:lnTo>
                  <a:lnTo>
                    <a:pt x="182" y="215"/>
                  </a:lnTo>
                  <a:close/>
                  <a:moveTo>
                    <a:pt x="255" y="233"/>
                  </a:moveTo>
                  <a:lnTo>
                    <a:pt x="255" y="233"/>
                  </a:lnTo>
                  <a:lnTo>
                    <a:pt x="253" y="233"/>
                  </a:lnTo>
                  <a:lnTo>
                    <a:pt x="252" y="233"/>
                  </a:lnTo>
                  <a:lnTo>
                    <a:pt x="251" y="231"/>
                  </a:lnTo>
                  <a:lnTo>
                    <a:pt x="253" y="227"/>
                  </a:lnTo>
                  <a:lnTo>
                    <a:pt x="252" y="224"/>
                  </a:lnTo>
                  <a:lnTo>
                    <a:pt x="251" y="223"/>
                  </a:lnTo>
                  <a:lnTo>
                    <a:pt x="253" y="222"/>
                  </a:lnTo>
                  <a:lnTo>
                    <a:pt x="254" y="219"/>
                  </a:lnTo>
                  <a:lnTo>
                    <a:pt x="258" y="217"/>
                  </a:lnTo>
                  <a:lnTo>
                    <a:pt x="266" y="213"/>
                  </a:lnTo>
                  <a:lnTo>
                    <a:pt x="267" y="213"/>
                  </a:lnTo>
                  <a:lnTo>
                    <a:pt x="267" y="216"/>
                  </a:lnTo>
                  <a:lnTo>
                    <a:pt x="265" y="222"/>
                  </a:lnTo>
                  <a:lnTo>
                    <a:pt x="262" y="225"/>
                  </a:lnTo>
                  <a:lnTo>
                    <a:pt x="263" y="227"/>
                  </a:lnTo>
                  <a:lnTo>
                    <a:pt x="259" y="228"/>
                  </a:lnTo>
                  <a:lnTo>
                    <a:pt x="255" y="233"/>
                  </a:lnTo>
                  <a:close/>
                  <a:moveTo>
                    <a:pt x="106" y="223"/>
                  </a:moveTo>
                  <a:lnTo>
                    <a:pt x="106" y="223"/>
                  </a:lnTo>
                  <a:lnTo>
                    <a:pt x="106" y="224"/>
                  </a:lnTo>
                  <a:lnTo>
                    <a:pt x="102" y="223"/>
                  </a:lnTo>
                  <a:lnTo>
                    <a:pt x="102" y="221"/>
                  </a:lnTo>
                  <a:lnTo>
                    <a:pt x="101" y="217"/>
                  </a:lnTo>
                  <a:lnTo>
                    <a:pt x="102" y="216"/>
                  </a:lnTo>
                  <a:lnTo>
                    <a:pt x="103" y="215"/>
                  </a:lnTo>
                  <a:lnTo>
                    <a:pt x="104" y="217"/>
                  </a:lnTo>
                  <a:lnTo>
                    <a:pt x="107" y="220"/>
                  </a:lnTo>
                  <a:lnTo>
                    <a:pt x="106" y="223"/>
                  </a:lnTo>
                  <a:close/>
                  <a:moveTo>
                    <a:pt x="235" y="250"/>
                  </a:moveTo>
                  <a:lnTo>
                    <a:pt x="235" y="250"/>
                  </a:lnTo>
                  <a:lnTo>
                    <a:pt x="233" y="252"/>
                  </a:lnTo>
                  <a:lnTo>
                    <a:pt x="232" y="251"/>
                  </a:lnTo>
                  <a:lnTo>
                    <a:pt x="233" y="249"/>
                  </a:lnTo>
                  <a:lnTo>
                    <a:pt x="231" y="245"/>
                  </a:lnTo>
                  <a:lnTo>
                    <a:pt x="234" y="240"/>
                  </a:lnTo>
                  <a:lnTo>
                    <a:pt x="234" y="238"/>
                  </a:lnTo>
                  <a:lnTo>
                    <a:pt x="236" y="237"/>
                  </a:lnTo>
                  <a:lnTo>
                    <a:pt x="236" y="241"/>
                  </a:lnTo>
                  <a:lnTo>
                    <a:pt x="234" y="244"/>
                  </a:lnTo>
                  <a:lnTo>
                    <a:pt x="236" y="247"/>
                  </a:lnTo>
                  <a:lnTo>
                    <a:pt x="236" y="250"/>
                  </a:lnTo>
                  <a:lnTo>
                    <a:pt x="235" y="250"/>
                  </a:lnTo>
                  <a:close/>
                  <a:moveTo>
                    <a:pt x="131" y="248"/>
                  </a:moveTo>
                  <a:lnTo>
                    <a:pt x="131" y="248"/>
                  </a:lnTo>
                  <a:lnTo>
                    <a:pt x="133" y="248"/>
                  </a:lnTo>
                  <a:lnTo>
                    <a:pt x="136" y="248"/>
                  </a:lnTo>
                  <a:lnTo>
                    <a:pt x="137" y="248"/>
                  </a:lnTo>
                  <a:lnTo>
                    <a:pt x="138" y="245"/>
                  </a:lnTo>
                  <a:lnTo>
                    <a:pt x="141" y="245"/>
                  </a:lnTo>
                  <a:lnTo>
                    <a:pt x="142" y="248"/>
                  </a:lnTo>
                  <a:lnTo>
                    <a:pt x="139" y="249"/>
                  </a:lnTo>
                  <a:lnTo>
                    <a:pt x="139" y="249"/>
                  </a:lnTo>
                  <a:lnTo>
                    <a:pt x="139" y="250"/>
                  </a:lnTo>
                  <a:lnTo>
                    <a:pt x="141" y="250"/>
                  </a:lnTo>
                  <a:lnTo>
                    <a:pt x="143" y="250"/>
                  </a:lnTo>
                  <a:lnTo>
                    <a:pt x="144" y="252"/>
                  </a:lnTo>
                  <a:lnTo>
                    <a:pt x="144" y="253"/>
                  </a:lnTo>
                  <a:lnTo>
                    <a:pt x="145" y="254"/>
                  </a:lnTo>
                  <a:lnTo>
                    <a:pt x="147" y="254"/>
                  </a:lnTo>
                  <a:lnTo>
                    <a:pt x="149" y="254"/>
                  </a:lnTo>
                  <a:lnTo>
                    <a:pt x="152" y="254"/>
                  </a:lnTo>
                  <a:lnTo>
                    <a:pt x="155" y="252"/>
                  </a:lnTo>
                  <a:lnTo>
                    <a:pt x="158" y="252"/>
                  </a:lnTo>
                  <a:lnTo>
                    <a:pt x="167" y="252"/>
                  </a:lnTo>
                  <a:lnTo>
                    <a:pt x="170" y="255"/>
                  </a:lnTo>
                  <a:lnTo>
                    <a:pt x="176" y="255"/>
                  </a:lnTo>
                  <a:lnTo>
                    <a:pt x="182" y="256"/>
                  </a:lnTo>
                  <a:lnTo>
                    <a:pt x="184" y="256"/>
                  </a:lnTo>
                  <a:lnTo>
                    <a:pt x="190" y="255"/>
                  </a:lnTo>
                  <a:lnTo>
                    <a:pt x="190" y="256"/>
                  </a:lnTo>
                  <a:lnTo>
                    <a:pt x="190" y="261"/>
                  </a:lnTo>
                  <a:lnTo>
                    <a:pt x="190" y="263"/>
                  </a:lnTo>
                  <a:lnTo>
                    <a:pt x="191" y="263"/>
                  </a:lnTo>
                  <a:lnTo>
                    <a:pt x="193" y="263"/>
                  </a:lnTo>
                  <a:lnTo>
                    <a:pt x="195" y="261"/>
                  </a:lnTo>
                  <a:lnTo>
                    <a:pt x="199" y="260"/>
                  </a:lnTo>
                  <a:lnTo>
                    <a:pt x="203" y="260"/>
                  </a:lnTo>
                  <a:lnTo>
                    <a:pt x="207" y="256"/>
                  </a:lnTo>
                  <a:lnTo>
                    <a:pt x="208" y="256"/>
                  </a:lnTo>
                  <a:lnTo>
                    <a:pt x="207" y="258"/>
                  </a:lnTo>
                  <a:lnTo>
                    <a:pt x="207" y="262"/>
                  </a:lnTo>
                  <a:lnTo>
                    <a:pt x="206" y="264"/>
                  </a:lnTo>
                  <a:lnTo>
                    <a:pt x="206" y="266"/>
                  </a:lnTo>
                  <a:lnTo>
                    <a:pt x="203" y="267"/>
                  </a:lnTo>
                  <a:lnTo>
                    <a:pt x="199" y="267"/>
                  </a:lnTo>
                  <a:lnTo>
                    <a:pt x="193" y="267"/>
                  </a:lnTo>
                  <a:lnTo>
                    <a:pt x="186" y="268"/>
                  </a:lnTo>
                  <a:lnTo>
                    <a:pt x="173" y="269"/>
                  </a:lnTo>
                  <a:lnTo>
                    <a:pt x="160" y="270"/>
                  </a:lnTo>
                  <a:lnTo>
                    <a:pt x="159" y="270"/>
                  </a:lnTo>
                  <a:lnTo>
                    <a:pt x="159" y="267"/>
                  </a:lnTo>
                  <a:lnTo>
                    <a:pt x="158" y="266"/>
                  </a:lnTo>
                  <a:lnTo>
                    <a:pt x="158" y="265"/>
                  </a:lnTo>
                  <a:lnTo>
                    <a:pt x="154" y="264"/>
                  </a:lnTo>
                  <a:lnTo>
                    <a:pt x="150" y="262"/>
                  </a:lnTo>
                  <a:lnTo>
                    <a:pt x="135" y="260"/>
                  </a:lnTo>
                  <a:lnTo>
                    <a:pt x="132" y="259"/>
                  </a:lnTo>
                  <a:lnTo>
                    <a:pt x="126" y="259"/>
                  </a:lnTo>
                  <a:lnTo>
                    <a:pt x="124" y="259"/>
                  </a:lnTo>
                  <a:lnTo>
                    <a:pt x="123" y="258"/>
                  </a:lnTo>
                  <a:lnTo>
                    <a:pt x="122" y="257"/>
                  </a:lnTo>
                  <a:lnTo>
                    <a:pt x="121" y="252"/>
                  </a:lnTo>
                  <a:lnTo>
                    <a:pt x="122" y="248"/>
                  </a:lnTo>
                  <a:lnTo>
                    <a:pt x="123" y="246"/>
                  </a:lnTo>
                  <a:lnTo>
                    <a:pt x="124" y="248"/>
                  </a:lnTo>
                  <a:lnTo>
                    <a:pt x="125" y="248"/>
                  </a:lnTo>
                  <a:lnTo>
                    <a:pt x="127" y="247"/>
                  </a:lnTo>
                  <a:lnTo>
                    <a:pt x="127" y="245"/>
                  </a:lnTo>
                  <a:lnTo>
                    <a:pt x="127" y="243"/>
                  </a:lnTo>
                  <a:lnTo>
                    <a:pt x="128" y="244"/>
                  </a:lnTo>
                  <a:lnTo>
                    <a:pt x="129" y="247"/>
                  </a:lnTo>
                  <a:lnTo>
                    <a:pt x="131" y="248"/>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39" name="Croatia">
              <a:extLst>
                <a:ext uri="{FF2B5EF4-FFF2-40B4-BE49-F238E27FC236}">
                  <a16:creationId xmlns:a16="http://schemas.microsoft.com/office/drawing/2014/main" id="{48895D13-E0B7-4CF3-AC6F-3352BF1D3510}"/>
                </a:ext>
              </a:extLst>
            </p:cNvPr>
            <p:cNvSpPr>
              <a:spLocks noEditPoints="1"/>
            </p:cNvSpPr>
            <p:nvPr/>
          </p:nvSpPr>
          <p:spPr bwMode="auto">
            <a:xfrm>
              <a:off x="6171305" y="4908222"/>
              <a:ext cx="521469" cy="507069"/>
            </a:xfrm>
            <a:custGeom>
              <a:avLst/>
              <a:gdLst>
                <a:gd name="T0" fmla="*/ 109 w 183"/>
                <a:gd name="T1" fmla="*/ 15 h 179"/>
                <a:gd name="T2" fmla="*/ 128 w 183"/>
                <a:gd name="T3" fmla="*/ 30 h 179"/>
                <a:gd name="T4" fmla="*/ 153 w 183"/>
                <a:gd name="T5" fmla="*/ 34 h 179"/>
                <a:gd name="T6" fmla="*/ 168 w 183"/>
                <a:gd name="T7" fmla="*/ 27 h 179"/>
                <a:gd name="T8" fmla="*/ 169 w 183"/>
                <a:gd name="T9" fmla="*/ 44 h 179"/>
                <a:gd name="T10" fmla="*/ 179 w 183"/>
                <a:gd name="T11" fmla="*/ 56 h 179"/>
                <a:gd name="T12" fmla="*/ 180 w 183"/>
                <a:gd name="T13" fmla="*/ 61 h 179"/>
                <a:gd name="T14" fmla="*/ 173 w 183"/>
                <a:gd name="T15" fmla="*/ 71 h 179"/>
                <a:gd name="T16" fmla="*/ 165 w 183"/>
                <a:gd name="T17" fmla="*/ 73 h 179"/>
                <a:gd name="T18" fmla="*/ 153 w 183"/>
                <a:gd name="T19" fmla="*/ 64 h 179"/>
                <a:gd name="T20" fmla="*/ 135 w 183"/>
                <a:gd name="T21" fmla="*/ 65 h 179"/>
                <a:gd name="T22" fmla="*/ 118 w 183"/>
                <a:gd name="T23" fmla="*/ 61 h 179"/>
                <a:gd name="T24" fmla="*/ 91 w 183"/>
                <a:gd name="T25" fmla="*/ 61 h 179"/>
                <a:gd name="T26" fmla="*/ 74 w 183"/>
                <a:gd name="T27" fmla="*/ 59 h 179"/>
                <a:gd name="T28" fmla="*/ 79 w 183"/>
                <a:gd name="T29" fmla="*/ 89 h 179"/>
                <a:gd name="T30" fmla="*/ 92 w 183"/>
                <a:gd name="T31" fmla="*/ 112 h 179"/>
                <a:gd name="T32" fmla="*/ 117 w 183"/>
                <a:gd name="T33" fmla="*/ 136 h 179"/>
                <a:gd name="T34" fmla="*/ 128 w 183"/>
                <a:gd name="T35" fmla="*/ 156 h 179"/>
                <a:gd name="T36" fmla="*/ 89 w 183"/>
                <a:gd name="T37" fmla="*/ 132 h 179"/>
                <a:gd name="T38" fmla="*/ 75 w 183"/>
                <a:gd name="T39" fmla="*/ 127 h 179"/>
                <a:gd name="T40" fmla="*/ 53 w 183"/>
                <a:gd name="T41" fmla="*/ 100 h 179"/>
                <a:gd name="T42" fmla="*/ 43 w 183"/>
                <a:gd name="T43" fmla="*/ 81 h 179"/>
                <a:gd name="T44" fmla="*/ 24 w 183"/>
                <a:gd name="T45" fmla="*/ 53 h 179"/>
                <a:gd name="T46" fmla="*/ 10 w 183"/>
                <a:gd name="T47" fmla="*/ 75 h 179"/>
                <a:gd name="T48" fmla="*/ 3 w 183"/>
                <a:gd name="T49" fmla="*/ 47 h 179"/>
                <a:gd name="T50" fmla="*/ 20 w 183"/>
                <a:gd name="T51" fmla="*/ 47 h 179"/>
                <a:gd name="T52" fmla="*/ 33 w 183"/>
                <a:gd name="T53" fmla="*/ 40 h 179"/>
                <a:gd name="T54" fmla="*/ 44 w 183"/>
                <a:gd name="T55" fmla="*/ 46 h 179"/>
                <a:gd name="T56" fmla="*/ 55 w 183"/>
                <a:gd name="T57" fmla="*/ 41 h 179"/>
                <a:gd name="T58" fmla="*/ 66 w 183"/>
                <a:gd name="T59" fmla="*/ 30 h 179"/>
                <a:gd name="T60" fmla="*/ 66 w 183"/>
                <a:gd name="T61" fmla="*/ 15 h 179"/>
                <a:gd name="T62" fmla="*/ 80 w 183"/>
                <a:gd name="T63" fmla="*/ 7 h 179"/>
                <a:gd name="T64" fmla="*/ 90 w 183"/>
                <a:gd name="T65" fmla="*/ 0 h 179"/>
                <a:gd name="T66" fmla="*/ 31 w 183"/>
                <a:gd name="T67" fmla="*/ 67 h 179"/>
                <a:gd name="T68" fmla="*/ 38 w 183"/>
                <a:gd name="T69" fmla="*/ 65 h 179"/>
                <a:gd name="T70" fmla="*/ 24 w 183"/>
                <a:gd name="T71" fmla="*/ 73 h 179"/>
                <a:gd name="T72" fmla="*/ 26 w 183"/>
                <a:gd name="T73" fmla="*/ 65 h 179"/>
                <a:gd name="T74" fmla="*/ 41 w 183"/>
                <a:gd name="T75" fmla="*/ 79 h 179"/>
                <a:gd name="T76" fmla="*/ 36 w 183"/>
                <a:gd name="T77" fmla="*/ 75 h 179"/>
                <a:gd name="T78" fmla="*/ 49 w 183"/>
                <a:gd name="T79" fmla="*/ 96 h 179"/>
                <a:gd name="T80" fmla="*/ 40 w 183"/>
                <a:gd name="T81" fmla="*/ 84 h 179"/>
                <a:gd name="T82" fmla="*/ 52 w 183"/>
                <a:gd name="T83" fmla="*/ 97 h 179"/>
                <a:gd name="T84" fmla="*/ 42 w 183"/>
                <a:gd name="T85" fmla="*/ 106 h 179"/>
                <a:gd name="T86" fmla="*/ 50 w 183"/>
                <a:gd name="T87" fmla="*/ 108 h 179"/>
                <a:gd name="T88" fmla="*/ 58 w 183"/>
                <a:gd name="T89" fmla="*/ 115 h 179"/>
                <a:gd name="T90" fmla="*/ 92 w 183"/>
                <a:gd name="T91" fmla="*/ 142 h 179"/>
                <a:gd name="T92" fmla="*/ 104 w 183"/>
                <a:gd name="T93" fmla="*/ 142 h 179"/>
                <a:gd name="T94" fmla="*/ 90 w 183"/>
                <a:gd name="T95" fmla="*/ 146 h 179"/>
                <a:gd name="T96" fmla="*/ 129 w 183"/>
                <a:gd name="T97" fmla="*/ 159 h 179"/>
                <a:gd name="T98" fmla="*/ 143 w 183"/>
                <a:gd name="T99" fmla="*/ 168 h 179"/>
                <a:gd name="T100" fmla="*/ 150 w 183"/>
                <a:gd name="T101" fmla="*/ 175 h 179"/>
                <a:gd name="T102" fmla="*/ 115 w 183"/>
                <a:gd name="T103" fmla="*/ 154 h 179"/>
                <a:gd name="T104" fmla="*/ 111 w 183"/>
                <a:gd name="T105" fmla="*/ 156 h 179"/>
                <a:gd name="T106" fmla="*/ 99 w 183"/>
                <a:gd name="T107" fmla="*/ 157 h 179"/>
                <a:gd name="T108" fmla="*/ 120 w 183"/>
                <a:gd name="T109" fmla="*/ 16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179">
                  <a:moveTo>
                    <a:pt x="93" y="1"/>
                  </a:moveTo>
                  <a:lnTo>
                    <a:pt x="93" y="1"/>
                  </a:lnTo>
                  <a:lnTo>
                    <a:pt x="95" y="2"/>
                  </a:lnTo>
                  <a:lnTo>
                    <a:pt x="100" y="5"/>
                  </a:lnTo>
                  <a:lnTo>
                    <a:pt x="104" y="9"/>
                  </a:lnTo>
                  <a:lnTo>
                    <a:pt x="106" y="12"/>
                  </a:lnTo>
                  <a:lnTo>
                    <a:pt x="109" y="15"/>
                  </a:lnTo>
                  <a:lnTo>
                    <a:pt x="113" y="18"/>
                  </a:lnTo>
                  <a:lnTo>
                    <a:pt x="116" y="20"/>
                  </a:lnTo>
                  <a:lnTo>
                    <a:pt x="118" y="24"/>
                  </a:lnTo>
                  <a:lnTo>
                    <a:pt x="121" y="26"/>
                  </a:lnTo>
                  <a:lnTo>
                    <a:pt x="125" y="27"/>
                  </a:lnTo>
                  <a:lnTo>
                    <a:pt x="127" y="28"/>
                  </a:lnTo>
                  <a:lnTo>
                    <a:pt x="128" y="30"/>
                  </a:lnTo>
                  <a:lnTo>
                    <a:pt x="130" y="32"/>
                  </a:lnTo>
                  <a:lnTo>
                    <a:pt x="133" y="33"/>
                  </a:lnTo>
                  <a:lnTo>
                    <a:pt x="138" y="34"/>
                  </a:lnTo>
                  <a:lnTo>
                    <a:pt x="148" y="34"/>
                  </a:lnTo>
                  <a:lnTo>
                    <a:pt x="148" y="34"/>
                  </a:lnTo>
                  <a:lnTo>
                    <a:pt x="151" y="35"/>
                  </a:lnTo>
                  <a:lnTo>
                    <a:pt x="153" y="34"/>
                  </a:lnTo>
                  <a:lnTo>
                    <a:pt x="156" y="33"/>
                  </a:lnTo>
                  <a:lnTo>
                    <a:pt x="157" y="32"/>
                  </a:lnTo>
                  <a:lnTo>
                    <a:pt x="160" y="28"/>
                  </a:lnTo>
                  <a:lnTo>
                    <a:pt x="162" y="28"/>
                  </a:lnTo>
                  <a:lnTo>
                    <a:pt x="165" y="28"/>
                  </a:lnTo>
                  <a:lnTo>
                    <a:pt x="168" y="27"/>
                  </a:lnTo>
                  <a:lnTo>
                    <a:pt x="168" y="27"/>
                  </a:lnTo>
                  <a:lnTo>
                    <a:pt x="168" y="28"/>
                  </a:lnTo>
                  <a:lnTo>
                    <a:pt x="167" y="30"/>
                  </a:lnTo>
                  <a:lnTo>
                    <a:pt x="166" y="31"/>
                  </a:lnTo>
                  <a:lnTo>
                    <a:pt x="167" y="34"/>
                  </a:lnTo>
                  <a:lnTo>
                    <a:pt x="169" y="39"/>
                  </a:lnTo>
                  <a:lnTo>
                    <a:pt x="168" y="42"/>
                  </a:lnTo>
                  <a:lnTo>
                    <a:pt x="169" y="44"/>
                  </a:lnTo>
                  <a:lnTo>
                    <a:pt x="172" y="45"/>
                  </a:lnTo>
                  <a:lnTo>
                    <a:pt x="173" y="45"/>
                  </a:lnTo>
                  <a:lnTo>
                    <a:pt x="172" y="46"/>
                  </a:lnTo>
                  <a:lnTo>
                    <a:pt x="171" y="48"/>
                  </a:lnTo>
                  <a:lnTo>
                    <a:pt x="171" y="51"/>
                  </a:lnTo>
                  <a:lnTo>
                    <a:pt x="174" y="53"/>
                  </a:lnTo>
                  <a:lnTo>
                    <a:pt x="179" y="56"/>
                  </a:lnTo>
                  <a:lnTo>
                    <a:pt x="181" y="56"/>
                  </a:lnTo>
                  <a:lnTo>
                    <a:pt x="182" y="57"/>
                  </a:lnTo>
                  <a:lnTo>
                    <a:pt x="183" y="58"/>
                  </a:lnTo>
                  <a:lnTo>
                    <a:pt x="183" y="59"/>
                  </a:lnTo>
                  <a:lnTo>
                    <a:pt x="183" y="60"/>
                  </a:lnTo>
                  <a:lnTo>
                    <a:pt x="183" y="61"/>
                  </a:lnTo>
                  <a:lnTo>
                    <a:pt x="180" y="61"/>
                  </a:lnTo>
                  <a:lnTo>
                    <a:pt x="177" y="61"/>
                  </a:lnTo>
                  <a:lnTo>
                    <a:pt x="175" y="60"/>
                  </a:lnTo>
                  <a:lnTo>
                    <a:pt x="175" y="61"/>
                  </a:lnTo>
                  <a:lnTo>
                    <a:pt x="175" y="62"/>
                  </a:lnTo>
                  <a:lnTo>
                    <a:pt x="173" y="62"/>
                  </a:lnTo>
                  <a:lnTo>
                    <a:pt x="174" y="69"/>
                  </a:lnTo>
                  <a:lnTo>
                    <a:pt x="173" y="71"/>
                  </a:lnTo>
                  <a:lnTo>
                    <a:pt x="172" y="72"/>
                  </a:lnTo>
                  <a:lnTo>
                    <a:pt x="172" y="72"/>
                  </a:lnTo>
                  <a:lnTo>
                    <a:pt x="171" y="72"/>
                  </a:lnTo>
                  <a:lnTo>
                    <a:pt x="170" y="72"/>
                  </a:lnTo>
                  <a:lnTo>
                    <a:pt x="171" y="74"/>
                  </a:lnTo>
                  <a:lnTo>
                    <a:pt x="169" y="74"/>
                  </a:lnTo>
                  <a:lnTo>
                    <a:pt x="165" y="73"/>
                  </a:lnTo>
                  <a:lnTo>
                    <a:pt x="164" y="72"/>
                  </a:lnTo>
                  <a:lnTo>
                    <a:pt x="164" y="71"/>
                  </a:lnTo>
                  <a:lnTo>
                    <a:pt x="164" y="69"/>
                  </a:lnTo>
                  <a:lnTo>
                    <a:pt x="163" y="67"/>
                  </a:lnTo>
                  <a:lnTo>
                    <a:pt x="160" y="65"/>
                  </a:lnTo>
                  <a:lnTo>
                    <a:pt x="155" y="64"/>
                  </a:lnTo>
                  <a:lnTo>
                    <a:pt x="153" y="64"/>
                  </a:lnTo>
                  <a:lnTo>
                    <a:pt x="151" y="63"/>
                  </a:lnTo>
                  <a:lnTo>
                    <a:pt x="148" y="62"/>
                  </a:lnTo>
                  <a:lnTo>
                    <a:pt x="146" y="62"/>
                  </a:lnTo>
                  <a:lnTo>
                    <a:pt x="144" y="63"/>
                  </a:lnTo>
                  <a:lnTo>
                    <a:pt x="139" y="62"/>
                  </a:lnTo>
                  <a:lnTo>
                    <a:pt x="138" y="63"/>
                  </a:lnTo>
                  <a:lnTo>
                    <a:pt x="135" y="65"/>
                  </a:lnTo>
                  <a:lnTo>
                    <a:pt x="134" y="65"/>
                  </a:lnTo>
                  <a:lnTo>
                    <a:pt x="130" y="61"/>
                  </a:lnTo>
                  <a:lnTo>
                    <a:pt x="129" y="61"/>
                  </a:lnTo>
                  <a:lnTo>
                    <a:pt x="125" y="63"/>
                  </a:lnTo>
                  <a:lnTo>
                    <a:pt x="124" y="63"/>
                  </a:lnTo>
                  <a:lnTo>
                    <a:pt x="123" y="62"/>
                  </a:lnTo>
                  <a:lnTo>
                    <a:pt x="118" y="61"/>
                  </a:lnTo>
                  <a:lnTo>
                    <a:pt x="116" y="61"/>
                  </a:lnTo>
                  <a:lnTo>
                    <a:pt x="115" y="61"/>
                  </a:lnTo>
                  <a:lnTo>
                    <a:pt x="112" y="61"/>
                  </a:lnTo>
                  <a:lnTo>
                    <a:pt x="106" y="56"/>
                  </a:lnTo>
                  <a:lnTo>
                    <a:pt x="102" y="60"/>
                  </a:lnTo>
                  <a:lnTo>
                    <a:pt x="94" y="59"/>
                  </a:lnTo>
                  <a:lnTo>
                    <a:pt x="91" y="61"/>
                  </a:lnTo>
                  <a:lnTo>
                    <a:pt x="88" y="66"/>
                  </a:lnTo>
                  <a:lnTo>
                    <a:pt x="86" y="68"/>
                  </a:lnTo>
                  <a:lnTo>
                    <a:pt x="84" y="67"/>
                  </a:lnTo>
                  <a:lnTo>
                    <a:pt x="82" y="65"/>
                  </a:lnTo>
                  <a:lnTo>
                    <a:pt x="78" y="60"/>
                  </a:lnTo>
                  <a:lnTo>
                    <a:pt x="76" y="59"/>
                  </a:lnTo>
                  <a:lnTo>
                    <a:pt x="74" y="59"/>
                  </a:lnTo>
                  <a:lnTo>
                    <a:pt x="71" y="59"/>
                  </a:lnTo>
                  <a:lnTo>
                    <a:pt x="70" y="60"/>
                  </a:lnTo>
                  <a:lnTo>
                    <a:pt x="70" y="68"/>
                  </a:lnTo>
                  <a:lnTo>
                    <a:pt x="69" y="75"/>
                  </a:lnTo>
                  <a:lnTo>
                    <a:pt x="69" y="79"/>
                  </a:lnTo>
                  <a:lnTo>
                    <a:pt x="73" y="82"/>
                  </a:lnTo>
                  <a:lnTo>
                    <a:pt x="79" y="89"/>
                  </a:lnTo>
                  <a:lnTo>
                    <a:pt x="80" y="89"/>
                  </a:lnTo>
                  <a:lnTo>
                    <a:pt x="81" y="91"/>
                  </a:lnTo>
                  <a:lnTo>
                    <a:pt x="82" y="97"/>
                  </a:lnTo>
                  <a:lnTo>
                    <a:pt x="84" y="103"/>
                  </a:lnTo>
                  <a:lnTo>
                    <a:pt x="86" y="106"/>
                  </a:lnTo>
                  <a:lnTo>
                    <a:pt x="89" y="109"/>
                  </a:lnTo>
                  <a:lnTo>
                    <a:pt x="92" y="112"/>
                  </a:lnTo>
                  <a:lnTo>
                    <a:pt x="95" y="116"/>
                  </a:lnTo>
                  <a:lnTo>
                    <a:pt x="98" y="120"/>
                  </a:lnTo>
                  <a:lnTo>
                    <a:pt x="99" y="121"/>
                  </a:lnTo>
                  <a:lnTo>
                    <a:pt x="105" y="127"/>
                  </a:lnTo>
                  <a:lnTo>
                    <a:pt x="111" y="133"/>
                  </a:lnTo>
                  <a:lnTo>
                    <a:pt x="116" y="135"/>
                  </a:lnTo>
                  <a:lnTo>
                    <a:pt x="117" y="136"/>
                  </a:lnTo>
                  <a:lnTo>
                    <a:pt x="117" y="140"/>
                  </a:lnTo>
                  <a:lnTo>
                    <a:pt x="117" y="142"/>
                  </a:lnTo>
                  <a:lnTo>
                    <a:pt x="121" y="146"/>
                  </a:lnTo>
                  <a:lnTo>
                    <a:pt x="128" y="153"/>
                  </a:lnTo>
                  <a:lnTo>
                    <a:pt x="128" y="154"/>
                  </a:lnTo>
                  <a:lnTo>
                    <a:pt x="129" y="156"/>
                  </a:lnTo>
                  <a:lnTo>
                    <a:pt x="128" y="156"/>
                  </a:lnTo>
                  <a:lnTo>
                    <a:pt x="126" y="157"/>
                  </a:lnTo>
                  <a:lnTo>
                    <a:pt x="125" y="156"/>
                  </a:lnTo>
                  <a:lnTo>
                    <a:pt x="118" y="150"/>
                  </a:lnTo>
                  <a:lnTo>
                    <a:pt x="112" y="146"/>
                  </a:lnTo>
                  <a:lnTo>
                    <a:pt x="105" y="138"/>
                  </a:lnTo>
                  <a:lnTo>
                    <a:pt x="96" y="135"/>
                  </a:lnTo>
                  <a:lnTo>
                    <a:pt x="89" y="132"/>
                  </a:lnTo>
                  <a:lnTo>
                    <a:pt x="85" y="132"/>
                  </a:lnTo>
                  <a:lnTo>
                    <a:pt x="81" y="133"/>
                  </a:lnTo>
                  <a:lnTo>
                    <a:pt x="78" y="133"/>
                  </a:lnTo>
                  <a:lnTo>
                    <a:pt x="77" y="133"/>
                  </a:lnTo>
                  <a:lnTo>
                    <a:pt x="75" y="130"/>
                  </a:lnTo>
                  <a:lnTo>
                    <a:pt x="75" y="129"/>
                  </a:lnTo>
                  <a:lnTo>
                    <a:pt x="75" y="127"/>
                  </a:lnTo>
                  <a:lnTo>
                    <a:pt x="71" y="123"/>
                  </a:lnTo>
                  <a:lnTo>
                    <a:pt x="66" y="120"/>
                  </a:lnTo>
                  <a:lnTo>
                    <a:pt x="61" y="116"/>
                  </a:lnTo>
                  <a:lnTo>
                    <a:pt x="52" y="104"/>
                  </a:lnTo>
                  <a:lnTo>
                    <a:pt x="50" y="101"/>
                  </a:lnTo>
                  <a:lnTo>
                    <a:pt x="52" y="100"/>
                  </a:lnTo>
                  <a:lnTo>
                    <a:pt x="53" y="100"/>
                  </a:lnTo>
                  <a:lnTo>
                    <a:pt x="55" y="99"/>
                  </a:lnTo>
                  <a:lnTo>
                    <a:pt x="57" y="99"/>
                  </a:lnTo>
                  <a:lnTo>
                    <a:pt x="60" y="100"/>
                  </a:lnTo>
                  <a:lnTo>
                    <a:pt x="58" y="98"/>
                  </a:lnTo>
                  <a:lnTo>
                    <a:pt x="54" y="95"/>
                  </a:lnTo>
                  <a:lnTo>
                    <a:pt x="45" y="86"/>
                  </a:lnTo>
                  <a:lnTo>
                    <a:pt x="43" y="81"/>
                  </a:lnTo>
                  <a:lnTo>
                    <a:pt x="42" y="76"/>
                  </a:lnTo>
                  <a:lnTo>
                    <a:pt x="43" y="70"/>
                  </a:lnTo>
                  <a:lnTo>
                    <a:pt x="41" y="65"/>
                  </a:lnTo>
                  <a:lnTo>
                    <a:pt x="34" y="58"/>
                  </a:lnTo>
                  <a:lnTo>
                    <a:pt x="32" y="55"/>
                  </a:lnTo>
                  <a:lnTo>
                    <a:pt x="27" y="53"/>
                  </a:lnTo>
                  <a:lnTo>
                    <a:pt x="24" y="53"/>
                  </a:lnTo>
                  <a:lnTo>
                    <a:pt x="23" y="56"/>
                  </a:lnTo>
                  <a:lnTo>
                    <a:pt x="22" y="61"/>
                  </a:lnTo>
                  <a:lnTo>
                    <a:pt x="17" y="68"/>
                  </a:lnTo>
                  <a:lnTo>
                    <a:pt x="16" y="71"/>
                  </a:lnTo>
                  <a:lnTo>
                    <a:pt x="14" y="75"/>
                  </a:lnTo>
                  <a:lnTo>
                    <a:pt x="11" y="76"/>
                  </a:lnTo>
                  <a:lnTo>
                    <a:pt x="10" y="75"/>
                  </a:lnTo>
                  <a:lnTo>
                    <a:pt x="7" y="69"/>
                  </a:lnTo>
                  <a:lnTo>
                    <a:pt x="3" y="64"/>
                  </a:lnTo>
                  <a:lnTo>
                    <a:pt x="3" y="61"/>
                  </a:lnTo>
                  <a:lnTo>
                    <a:pt x="2" y="58"/>
                  </a:lnTo>
                  <a:lnTo>
                    <a:pt x="0" y="47"/>
                  </a:lnTo>
                  <a:lnTo>
                    <a:pt x="1" y="45"/>
                  </a:lnTo>
                  <a:lnTo>
                    <a:pt x="3" y="47"/>
                  </a:lnTo>
                  <a:lnTo>
                    <a:pt x="11" y="49"/>
                  </a:lnTo>
                  <a:lnTo>
                    <a:pt x="13" y="48"/>
                  </a:lnTo>
                  <a:lnTo>
                    <a:pt x="14" y="47"/>
                  </a:lnTo>
                  <a:lnTo>
                    <a:pt x="14" y="46"/>
                  </a:lnTo>
                  <a:lnTo>
                    <a:pt x="14" y="46"/>
                  </a:lnTo>
                  <a:lnTo>
                    <a:pt x="17" y="47"/>
                  </a:lnTo>
                  <a:lnTo>
                    <a:pt x="20" y="47"/>
                  </a:lnTo>
                  <a:lnTo>
                    <a:pt x="23" y="47"/>
                  </a:lnTo>
                  <a:lnTo>
                    <a:pt x="26" y="47"/>
                  </a:lnTo>
                  <a:lnTo>
                    <a:pt x="28" y="46"/>
                  </a:lnTo>
                  <a:lnTo>
                    <a:pt x="30" y="42"/>
                  </a:lnTo>
                  <a:lnTo>
                    <a:pt x="31" y="40"/>
                  </a:lnTo>
                  <a:lnTo>
                    <a:pt x="32" y="39"/>
                  </a:lnTo>
                  <a:lnTo>
                    <a:pt x="33" y="40"/>
                  </a:lnTo>
                  <a:lnTo>
                    <a:pt x="34" y="41"/>
                  </a:lnTo>
                  <a:lnTo>
                    <a:pt x="35" y="43"/>
                  </a:lnTo>
                  <a:lnTo>
                    <a:pt x="37" y="46"/>
                  </a:lnTo>
                  <a:lnTo>
                    <a:pt x="39" y="47"/>
                  </a:lnTo>
                  <a:lnTo>
                    <a:pt x="41" y="48"/>
                  </a:lnTo>
                  <a:lnTo>
                    <a:pt x="43" y="47"/>
                  </a:lnTo>
                  <a:lnTo>
                    <a:pt x="44" y="46"/>
                  </a:lnTo>
                  <a:lnTo>
                    <a:pt x="49" y="48"/>
                  </a:lnTo>
                  <a:lnTo>
                    <a:pt x="53" y="49"/>
                  </a:lnTo>
                  <a:lnTo>
                    <a:pt x="56" y="48"/>
                  </a:lnTo>
                  <a:lnTo>
                    <a:pt x="56" y="46"/>
                  </a:lnTo>
                  <a:lnTo>
                    <a:pt x="55" y="44"/>
                  </a:lnTo>
                  <a:lnTo>
                    <a:pt x="55" y="43"/>
                  </a:lnTo>
                  <a:lnTo>
                    <a:pt x="55" y="41"/>
                  </a:lnTo>
                  <a:lnTo>
                    <a:pt x="57" y="40"/>
                  </a:lnTo>
                  <a:lnTo>
                    <a:pt x="57" y="39"/>
                  </a:lnTo>
                  <a:lnTo>
                    <a:pt x="54" y="37"/>
                  </a:lnTo>
                  <a:lnTo>
                    <a:pt x="54" y="36"/>
                  </a:lnTo>
                  <a:lnTo>
                    <a:pt x="60" y="33"/>
                  </a:lnTo>
                  <a:lnTo>
                    <a:pt x="65" y="31"/>
                  </a:lnTo>
                  <a:lnTo>
                    <a:pt x="66" y="30"/>
                  </a:lnTo>
                  <a:lnTo>
                    <a:pt x="67" y="28"/>
                  </a:lnTo>
                  <a:lnTo>
                    <a:pt x="67" y="25"/>
                  </a:lnTo>
                  <a:lnTo>
                    <a:pt x="67" y="22"/>
                  </a:lnTo>
                  <a:lnTo>
                    <a:pt x="64" y="19"/>
                  </a:lnTo>
                  <a:lnTo>
                    <a:pt x="64" y="18"/>
                  </a:lnTo>
                  <a:lnTo>
                    <a:pt x="65" y="16"/>
                  </a:lnTo>
                  <a:lnTo>
                    <a:pt x="66" y="15"/>
                  </a:lnTo>
                  <a:lnTo>
                    <a:pt x="68" y="14"/>
                  </a:lnTo>
                  <a:lnTo>
                    <a:pt x="70" y="13"/>
                  </a:lnTo>
                  <a:lnTo>
                    <a:pt x="72" y="12"/>
                  </a:lnTo>
                  <a:lnTo>
                    <a:pt x="75" y="11"/>
                  </a:lnTo>
                  <a:lnTo>
                    <a:pt x="77" y="10"/>
                  </a:lnTo>
                  <a:lnTo>
                    <a:pt x="79" y="7"/>
                  </a:lnTo>
                  <a:lnTo>
                    <a:pt x="80" y="7"/>
                  </a:lnTo>
                  <a:lnTo>
                    <a:pt x="84" y="7"/>
                  </a:lnTo>
                  <a:lnTo>
                    <a:pt x="85" y="6"/>
                  </a:lnTo>
                  <a:lnTo>
                    <a:pt x="84" y="2"/>
                  </a:lnTo>
                  <a:lnTo>
                    <a:pt x="85" y="1"/>
                  </a:lnTo>
                  <a:lnTo>
                    <a:pt x="86" y="1"/>
                  </a:lnTo>
                  <a:lnTo>
                    <a:pt x="87" y="0"/>
                  </a:lnTo>
                  <a:lnTo>
                    <a:pt x="90" y="0"/>
                  </a:lnTo>
                  <a:lnTo>
                    <a:pt x="93" y="1"/>
                  </a:lnTo>
                  <a:close/>
                  <a:moveTo>
                    <a:pt x="40" y="69"/>
                  </a:moveTo>
                  <a:lnTo>
                    <a:pt x="40" y="69"/>
                  </a:lnTo>
                  <a:lnTo>
                    <a:pt x="36" y="70"/>
                  </a:lnTo>
                  <a:lnTo>
                    <a:pt x="34" y="68"/>
                  </a:lnTo>
                  <a:lnTo>
                    <a:pt x="34" y="67"/>
                  </a:lnTo>
                  <a:lnTo>
                    <a:pt x="31" y="67"/>
                  </a:lnTo>
                  <a:lnTo>
                    <a:pt x="29" y="65"/>
                  </a:lnTo>
                  <a:lnTo>
                    <a:pt x="28" y="64"/>
                  </a:lnTo>
                  <a:lnTo>
                    <a:pt x="31" y="62"/>
                  </a:lnTo>
                  <a:lnTo>
                    <a:pt x="33" y="58"/>
                  </a:lnTo>
                  <a:lnTo>
                    <a:pt x="34" y="60"/>
                  </a:lnTo>
                  <a:lnTo>
                    <a:pt x="37" y="64"/>
                  </a:lnTo>
                  <a:lnTo>
                    <a:pt x="38" y="65"/>
                  </a:lnTo>
                  <a:lnTo>
                    <a:pt x="40" y="69"/>
                  </a:lnTo>
                  <a:close/>
                  <a:moveTo>
                    <a:pt x="30" y="83"/>
                  </a:moveTo>
                  <a:lnTo>
                    <a:pt x="30" y="83"/>
                  </a:lnTo>
                  <a:lnTo>
                    <a:pt x="30" y="85"/>
                  </a:lnTo>
                  <a:lnTo>
                    <a:pt x="28" y="83"/>
                  </a:lnTo>
                  <a:lnTo>
                    <a:pt x="27" y="79"/>
                  </a:lnTo>
                  <a:lnTo>
                    <a:pt x="24" y="73"/>
                  </a:lnTo>
                  <a:lnTo>
                    <a:pt x="24" y="71"/>
                  </a:lnTo>
                  <a:lnTo>
                    <a:pt x="25" y="69"/>
                  </a:lnTo>
                  <a:lnTo>
                    <a:pt x="25" y="67"/>
                  </a:lnTo>
                  <a:lnTo>
                    <a:pt x="24" y="62"/>
                  </a:lnTo>
                  <a:lnTo>
                    <a:pt x="25" y="61"/>
                  </a:lnTo>
                  <a:lnTo>
                    <a:pt x="26" y="61"/>
                  </a:lnTo>
                  <a:lnTo>
                    <a:pt x="26" y="65"/>
                  </a:lnTo>
                  <a:lnTo>
                    <a:pt x="27" y="67"/>
                  </a:lnTo>
                  <a:lnTo>
                    <a:pt x="29" y="70"/>
                  </a:lnTo>
                  <a:lnTo>
                    <a:pt x="29" y="74"/>
                  </a:lnTo>
                  <a:lnTo>
                    <a:pt x="29" y="80"/>
                  </a:lnTo>
                  <a:lnTo>
                    <a:pt x="30" y="82"/>
                  </a:lnTo>
                  <a:lnTo>
                    <a:pt x="30" y="83"/>
                  </a:lnTo>
                  <a:close/>
                  <a:moveTo>
                    <a:pt x="41" y="79"/>
                  </a:moveTo>
                  <a:lnTo>
                    <a:pt x="41" y="79"/>
                  </a:lnTo>
                  <a:lnTo>
                    <a:pt x="41" y="81"/>
                  </a:lnTo>
                  <a:lnTo>
                    <a:pt x="38" y="79"/>
                  </a:lnTo>
                  <a:lnTo>
                    <a:pt x="36" y="78"/>
                  </a:lnTo>
                  <a:lnTo>
                    <a:pt x="35" y="77"/>
                  </a:lnTo>
                  <a:lnTo>
                    <a:pt x="36" y="76"/>
                  </a:lnTo>
                  <a:lnTo>
                    <a:pt x="36" y="75"/>
                  </a:lnTo>
                  <a:lnTo>
                    <a:pt x="38" y="75"/>
                  </a:lnTo>
                  <a:lnTo>
                    <a:pt x="39" y="76"/>
                  </a:lnTo>
                  <a:lnTo>
                    <a:pt x="41" y="79"/>
                  </a:lnTo>
                  <a:close/>
                  <a:moveTo>
                    <a:pt x="52" y="97"/>
                  </a:moveTo>
                  <a:lnTo>
                    <a:pt x="52" y="97"/>
                  </a:lnTo>
                  <a:lnTo>
                    <a:pt x="51" y="98"/>
                  </a:lnTo>
                  <a:lnTo>
                    <a:pt x="49" y="96"/>
                  </a:lnTo>
                  <a:lnTo>
                    <a:pt x="47" y="95"/>
                  </a:lnTo>
                  <a:lnTo>
                    <a:pt x="46" y="93"/>
                  </a:lnTo>
                  <a:lnTo>
                    <a:pt x="43" y="91"/>
                  </a:lnTo>
                  <a:lnTo>
                    <a:pt x="42" y="88"/>
                  </a:lnTo>
                  <a:lnTo>
                    <a:pt x="38" y="83"/>
                  </a:lnTo>
                  <a:lnTo>
                    <a:pt x="38" y="82"/>
                  </a:lnTo>
                  <a:lnTo>
                    <a:pt x="40" y="84"/>
                  </a:lnTo>
                  <a:lnTo>
                    <a:pt x="41" y="85"/>
                  </a:lnTo>
                  <a:lnTo>
                    <a:pt x="43" y="85"/>
                  </a:lnTo>
                  <a:lnTo>
                    <a:pt x="46" y="89"/>
                  </a:lnTo>
                  <a:lnTo>
                    <a:pt x="49" y="93"/>
                  </a:lnTo>
                  <a:lnTo>
                    <a:pt x="53" y="97"/>
                  </a:lnTo>
                  <a:lnTo>
                    <a:pt x="53" y="97"/>
                  </a:lnTo>
                  <a:lnTo>
                    <a:pt x="52" y="97"/>
                  </a:lnTo>
                  <a:close/>
                  <a:moveTo>
                    <a:pt x="52" y="115"/>
                  </a:moveTo>
                  <a:lnTo>
                    <a:pt x="52" y="115"/>
                  </a:lnTo>
                  <a:lnTo>
                    <a:pt x="52" y="116"/>
                  </a:lnTo>
                  <a:lnTo>
                    <a:pt x="52" y="116"/>
                  </a:lnTo>
                  <a:lnTo>
                    <a:pt x="51" y="116"/>
                  </a:lnTo>
                  <a:lnTo>
                    <a:pt x="50" y="116"/>
                  </a:lnTo>
                  <a:lnTo>
                    <a:pt x="42" y="106"/>
                  </a:lnTo>
                  <a:lnTo>
                    <a:pt x="42" y="105"/>
                  </a:lnTo>
                  <a:lnTo>
                    <a:pt x="44" y="107"/>
                  </a:lnTo>
                  <a:lnTo>
                    <a:pt x="52" y="115"/>
                  </a:lnTo>
                  <a:close/>
                  <a:moveTo>
                    <a:pt x="53" y="109"/>
                  </a:moveTo>
                  <a:lnTo>
                    <a:pt x="53" y="109"/>
                  </a:lnTo>
                  <a:lnTo>
                    <a:pt x="54" y="111"/>
                  </a:lnTo>
                  <a:lnTo>
                    <a:pt x="50" y="108"/>
                  </a:lnTo>
                  <a:lnTo>
                    <a:pt x="48" y="106"/>
                  </a:lnTo>
                  <a:lnTo>
                    <a:pt x="48" y="105"/>
                  </a:lnTo>
                  <a:lnTo>
                    <a:pt x="53" y="109"/>
                  </a:lnTo>
                  <a:close/>
                  <a:moveTo>
                    <a:pt x="57" y="113"/>
                  </a:moveTo>
                  <a:lnTo>
                    <a:pt x="57" y="113"/>
                  </a:lnTo>
                  <a:lnTo>
                    <a:pt x="59" y="116"/>
                  </a:lnTo>
                  <a:lnTo>
                    <a:pt x="58" y="115"/>
                  </a:lnTo>
                  <a:lnTo>
                    <a:pt x="55" y="114"/>
                  </a:lnTo>
                  <a:lnTo>
                    <a:pt x="54" y="111"/>
                  </a:lnTo>
                  <a:lnTo>
                    <a:pt x="57" y="113"/>
                  </a:lnTo>
                  <a:close/>
                  <a:moveTo>
                    <a:pt x="102" y="143"/>
                  </a:moveTo>
                  <a:lnTo>
                    <a:pt x="102" y="143"/>
                  </a:lnTo>
                  <a:lnTo>
                    <a:pt x="97" y="143"/>
                  </a:lnTo>
                  <a:lnTo>
                    <a:pt x="92" y="142"/>
                  </a:lnTo>
                  <a:lnTo>
                    <a:pt x="90" y="141"/>
                  </a:lnTo>
                  <a:lnTo>
                    <a:pt x="90" y="140"/>
                  </a:lnTo>
                  <a:lnTo>
                    <a:pt x="91" y="138"/>
                  </a:lnTo>
                  <a:lnTo>
                    <a:pt x="96" y="138"/>
                  </a:lnTo>
                  <a:lnTo>
                    <a:pt x="103" y="140"/>
                  </a:lnTo>
                  <a:lnTo>
                    <a:pt x="105" y="141"/>
                  </a:lnTo>
                  <a:lnTo>
                    <a:pt x="104" y="142"/>
                  </a:lnTo>
                  <a:lnTo>
                    <a:pt x="102" y="143"/>
                  </a:lnTo>
                  <a:close/>
                  <a:moveTo>
                    <a:pt x="114" y="149"/>
                  </a:moveTo>
                  <a:lnTo>
                    <a:pt x="114" y="149"/>
                  </a:lnTo>
                  <a:lnTo>
                    <a:pt x="112" y="150"/>
                  </a:lnTo>
                  <a:lnTo>
                    <a:pt x="98" y="149"/>
                  </a:lnTo>
                  <a:lnTo>
                    <a:pt x="94" y="149"/>
                  </a:lnTo>
                  <a:lnTo>
                    <a:pt x="90" y="146"/>
                  </a:lnTo>
                  <a:lnTo>
                    <a:pt x="89" y="146"/>
                  </a:lnTo>
                  <a:lnTo>
                    <a:pt x="93" y="145"/>
                  </a:lnTo>
                  <a:lnTo>
                    <a:pt x="98" y="146"/>
                  </a:lnTo>
                  <a:lnTo>
                    <a:pt x="99" y="147"/>
                  </a:lnTo>
                  <a:lnTo>
                    <a:pt x="110" y="149"/>
                  </a:lnTo>
                  <a:lnTo>
                    <a:pt x="114" y="149"/>
                  </a:lnTo>
                  <a:close/>
                  <a:moveTo>
                    <a:pt x="129" y="159"/>
                  </a:moveTo>
                  <a:lnTo>
                    <a:pt x="129" y="159"/>
                  </a:lnTo>
                  <a:lnTo>
                    <a:pt x="131" y="158"/>
                  </a:lnTo>
                  <a:lnTo>
                    <a:pt x="133" y="159"/>
                  </a:lnTo>
                  <a:lnTo>
                    <a:pt x="134" y="161"/>
                  </a:lnTo>
                  <a:lnTo>
                    <a:pt x="137" y="163"/>
                  </a:lnTo>
                  <a:lnTo>
                    <a:pt x="141" y="166"/>
                  </a:lnTo>
                  <a:lnTo>
                    <a:pt x="143" y="168"/>
                  </a:lnTo>
                  <a:lnTo>
                    <a:pt x="149" y="172"/>
                  </a:lnTo>
                  <a:lnTo>
                    <a:pt x="150" y="172"/>
                  </a:lnTo>
                  <a:lnTo>
                    <a:pt x="153" y="173"/>
                  </a:lnTo>
                  <a:lnTo>
                    <a:pt x="153" y="175"/>
                  </a:lnTo>
                  <a:lnTo>
                    <a:pt x="154" y="177"/>
                  </a:lnTo>
                  <a:lnTo>
                    <a:pt x="156" y="179"/>
                  </a:lnTo>
                  <a:lnTo>
                    <a:pt x="150" y="175"/>
                  </a:lnTo>
                  <a:lnTo>
                    <a:pt x="144" y="170"/>
                  </a:lnTo>
                  <a:lnTo>
                    <a:pt x="134" y="163"/>
                  </a:lnTo>
                  <a:lnTo>
                    <a:pt x="126" y="162"/>
                  </a:lnTo>
                  <a:lnTo>
                    <a:pt x="116" y="156"/>
                  </a:lnTo>
                  <a:lnTo>
                    <a:pt x="110" y="154"/>
                  </a:lnTo>
                  <a:lnTo>
                    <a:pt x="112" y="154"/>
                  </a:lnTo>
                  <a:lnTo>
                    <a:pt x="115" y="154"/>
                  </a:lnTo>
                  <a:lnTo>
                    <a:pt x="131" y="161"/>
                  </a:lnTo>
                  <a:lnTo>
                    <a:pt x="129" y="159"/>
                  </a:lnTo>
                  <a:close/>
                  <a:moveTo>
                    <a:pt x="97" y="155"/>
                  </a:moveTo>
                  <a:lnTo>
                    <a:pt x="97" y="155"/>
                  </a:lnTo>
                  <a:lnTo>
                    <a:pt x="103" y="156"/>
                  </a:lnTo>
                  <a:lnTo>
                    <a:pt x="107" y="155"/>
                  </a:lnTo>
                  <a:lnTo>
                    <a:pt x="111" y="156"/>
                  </a:lnTo>
                  <a:lnTo>
                    <a:pt x="114" y="158"/>
                  </a:lnTo>
                  <a:lnTo>
                    <a:pt x="114" y="158"/>
                  </a:lnTo>
                  <a:lnTo>
                    <a:pt x="111" y="158"/>
                  </a:lnTo>
                  <a:lnTo>
                    <a:pt x="108" y="158"/>
                  </a:lnTo>
                  <a:lnTo>
                    <a:pt x="104" y="159"/>
                  </a:lnTo>
                  <a:lnTo>
                    <a:pt x="100" y="158"/>
                  </a:lnTo>
                  <a:lnTo>
                    <a:pt x="99" y="157"/>
                  </a:lnTo>
                  <a:lnTo>
                    <a:pt x="98" y="156"/>
                  </a:lnTo>
                  <a:lnTo>
                    <a:pt x="97" y="155"/>
                  </a:lnTo>
                  <a:close/>
                  <a:moveTo>
                    <a:pt x="127" y="164"/>
                  </a:moveTo>
                  <a:lnTo>
                    <a:pt x="127" y="164"/>
                  </a:lnTo>
                  <a:lnTo>
                    <a:pt x="131" y="167"/>
                  </a:lnTo>
                  <a:lnTo>
                    <a:pt x="119" y="164"/>
                  </a:lnTo>
                  <a:lnTo>
                    <a:pt x="120" y="163"/>
                  </a:lnTo>
                  <a:lnTo>
                    <a:pt x="122" y="163"/>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0" name="Hungary">
              <a:extLst>
                <a:ext uri="{FF2B5EF4-FFF2-40B4-BE49-F238E27FC236}">
                  <a16:creationId xmlns:a16="http://schemas.microsoft.com/office/drawing/2014/main" id="{EB7B9810-2C42-4050-9971-1EAF27D98F5D}"/>
                </a:ext>
              </a:extLst>
            </p:cNvPr>
            <p:cNvSpPr>
              <a:spLocks/>
            </p:cNvSpPr>
            <p:nvPr/>
          </p:nvSpPr>
          <p:spPr bwMode="auto">
            <a:xfrm>
              <a:off x="6395731" y="4644814"/>
              <a:ext cx="600677" cy="362190"/>
            </a:xfrm>
            <a:custGeom>
              <a:avLst/>
              <a:gdLst>
                <a:gd name="T0" fmla="*/ 191 w 211"/>
                <a:gd name="T1" fmla="*/ 6 h 128"/>
                <a:gd name="T2" fmla="*/ 193 w 211"/>
                <a:gd name="T3" fmla="*/ 10 h 128"/>
                <a:gd name="T4" fmla="*/ 200 w 211"/>
                <a:gd name="T5" fmla="*/ 16 h 128"/>
                <a:gd name="T6" fmla="*/ 206 w 211"/>
                <a:gd name="T7" fmla="*/ 21 h 128"/>
                <a:gd name="T8" fmla="*/ 211 w 211"/>
                <a:gd name="T9" fmla="*/ 24 h 128"/>
                <a:gd name="T10" fmla="*/ 211 w 211"/>
                <a:gd name="T11" fmla="*/ 29 h 128"/>
                <a:gd name="T12" fmla="*/ 199 w 211"/>
                <a:gd name="T13" fmla="*/ 36 h 128"/>
                <a:gd name="T14" fmla="*/ 192 w 211"/>
                <a:gd name="T15" fmla="*/ 40 h 128"/>
                <a:gd name="T16" fmla="*/ 184 w 211"/>
                <a:gd name="T17" fmla="*/ 49 h 128"/>
                <a:gd name="T18" fmla="*/ 180 w 211"/>
                <a:gd name="T19" fmla="*/ 58 h 128"/>
                <a:gd name="T20" fmla="*/ 173 w 211"/>
                <a:gd name="T21" fmla="*/ 71 h 128"/>
                <a:gd name="T22" fmla="*/ 168 w 211"/>
                <a:gd name="T23" fmla="*/ 83 h 128"/>
                <a:gd name="T24" fmla="*/ 163 w 211"/>
                <a:gd name="T25" fmla="*/ 90 h 128"/>
                <a:gd name="T26" fmla="*/ 161 w 211"/>
                <a:gd name="T27" fmla="*/ 98 h 128"/>
                <a:gd name="T28" fmla="*/ 157 w 211"/>
                <a:gd name="T29" fmla="*/ 104 h 128"/>
                <a:gd name="T30" fmla="*/ 145 w 211"/>
                <a:gd name="T31" fmla="*/ 107 h 128"/>
                <a:gd name="T32" fmla="*/ 141 w 211"/>
                <a:gd name="T33" fmla="*/ 111 h 128"/>
                <a:gd name="T34" fmla="*/ 128 w 211"/>
                <a:gd name="T35" fmla="*/ 111 h 128"/>
                <a:gd name="T36" fmla="*/ 113 w 211"/>
                <a:gd name="T37" fmla="*/ 110 h 128"/>
                <a:gd name="T38" fmla="*/ 104 w 211"/>
                <a:gd name="T39" fmla="*/ 114 h 128"/>
                <a:gd name="T40" fmla="*/ 97 w 211"/>
                <a:gd name="T41" fmla="*/ 118 h 128"/>
                <a:gd name="T42" fmla="*/ 92 w 211"/>
                <a:gd name="T43" fmla="*/ 118 h 128"/>
                <a:gd name="T44" fmla="*/ 85 w 211"/>
                <a:gd name="T45" fmla="*/ 121 h 128"/>
                <a:gd name="T46" fmla="*/ 76 w 211"/>
                <a:gd name="T47" fmla="*/ 126 h 128"/>
                <a:gd name="T48" fmla="*/ 68 w 211"/>
                <a:gd name="T49" fmla="*/ 127 h 128"/>
                <a:gd name="T50" fmla="*/ 48 w 211"/>
                <a:gd name="T51" fmla="*/ 123 h 128"/>
                <a:gd name="T52" fmla="*/ 38 w 211"/>
                <a:gd name="T53" fmla="*/ 117 h 128"/>
                <a:gd name="T54" fmla="*/ 26 w 211"/>
                <a:gd name="T55" fmla="*/ 105 h 128"/>
                <a:gd name="T56" fmla="*/ 13 w 211"/>
                <a:gd name="T57" fmla="*/ 94 h 128"/>
                <a:gd name="T58" fmla="*/ 9 w 211"/>
                <a:gd name="T59" fmla="*/ 86 h 128"/>
                <a:gd name="T60" fmla="*/ 7 w 211"/>
                <a:gd name="T61" fmla="*/ 80 h 128"/>
                <a:gd name="T62" fmla="*/ 7 w 211"/>
                <a:gd name="T63" fmla="*/ 72 h 128"/>
                <a:gd name="T64" fmla="*/ 12 w 211"/>
                <a:gd name="T65" fmla="*/ 69 h 128"/>
                <a:gd name="T66" fmla="*/ 11 w 211"/>
                <a:gd name="T67" fmla="*/ 65 h 128"/>
                <a:gd name="T68" fmla="*/ 11 w 211"/>
                <a:gd name="T69" fmla="*/ 55 h 128"/>
                <a:gd name="T70" fmla="*/ 16 w 211"/>
                <a:gd name="T71" fmla="*/ 51 h 128"/>
                <a:gd name="T72" fmla="*/ 11 w 211"/>
                <a:gd name="T73" fmla="*/ 42 h 128"/>
                <a:gd name="T74" fmla="*/ 14 w 211"/>
                <a:gd name="T75" fmla="*/ 37 h 128"/>
                <a:gd name="T76" fmla="*/ 22 w 211"/>
                <a:gd name="T77" fmla="*/ 41 h 128"/>
                <a:gd name="T78" fmla="*/ 30 w 211"/>
                <a:gd name="T79" fmla="*/ 39 h 128"/>
                <a:gd name="T80" fmla="*/ 30 w 211"/>
                <a:gd name="T81" fmla="*/ 32 h 128"/>
                <a:gd name="T82" fmla="*/ 34 w 211"/>
                <a:gd name="T83" fmla="*/ 25 h 128"/>
                <a:gd name="T84" fmla="*/ 43 w 211"/>
                <a:gd name="T85" fmla="*/ 31 h 128"/>
                <a:gd name="T86" fmla="*/ 64 w 211"/>
                <a:gd name="T87" fmla="*/ 37 h 128"/>
                <a:gd name="T88" fmla="*/ 84 w 211"/>
                <a:gd name="T89" fmla="*/ 33 h 128"/>
                <a:gd name="T90" fmla="*/ 88 w 211"/>
                <a:gd name="T91" fmla="*/ 23 h 128"/>
                <a:gd name="T92" fmla="*/ 108 w 211"/>
                <a:gd name="T93" fmla="*/ 16 h 128"/>
                <a:gd name="T94" fmla="*/ 119 w 211"/>
                <a:gd name="T95" fmla="*/ 20 h 128"/>
                <a:gd name="T96" fmla="*/ 137 w 211"/>
                <a:gd name="T97" fmla="*/ 3 h 128"/>
                <a:gd name="T98" fmla="*/ 152 w 211"/>
                <a:gd name="T99" fmla="*/ 1 h 128"/>
                <a:gd name="T100" fmla="*/ 167 w 211"/>
                <a:gd name="T101" fmla="*/ 0 h 128"/>
                <a:gd name="T102" fmla="*/ 173 w 211"/>
                <a:gd name="T103" fmla="*/ 6 h 128"/>
                <a:gd name="T104" fmla="*/ 177 w 211"/>
                <a:gd name="T105" fmla="*/ 1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1" h="128">
                  <a:moveTo>
                    <a:pt x="188" y="7"/>
                  </a:moveTo>
                  <a:lnTo>
                    <a:pt x="188" y="7"/>
                  </a:lnTo>
                  <a:lnTo>
                    <a:pt x="191" y="6"/>
                  </a:lnTo>
                  <a:lnTo>
                    <a:pt x="191" y="6"/>
                  </a:lnTo>
                  <a:lnTo>
                    <a:pt x="192" y="7"/>
                  </a:lnTo>
                  <a:lnTo>
                    <a:pt x="193" y="9"/>
                  </a:lnTo>
                  <a:lnTo>
                    <a:pt x="193" y="9"/>
                  </a:lnTo>
                  <a:lnTo>
                    <a:pt x="193" y="10"/>
                  </a:lnTo>
                  <a:lnTo>
                    <a:pt x="194" y="12"/>
                  </a:lnTo>
                  <a:lnTo>
                    <a:pt x="195" y="14"/>
                  </a:lnTo>
                  <a:lnTo>
                    <a:pt x="197" y="14"/>
                  </a:lnTo>
                  <a:lnTo>
                    <a:pt x="200" y="16"/>
                  </a:lnTo>
                  <a:lnTo>
                    <a:pt x="202" y="19"/>
                  </a:lnTo>
                  <a:lnTo>
                    <a:pt x="205" y="21"/>
                  </a:lnTo>
                  <a:lnTo>
                    <a:pt x="205" y="21"/>
                  </a:lnTo>
                  <a:lnTo>
                    <a:pt x="206" y="21"/>
                  </a:lnTo>
                  <a:lnTo>
                    <a:pt x="208" y="21"/>
                  </a:lnTo>
                  <a:lnTo>
                    <a:pt x="209" y="21"/>
                  </a:lnTo>
                  <a:lnTo>
                    <a:pt x="210" y="23"/>
                  </a:lnTo>
                  <a:lnTo>
                    <a:pt x="211" y="24"/>
                  </a:lnTo>
                  <a:lnTo>
                    <a:pt x="211" y="26"/>
                  </a:lnTo>
                  <a:lnTo>
                    <a:pt x="211" y="28"/>
                  </a:lnTo>
                  <a:lnTo>
                    <a:pt x="211" y="28"/>
                  </a:lnTo>
                  <a:lnTo>
                    <a:pt x="211" y="29"/>
                  </a:lnTo>
                  <a:lnTo>
                    <a:pt x="205" y="35"/>
                  </a:lnTo>
                  <a:lnTo>
                    <a:pt x="203" y="37"/>
                  </a:lnTo>
                  <a:lnTo>
                    <a:pt x="202" y="37"/>
                  </a:lnTo>
                  <a:lnTo>
                    <a:pt x="199" y="36"/>
                  </a:lnTo>
                  <a:lnTo>
                    <a:pt x="197" y="37"/>
                  </a:lnTo>
                  <a:lnTo>
                    <a:pt x="195" y="38"/>
                  </a:lnTo>
                  <a:lnTo>
                    <a:pt x="193" y="38"/>
                  </a:lnTo>
                  <a:lnTo>
                    <a:pt x="192" y="40"/>
                  </a:lnTo>
                  <a:lnTo>
                    <a:pt x="190" y="43"/>
                  </a:lnTo>
                  <a:lnTo>
                    <a:pt x="188" y="45"/>
                  </a:lnTo>
                  <a:lnTo>
                    <a:pt x="185" y="47"/>
                  </a:lnTo>
                  <a:lnTo>
                    <a:pt x="184" y="49"/>
                  </a:lnTo>
                  <a:lnTo>
                    <a:pt x="184" y="54"/>
                  </a:lnTo>
                  <a:lnTo>
                    <a:pt x="183" y="55"/>
                  </a:lnTo>
                  <a:lnTo>
                    <a:pt x="181" y="57"/>
                  </a:lnTo>
                  <a:lnTo>
                    <a:pt x="180" y="58"/>
                  </a:lnTo>
                  <a:lnTo>
                    <a:pt x="177" y="65"/>
                  </a:lnTo>
                  <a:lnTo>
                    <a:pt x="176" y="68"/>
                  </a:lnTo>
                  <a:lnTo>
                    <a:pt x="174" y="70"/>
                  </a:lnTo>
                  <a:lnTo>
                    <a:pt x="173" y="71"/>
                  </a:lnTo>
                  <a:lnTo>
                    <a:pt x="173" y="73"/>
                  </a:lnTo>
                  <a:lnTo>
                    <a:pt x="171" y="77"/>
                  </a:lnTo>
                  <a:lnTo>
                    <a:pt x="168" y="81"/>
                  </a:lnTo>
                  <a:lnTo>
                    <a:pt x="168" y="83"/>
                  </a:lnTo>
                  <a:lnTo>
                    <a:pt x="168" y="85"/>
                  </a:lnTo>
                  <a:lnTo>
                    <a:pt x="166" y="88"/>
                  </a:lnTo>
                  <a:lnTo>
                    <a:pt x="164" y="89"/>
                  </a:lnTo>
                  <a:lnTo>
                    <a:pt x="163" y="90"/>
                  </a:lnTo>
                  <a:lnTo>
                    <a:pt x="162" y="91"/>
                  </a:lnTo>
                  <a:lnTo>
                    <a:pt x="161" y="95"/>
                  </a:lnTo>
                  <a:lnTo>
                    <a:pt x="161" y="97"/>
                  </a:lnTo>
                  <a:lnTo>
                    <a:pt x="161" y="98"/>
                  </a:lnTo>
                  <a:lnTo>
                    <a:pt x="159" y="99"/>
                  </a:lnTo>
                  <a:lnTo>
                    <a:pt x="158" y="101"/>
                  </a:lnTo>
                  <a:lnTo>
                    <a:pt x="158" y="103"/>
                  </a:lnTo>
                  <a:lnTo>
                    <a:pt x="157" y="104"/>
                  </a:lnTo>
                  <a:lnTo>
                    <a:pt x="154" y="106"/>
                  </a:lnTo>
                  <a:lnTo>
                    <a:pt x="148" y="105"/>
                  </a:lnTo>
                  <a:lnTo>
                    <a:pt x="145" y="106"/>
                  </a:lnTo>
                  <a:lnTo>
                    <a:pt x="145" y="107"/>
                  </a:lnTo>
                  <a:lnTo>
                    <a:pt x="145" y="108"/>
                  </a:lnTo>
                  <a:lnTo>
                    <a:pt x="144" y="109"/>
                  </a:lnTo>
                  <a:lnTo>
                    <a:pt x="142" y="110"/>
                  </a:lnTo>
                  <a:lnTo>
                    <a:pt x="141" y="111"/>
                  </a:lnTo>
                  <a:lnTo>
                    <a:pt x="138" y="109"/>
                  </a:lnTo>
                  <a:lnTo>
                    <a:pt x="131" y="111"/>
                  </a:lnTo>
                  <a:lnTo>
                    <a:pt x="129" y="112"/>
                  </a:lnTo>
                  <a:lnTo>
                    <a:pt x="128" y="111"/>
                  </a:lnTo>
                  <a:lnTo>
                    <a:pt x="127" y="111"/>
                  </a:lnTo>
                  <a:lnTo>
                    <a:pt x="120" y="110"/>
                  </a:lnTo>
                  <a:lnTo>
                    <a:pt x="117" y="110"/>
                  </a:lnTo>
                  <a:lnTo>
                    <a:pt x="113" y="110"/>
                  </a:lnTo>
                  <a:lnTo>
                    <a:pt x="110" y="109"/>
                  </a:lnTo>
                  <a:lnTo>
                    <a:pt x="107" y="110"/>
                  </a:lnTo>
                  <a:lnTo>
                    <a:pt x="105" y="113"/>
                  </a:lnTo>
                  <a:lnTo>
                    <a:pt x="104" y="114"/>
                  </a:lnTo>
                  <a:lnTo>
                    <a:pt x="103" y="115"/>
                  </a:lnTo>
                  <a:lnTo>
                    <a:pt x="101" y="116"/>
                  </a:lnTo>
                  <a:lnTo>
                    <a:pt x="99" y="117"/>
                  </a:lnTo>
                  <a:lnTo>
                    <a:pt x="97" y="118"/>
                  </a:lnTo>
                  <a:lnTo>
                    <a:pt x="95" y="117"/>
                  </a:lnTo>
                  <a:lnTo>
                    <a:pt x="93" y="116"/>
                  </a:lnTo>
                  <a:lnTo>
                    <a:pt x="93" y="116"/>
                  </a:lnTo>
                  <a:lnTo>
                    <a:pt x="92" y="118"/>
                  </a:lnTo>
                  <a:lnTo>
                    <a:pt x="91" y="119"/>
                  </a:lnTo>
                  <a:lnTo>
                    <a:pt x="88" y="120"/>
                  </a:lnTo>
                  <a:lnTo>
                    <a:pt x="88" y="120"/>
                  </a:lnTo>
                  <a:lnTo>
                    <a:pt x="85" y="121"/>
                  </a:lnTo>
                  <a:lnTo>
                    <a:pt x="82" y="121"/>
                  </a:lnTo>
                  <a:lnTo>
                    <a:pt x="80" y="121"/>
                  </a:lnTo>
                  <a:lnTo>
                    <a:pt x="77" y="125"/>
                  </a:lnTo>
                  <a:lnTo>
                    <a:pt x="76" y="126"/>
                  </a:lnTo>
                  <a:lnTo>
                    <a:pt x="73" y="127"/>
                  </a:lnTo>
                  <a:lnTo>
                    <a:pt x="71" y="128"/>
                  </a:lnTo>
                  <a:lnTo>
                    <a:pt x="68" y="127"/>
                  </a:lnTo>
                  <a:lnTo>
                    <a:pt x="68" y="127"/>
                  </a:lnTo>
                  <a:lnTo>
                    <a:pt x="58" y="127"/>
                  </a:lnTo>
                  <a:lnTo>
                    <a:pt x="53" y="126"/>
                  </a:lnTo>
                  <a:lnTo>
                    <a:pt x="50" y="125"/>
                  </a:lnTo>
                  <a:lnTo>
                    <a:pt x="48" y="123"/>
                  </a:lnTo>
                  <a:lnTo>
                    <a:pt x="47" y="121"/>
                  </a:lnTo>
                  <a:lnTo>
                    <a:pt x="45" y="120"/>
                  </a:lnTo>
                  <a:lnTo>
                    <a:pt x="41" y="119"/>
                  </a:lnTo>
                  <a:lnTo>
                    <a:pt x="38" y="117"/>
                  </a:lnTo>
                  <a:lnTo>
                    <a:pt x="36" y="113"/>
                  </a:lnTo>
                  <a:lnTo>
                    <a:pt x="33" y="111"/>
                  </a:lnTo>
                  <a:lnTo>
                    <a:pt x="29" y="108"/>
                  </a:lnTo>
                  <a:lnTo>
                    <a:pt x="26" y="105"/>
                  </a:lnTo>
                  <a:lnTo>
                    <a:pt x="24" y="102"/>
                  </a:lnTo>
                  <a:lnTo>
                    <a:pt x="20" y="98"/>
                  </a:lnTo>
                  <a:lnTo>
                    <a:pt x="15" y="95"/>
                  </a:lnTo>
                  <a:lnTo>
                    <a:pt x="13" y="94"/>
                  </a:lnTo>
                  <a:lnTo>
                    <a:pt x="13" y="93"/>
                  </a:lnTo>
                  <a:lnTo>
                    <a:pt x="10" y="90"/>
                  </a:lnTo>
                  <a:lnTo>
                    <a:pt x="9" y="88"/>
                  </a:lnTo>
                  <a:lnTo>
                    <a:pt x="9" y="86"/>
                  </a:lnTo>
                  <a:lnTo>
                    <a:pt x="9" y="85"/>
                  </a:lnTo>
                  <a:lnTo>
                    <a:pt x="8" y="84"/>
                  </a:lnTo>
                  <a:lnTo>
                    <a:pt x="7" y="82"/>
                  </a:lnTo>
                  <a:lnTo>
                    <a:pt x="7" y="80"/>
                  </a:lnTo>
                  <a:lnTo>
                    <a:pt x="6" y="78"/>
                  </a:lnTo>
                  <a:lnTo>
                    <a:pt x="0" y="78"/>
                  </a:lnTo>
                  <a:lnTo>
                    <a:pt x="5" y="73"/>
                  </a:lnTo>
                  <a:lnTo>
                    <a:pt x="7" y="72"/>
                  </a:lnTo>
                  <a:lnTo>
                    <a:pt x="10" y="72"/>
                  </a:lnTo>
                  <a:lnTo>
                    <a:pt x="11" y="71"/>
                  </a:lnTo>
                  <a:lnTo>
                    <a:pt x="11" y="71"/>
                  </a:lnTo>
                  <a:lnTo>
                    <a:pt x="12" y="69"/>
                  </a:lnTo>
                  <a:lnTo>
                    <a:pt x="12" y="68"/>
                  </a:lnTo>
                  <a:lnTo>
                    <a:pt x="12" y="66"/>
                  </a:lnTo>
                  <a:lnTo>
                    <a:pt x="12" y="65"/>
                  </a:lnTo>
                  <a:lnTo>
                    <a:pt x="11" y="65"/>
                  </a:lnTo>
                  <a:lnTo>
                    <a:pt x="10" y="61"/>
                  </a:lnTo>
                  <a:lnTo>
                    <a:pt x="11" y="60"/>
                  </a:lnTo>
                  <a:lnTo>
                    <a:pt x="11" y="59"/>
                  </a:lnTo>
                  <a:lnTo>
                    <a:pt x="11" y="55"/>
                  </a:lnTo>
                  <a:lnTo>
                    <a:pt x="11" y="53"/>
                  </a:lnTo>
                  <a:lnTo>
                    <a:pt x="13" y="53"/>
                  </a:lnTo>
                  <a:lnTo>
                    <a:pt x="15" y="52"/>
                  </a:lnTo>
                  <a:lnTo>
                    <a:pt x="16" y="51"/>
                  </a:lnTo>
                  <a:lnTo>
                    <a:pt x="17" y="50"/>
                  </a:lnTo>
                  <a:lnTo>
                    <a:pt x="18" y="47"/>
                  </a:lnTo>
                  <a:lnTo>
                    <a:pt x="17" y="44"/>
                  </a:lnTo>
                  <a:lnTo>
                    <a:pt x="11" y="42"/>
                  </a:lnTo>
                  <a:lnTo>
                    <a:pt x="10" y="41"/>
                  </a:lnTo>
                  <a:lnTo>
                    <a:pt x="12" y="40"/>
                  </a:lnTo>
                  <a:lnTo>
                    <a:pt x="13" y="38"/>
                  </a:lnTo>
                  <a:lnTo>
                    <a:pt x="14" y="37"/>
                  </a:lnTo>
                  <a:lnTo>
                    <a:pt x="16" y="37"/>
                  </a:lnTo>
                  <a:lnTo>
                    <a:pt x="17" y="38"/>
                  </a:lnTo>
                  <a:lnTo>
                    <a:pt x="20" y="40"/>
                  </a:lnTo>
                  <a:lnTo>
                    <a:pt x="22" y="41"/>
                  </a:lnTo>
                  <a:lnTo>
                    <a:pt x="23" y="40"/>
                  </a:lnTo>
                  <a:lnTo>
                    <a:pt x="24" y="40"/>
                  </a:lnTo>
                  <a:lnTo>
                    <a:pt x="27" y="40"/>
                  </a:lnTo>
                  <a:lnTo>
                    <a:pt x="30" y="39"/>
                  </a:lnTo>
                  <a:lnTo>
                    <a:pt x="30" y="37"/>
                  </a:lnTo>
                  <a:lnTo>
                    <a:pt x="30" y="35"/>
                  </a:lnTo>
                  <a:lnTo>
                    <a:pt x="29" y="33"/>
                  </a:lnTo>
                  <a:lnTo>
                    <a:pt x="30" y="32"/>
                  </a:lnTo>
                  <a:lnTo>
                    <a:pt x="31" y="30"/>
                  </a:lnTo>
                  <a:lnTo>
                    <a:pt x="31" y="27"/>
                  </a:lnTo>
                  <a:lnTo>
                    <a:pt x="33" y="25"/>
                  </a:lnTo>
                  <a:lnTo>
                    <a:pt x="34" y="25"/>
                  </a:lnTo>
                  <a:lnTo>
                    <a:pt x="37" y="26"/>
                  </a:lnTo>
                  <a:lnTo>
                    <a:pt x="38" y="26"/>
                  </a:lnTo>
                  <a:lnTo>
                    <a:pt x="38" y="26"/>
                  </a:lnTo>
                  <a:lnTo>
                    <a:pt x="43" y="31"/>
                  </a:lnTo>
                  <a:lnTo>
                    <a:pt x="48" y="35"/>
                  </a:lnTo>
                  <a:lnTo>
                    <a:pt x="52" y="36"/>
                  </a:lnTo>
                  <a:lnTo>
                    <a:pt x="58" y="36"/>
                  </a:lnTo>
                  <a:lnTo>
                    <a:pt x="64" y="37"/>
                  </a:lnTo>
                  <a:lnTo>
                    <a:pt x="74" y="36"/>
                  </a:lnTo>
                  <a:lnTo>
                    <a:pt x="82" y="36"/>
                  </a:lnTo>
                  <a:lnTo>
                    <a:pt x="83" y="35"/>
                  </a:lnTo>
                  <a:lnTo>
                    <a:pt x="84" y="33"/>
                  </a:lnTo>
                  <a:lnTo>
                    <a:pt x="83" y="31"/>
                  </a:lnTo>
                  <a:lnTo>
                    <a:pt x="83" y="29"/>
                  </a:lnTo>
                  <a:lnTo>
                    <a:pt x="84" y="26"/>
                  </a:lnTo>
                  <a:lnTo>
                    <a:pt x="88" y="23"/>
                  </a:lnTo>
                  <a:lnTo>
                    <a:pt x="99" y="22"/>
                  </a:lnTo>
                  <a:lnTo>
                    <a:pt x="105" y="21"/>
                  </a:lnTo>
                  <a:lnTo>
                    <a:pt x="106" y="18"/>
                  </a:lnTo>
                  <a:lnTo>
                    <a:pt x="108" y="16"/>
                  </a:lnTo>
                  <a:lnTo>
                    <a:pt x="110" y="15"/>
                  </a:lnTo>
                  <a:lnTo>
                    <a:pt x="113" y="16"/>
                  </a:lnTo>
                  <a:lnTo>
                    <a:pt x="116" y="18"/>
                  </a:lnTo>
                  <a:lnTo>
                    <a:pt x="119" y="20"/>
                  </a:lnTo>
                  <a:lnTo>
                    <a:pt x="120" y="19"/>
                  </a:lnTo>
                  <a:lnTo>
                    <a:pt x="126" y="15"/>
                  </a:lnTo>
                  <a:lnTo>
                    <a:pt x="132" y="12"/>
                  </a:lnTo>
                  <a:lnTo>
                    <a:pt x="137" y="3"/>
                  </a:lnTo>
                  <a:lnTo>
                    <a:pt x="137" y="1"/>
                  </a:lnTo>
                  <a:lnTo>
                    <a:pt x="142" y="0"/>
                  </a:lnTo>
                  <a:lnTo>
                    <a:pt x="149" y="0"/>
                  </a:lnTo>
                  <a:lnTo>
                    <a:pt x="152" y="1"/>
                  </a:lnTo>
                  <a:lnTo>
                    <a:pt x="155" y="2"/>
                  </a:lnTo>
                  <a:lnTo>
                    <a:pt x="159" y="2"/>
                  </a:lnTo>
                  <a:lnTo>
                    <a:pt x="165" y="0"/>
                  </a:lnTo>
                  <a:lnTo>
                    <a:pt x="167" y="0"/>
                  </a:lnTo>
                  <a:lnTo>
                    <a:pt x="169" y="1"/>
                  </a:lnTo>
                  <a:lnTo>
                    <a:pt x="171" y="3"/>
                  </a:lnTo>
                  <a:lnTo>
                    <a:pt x="172" y="4"/>
                  </a:lnTo>
                  <a:lnTo>
                    <a:pt x="173" y="6"/>
                  </a:lnTo>
                  <a:lnTo>
                    <a:pt x="173" y="7"/>
                  </a:lnTo>
                  <a:lnTo>
                    <a:pt x="174" y="8"/>
                  </a:lnTo>
                  <a:lnTo>
                    <a:pt x="175" y="10"/>
                  </a:lnTo>
                  <a:lnTo>
                    <a:pt x="177" y="10"/>
                  </a:lnTo>
                  <a:lnTo>
                    <a:pt x="188" y="7"/>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1" name="Kosovo">
              <a:extLst>
                <a:ext uri="{FF2B5EF4-FFF2-40B4-BE49-F238E27FC236}">
                  <a16:creationId xmlns:a16="http://schemas.microsoft.com/office/drawing/2014/main" id="{0E510491-B552-4092-82BC-76C4200D718D}"/>
                </a:ext>
              </a:extLst>
            </p:cNvPr>
            <p:cNvSpPr>
              <a:spLocks/>
            </p:cNvSpPr>
            <p:nvPr/>
          </p:nvSpPr>
          <p:spPr bwMode="auto">
            <a:xfrm>
              <a:off x="6745579" y="5316514"/>
              <a:ext cx="151822" cy="171218"/>
            </a:xfrm>
            <a:custGeom>
              <a:avLst/>
              <a:gdLst>
                <a:gd name="T0" fmla="*/ 48 w 53"/>
                <a:gd name="T1" fmla="*/ 42 h 59"/>
                <a:gd name="T2" fmla="*/ 42 w 53"/>
                <a:gd name="T3" fmla="*/ 44 h 59"/>
                <a:gd name="T4" fmla="*/ 39 w 53"/>
                <a:gd name="T5" fmla="*/ 47 h 59"/>
                <a:gd name="T6" fmla="*/ 38 w 53"/>
                <a:gd name="T7" fmla="*/ 49 h 59"/>
                <a:gd name="T8" fmla="*/ 34 w 53"/>
                <a:gd name="T9" fmla="*/ 45 h 59"/>
                <a:gd name="T10" fmla="*/ 23 w 53"/>
                <a:gd name="T11" fmla="*/ 50 h 59"/>
                <a:gd name="T12" fmla="*/ 22 w 53"/>
                <a:gd name="T13" fmla="*/ 57 h 59"/>
                <a:gd name="T14" fmla="*/ 20 w 53"/>
                <a:gd name="T15" fmla="*/ 59 h 59"/>
                <a:gd name="T16" fmla="*/ 16 w 53"/>
                <a:gd name="T17" fmla="*/ 58 h 59"/>
                <a:gd name="T18" fmla="*/ 17 w 53"/>
                <a:gd name="T19" fmla="*/ 52 h 59"/>
                <a:gd name="T20" fmla="*/ 14 w 53"/>
                <a:gd name="T21" fmla="*/ 43 h 59"/>
                <a:gd name="T22" fmla="*/ 10 w 53"/>
                <a:gd name="T23" fmla="*/ 40 h 59"/>
                <a:gd name="T24" fmla="*/ 5 w 53"/>
                <a:gd name="T25" fmla="*/ 35 h 59"/>
                <a:gd name="T26" fmla="*/ 1 w 53"/>
                <a:gd name="T27" fmla="*/ 30 h 59"/>
                <a:gd name="T28" fmla="*/ 2 w 53"/>
                <a:gd name="T29" fmla="*/ 26 h 59"/>
                <a:gd name="T30" fmla="*/ 0 w 53"/>
                <a:gd name="T31" fmla="*/ 22 h 59"/>
                <a:gd name="T32" fmla="*/ 3 w 53"/>
                <a:gd name="T33" fmla="*/ 21 h 59"/>
                <a:gd name="T34" fmla="*/ 6 w 53"/>
                <a:gd name="T35" fmla="*/ 19 h 59"/>
                <a:gd name="T36" fmla="*/ 13 w 53"/>
                <a:gd name="T37" fmla="*/ 17 h 59"/>
                <a:gd name="T38" fmla="*/ 13 w 53"/>
                <a:gd name="T39" fmla="*/ 14 h 59"/>
                <a:gd name="T40" fmla="*/ 18 w 53"/>
                <a:gd name="T41" fmla="*/ 9 h 59"/>
                <a:gd name="T42" fmla="*/ 19 w 53"/>
                <a:gd name="T43" fmla="*/ 6 h 59"/>
                <a:gd name="T44" fmla="*/ 18 w 53"/>
                <a:gd name="T45" fmla="*/ 3 h 59"/>
                <a:gd name="T46" fmla="*/ 21 w 53"/>
                <a:gd name="T47" fmla="*/ 1 h 59"/>
                <a:gd name="T48" fmla="*/ 24 w 53"/>
                <a:gd name="T49" fmla="*/ 0 h 59"/>
                <a:gd name="T50" fmla="*/ 24 w 53"/>
                <a:gd name="T51" fmla="*/ 2 h 59"/>
                <a:gd name="T52" fmla="*/ 27 w 53"/>
                <a:gd name="T53" fmla="*/ 4 h 59"/>
                <a:gd name="T54" fmla="*/ 32 w 53"/>
                <a:gd name="T55" fmla="*/ 7 h 59"/>
                <a:gd name="T56" fmla="*/ 37 w 53"/>
                <a:gd name="T57" fmla="*/ 12 h 59"/>
                <a:gd name="T58" fmla="*/ 40 w 53"/>
                <a:gd name="T59" fmla="*/ 16 h 59"/>
                <a:gd name="T60" fmla="*/ 42 w 53"/>
                <a:gd name="T61" fmla="*/ 21 h 59"/>
                <a:gd name="T62" fmla="*/ 53 w 53"/>
                <a:gd name="T63" fmla="*/ 24 h 59"/>
                <a:gd name="T64" fmla="*/ 53 w 53"/>
                <a:gd name="T65" fmla="*/ 25 h 59"/>
                <a:gd name="T66" fmla="*/ 49 w 53"/>
                <a:gd name="T67" fmla="*/ 35 h 59"/>
                <a:gd name="T68" fmla="*/ 46 w 53"/>
                <a:gd name="T69" fmla="*/ 38 h 59"/>
                <a:gd name="T70" fmla="*/ 47 w 53"/>
                <a:gd name="T71"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 h="59">
                  <a:moveTo>
                    <a:pt x="48" y="42"/>
                  </a:moveTo>
                  <a:lnTo>
                    <a:pt x="48" y="42"/>
                  </a:lnTo>
                  <a:lnTo>
                    <a:pt x="47" y="42"/>
                  </a:lnTo>
                  <a:lnTo>
                    <a:pt x="42" y="44"/>
                  </a:lnTo>
                  <a:lnTo>
                    <a:pt x="40" y="45"/>
                  </a:lnTo>
                  <a:lnTo>
                    <a:pt x="39" y="47"/>
                  </a:lnTo>
                  <a:lnTo>
                    <a:pt x="39" y="49"/>
                  </a:lnTo>
                  <a:lnTo>
                    <a:pt x="38" y="49"/>
                  </a:lnTo>
                  <a:lnTo>
                    <a:pt x="36" y="47"/>
                  </a:lnTo>
                  <a:lnTo>
                    <a:pt x="34" y="45"/>
                  </a:lnTo>
                  <a:lnTo>
                    <a:pt x="32" y="46"/>
                  </a:lnTo>
                  <a:lnTo>
                    <a:pt x="23" y="50"/>
                  </a:lnTo>
                  <a:lnTo>
                    <a:pt x="22" y="52"/>
                  </a:lnTo>
                  <a:lnTo>
                    <a:pt x="22" y="57"/>
                  </a:lnTo>
                  <a:lnTo>
                    <a:pt x="21" y="58"/>
                  </a:lnTo>
                  <a:lnTo>
                    <a:pt x="20" y="59"/>
                  </a:lnTo>
                  <a:lnTo>
                    <a:pt x="17" y="58"/>
                  </a:lnTo>
                  <a:lnTo>
                    <a:pt x="16" y="58"/>
                  </a:lnTo>
                  <a:lnTo>
                    <a:pt x="17" y="56"/>
                  </a:lnTo>
                  <a:lnTo>
                    <a:pt x="17" y="52"/>
                  </a:lnTo>
                  <a:lnTo>
                    <a:pt x="15" y="46"/>
                  </a:lnTo>
                  <a:lnTo>
                    <a:pt x="14" y="43"/>
                  </a:lnTo>
                  <a:lnTo>
                    <a:pt x="12" y="41"/>
                  </a:lnTo>
                  <a:lnTo>
                    <a:pt x="10" y="40"/>
                  </a:lnTo>
                  <a:lnTo>
                    <a:pt x="6" y="39"/>
                  </a:lnTo>
                  <a:lnTo>
                    <a:pt x="5" y="35"/>
                  </a:lnTo>
                  <a:lnTo>
                    <a:pt x="2" y="31"/>
                  </a:lnTo>
                  <a:lnTo>
                    <a:pt x="1" y="30"/>
                  </a:lnTo>
                  <a:lnTo>
                    <a:pt x="1" y="29"/>
                  </a:lnTo>
                  <a:lnTo>
                    <a:pt x="2" y="26"/>
                  </a:lnTo>
                  <a:lnTo>
                    <a:pt x="1" y="24"/>
                  </a:lnTo>
                  <a:lnTo>
                    <a:pt x="0" y="22"/>
                  </a:lnTo>
                  <a:lnTo>
                    <a:pt x="0" y="21"/>
                  </a:lnTo>
                  <a:lnTo>
                    <a:pt x="3" y="21"/>
                  </a:lnTo>
                  <a:lnTo>
                    <a:pt x="5" y="21"/>
                  </a:lnTo>
                  <a:lnTo>
                    <a:pt x="6" y="19"/>
                  </a:lnTo>
                  <a:lnTo>
                    <a:pt x="10" y="18"/>
                  </a:lnTo>
                  <a:lnTo>
                    <a:pt x="13" y="17"/>
                  </a:lnTo>
                  <a:lnTo>
                    <a:pt x="14" y="16"/>
                  </a:lnTo>
                  <a:lnTo>
                    <a:pt x="13" y="14"/>
                  </a:lnTo>
                  <a:lnTo>
                    <a:pt x="14" y="13"/>
                  </a:lnTo>
                  <a:lnTo>
                    <a:pt x="18" y="9"/>
                  </a:lnTo>
                  <a:lnTo>
                    <a:pt x="19" y="8"/>
                  </a:lnTo>
                  <a:lnTo>
                    <a:pt x="19" y="6"/>
                  </a:lnTo>
                  <a:lnTo>
                    <a:pt x="19" y="5"/>
                  </a:lnTo>
                  <a:lnTo>
                    <a:pt x="18" y="3"/>
                  </a:lnTo>
                  <a:lnTo>
                    <a:pt x="18" y="2"/>
                  </a:lnTo>
                  <a:lnTo>
                    <a:pt x="21" y="1"/>
                  </a:lnTo>
                  <a:lnTo>
                    <a:pt x="23" y="0"/>
                  </a:lnTo>
                  <a:lnTo>
                    <a:pt x="24" y="0"/>
                  </a:lnTo>
                  <a:lnTo>
                    <a:pt x="24" y="1"/>
                  </a:lnTo>
                  <a:lnTo>
                    <a:pt x="24" y="2"/>
                  </a:lnTo>
                  <a:lnTo>
                    <a:pt x="25" y="3"/>
                  </a:lnTo>
                  <a:lnTo>
                    <a:pt x="27" y="4"/>
                  </a:lnTo>
                  <a:lnTo>
                    <a:pt x="29" y="6"/>
                  </a:lnTo>
                  <a:lnTo>
                    <a:pt x="32" y="7"/>
                  </a:lnTo>
                  <a:lnTo>
                    <a:pt x="34" y="9"/>
                  </a:lnTo>
                  <a:lnTo>
                    <a:pt x="37" y="12"/>
                  </a:lnTo>
                  <a:lnTo>
                    <a:pt x="37" y="14"/>
                  </a:lnTo>
                  <a:lnTo>
                    <a:pt x="40" y="16"/>
                  </a:lnTo>
                  <a:lnTo>
                    <a:pt x="43" y="18"/>
                  </a:lnTo>
                  <a:lnTo>
                    <a:pt x="42" y="21"/>
                  </a:lnTo>
                  <a:lnTo>
                    <a:pt x="51" y="24"/>
                  </a:lnTo>
                  <a:lnTo>
                    <a:pt x="53" y="24"/>
                  </a:lnTo>
                  <a:lnTo>
                    <a:pt x="53" y="25"/>
                  </a:lnTo>
                  <a:lnTo>
                    <a:pt x="53" y="25"/>
                  </a:lnTo>
                  <a:lnTo>
                    <a:pt x="53" y="28"/>
                  </a:lnTo>
                  <a:lnTo>
                    <a:pt x="49" y="35"/>
                  </a:lnTo>
                  <a:lnTo>
                    <a:pt x="49" y="37"/>
                  </a:lnTo>
                  <a:lnTo>
                    <a:pt x="46" y="38"/>
                  </a:lnTo>
                  <a:lnTo>
                    <a:pt x="46" y="39"/>
                  </a:lnTo>
                  <a:lnTo>
                    <a:pt x="47" y="41"/>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2" name="Lithuania">
              <a:extLst>
                <a:ext uri="{FF2B5EF4-FFF2-40B4-BE49-F238E27FC236}">
                  <a16:creationId xmlns:a16="http://schemas.microsoft.com/office/drawing/2014/main" id="{7E503BC2-BFAD-430F-8767-77B0CB0EB902}"/>
                </a:ext>
              </a:extLst>
            </p:cNvPr>
            <p:cNvSpPr>
              <a:spLocks noEditPoints="1"/>
            </p:cNvSpPr>
            <p:nvPr/>
          </p:nvSpPr>
          <p:spPr bwMode="auto">
            <a:xfrm>
              <a:off x="6824789" y="3498972"/>
              <a:ext cx="521469" cy="388533"/>
            </a:xfrm>
            <a:custGeom>
              <a:avLst/>
              <a:gdLst>
                <a:gd name="T0" fmla="*/ 177 w 183"/>
                <a:gd name="T1" fmla="*/ 44 h 137"/>
                <a:gd name="T2" fmla="*/ 174 w 183"/>
                <a:gd name="T3" fmla="*/ 58 h 137"/>
                <a:gd name="T4" fmla="*/ 180 w 183"/>
                <a:gd name="T5" fmla="*/ 61 h 137"/>
                <a:gd name="T6" fmla="*/ 182 w 183"/>
                <a:gd name="T7" fmla="*/ 65 h 137"/>
                <a:gd name="T8" fmla="*/ 178 w 183"/>
                <a:gd name="T9" fmla="*/ 71 h 137"/>
                <a:gd name="T10" fmla="*/ 166 w 183"/>
                <a:gd name="T11" fmla="*/ 73 h 137"/>
                <a:gd name="T12" fmla="*/ 162 w 183"/>
                <a:gd name="T13" fmla="*/ 80 h 137"/>
                <a:gd name="T14" fmla="*/ 152 w 183"/>
                <a:gd name="T15" fmla="*/ 87 h 137"/>
                <a:gd name="T16" fmla="*/ 151 w 183"/>
                <a:gd name="T17" fmla="*/ 100 h 137"/>
                <a:gd name="T18" fmla="*/ 147 w 183"/>
                <a:gd name="T19" fmla="*/ 107 h 137"/>
                <a:gd name="T20" fmla="*/ 145 w 183"/>
                <a:gd name="T21" fmla="*/ 115 h 137"/>
                <a:gd name="T22" fmla="*/ 151 w 183"/>
                <a:gd name="T23" fmla="*/ 118 h 137"/>
                <a:gd name="T24" fmla="*/ 151 w 183"/>
                <a:gd name="T25" fmla="*/ 123 h 137"/>
                <a:gd name="T26" fmla="*/ 144 w 183"/>
                <a:gd name="T27" fmla="*/ 123 h 137"/>
                <a:gd name="T28" fmla="*/ 143 w 183"/>
                <a:gd name="T29" fmla="*/ 118 h 137"/>
                <a:gd name="T30" fmla="*/ 137 w 183"/>
                <a:gd name="T31" fmla="*/ 118 h 137"/>
                <a:gd name="T32" fmla="*/ 129 w 183"/>
                <a:gd name="T33" fmla="*/ 125 h 137"/>
                <a:gd name="T34" fmla="*/ 121 w 183"/>
                <a:gd name="T35" fmla="*/ 132 h 137"/>
                <a:gd name="T36" fmla="*/ 111 w 183"/>
                <a:gd name="T37" fmla="*/ 135 h 137"/>
                <a:gd name="T38" fmla="*/ 102 w 183"/>
                <a:gd name="T39" fmla="*/ 134 h 137"/>
                <a:gd name="T40" fmla="*/ 95 w 183"/>
                <a:gd name="T41" fmla="*/ 135 h 137"/>
                <a:gd name="T42" fmla="*/ 83 w 183"/>
                <a:gd name="T43" fmla="*/ 136 h 137"/>
                <a:gd name="T44" fmla="*/ 80 w 183"/>
                <a:gd name="T45" fmla="*/ 131 h 137"/>
                <a:gd name="T46" fmla="*/ 77 w 183"/>
                <a:gd name="T47" fmla="*/ 121 h 137"/>
                <a:gd name="T48" fmla="*/ 68 w 183"/>
                <a:gd name="T49" fmla="*/ 116 h 137"/>
                <a:gd name="T50" fmla="*/ 66 w 183"/>
                <a:gd name="T51" fmla="*/ 113 h 137"/>
                <a:gd name="T52" fmla="*/ 60 w 183"/>
                <a:gd name="T53" fmla="*/ 111 h 137"/>
                <a:gd name="T54" fmla="*/ 55 w 183"/>
                <a:gd name="T55" fmla="*/ 105 h 137"/>
                <a:gd name="T56" fmla="*/ 60 w 183"/>
                <a:gd name="T57" fmla="*/ 87 h 137"/>
                <a:gd name="T58" fmla="*/ 54 w 183"/>
                <a:gd name="T59" fmla="*/ 80 h 137"/>
                <a:gd name="T60" fmla="*/ 38 w 183"/>
                <a:gd name="T61" fmla="*/ 75 h 137"/>
                <a:gd name="T62" fmla="*/ 24 w 183"/>
                <a:gd name="T63" fmla="*/ 69 h 137"/>
                <a:gd name="T64" fmla="*/ 15 w 183"/>
                <a:gd name="T65" fmla="*/ 63 h 137"/>
                <a:gd name="T66" fmla="*/ 10 w 183"/>
                <a:gd name="T67" fmla="*/ 63 h 137"/>
                <a:gd name="T68" fmla="*/ 8 w 183"/>
                <a:gd name="T69" fmla="*/ 44 h 137"/>
                <a:gd name="T70" fmla="*/ 4 w 183"/>
                <a:gd name="T71" fmla="*/ 19 h 137"/>
                <a:gd name="T72" fmla="*/ 26 w 183"/>
                <a:gd name="T73" fmla="*/ 5 h 137"/>
                <a:gd name="T74" fmla="*/ 46 w 183"/>
                <a:gd name="T75" fmla="*/ 1 h 137"/>
                <a:gd name="T76" fmla="*/ 61 w 183"/>
                <a:gd name="T77" fmla="*/ 1 h 137"/>
                <a:gd name="T78" fmla="*/ 69 w 183"/>
                <a:gd name="T79" fmla="*/ 5 h 137"/>
                <a:gd name="T80" fmla="*/ 87 w 183"/>
                <a:gd name="T81" fmla="*/ 4 h 137"/>
                <a:gd name="T82" fmla="*/ 100 w 183"/>
                <a:gd name="T83" fmla="*/ 8 h 137"/>
                <a:gd name="T84" fmla="*/ 113 w 183"/>
                <a:gd name="T85" fmla="*/ 7 h 137"/>
                <a:gd name="T86" fmla="*/ 123 w 183"/>
                <a:gd name="T87" fmla="*/ 0 h 137"/>
                <a:gd name="T88" fmla="*/ 130 w 183"/>
                <a:gd name="T89" fmla="*/ 12 h 137"/>
                <a:gd name="T90" fmla="*/ 148 w 183"/>
                <a:gd name="T91" fmla="*/ 17 h 137"/>
                <a:gd name="T92" fmla="*/ 161 w 183"/>
                <a:gd name="T93" fmla="*/ 29 h 137"/>
                <a:gd name="T94" fmla="*/ 171 w 183"/>
                <a:gd name="T95" fmla="*/ 40 h 137"/>
                <a:gd name="T96" fmla="*/ 2 w 183"/>
                <a:gd name="T97" fmla="*/ 63 h 137"/>
                <a:gd name="T98" fmla="*/ 3 w 183"/>
                <a:gd name="T99" fmla="*/ 56 h 137"/>
                <a:gd name="T100" fmla="*/ 7 w 183"/>
                <a:gd name="T101" fmla="*/ 44 h 137"/>
                <a:gd name="T102" fmla="*/ 4 w 183"/>
                <a:gd name="T103" fmla="*/ 5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3" h="137">
                  <a:moveTo>
                    <a:pt x="177" y="42"/>
                  </a:moveTo>
                  <a:lnTo>
                    <a:pt x="177" y="42"/>
                  </a:lnTo>
                  <a:lnTo>
                    <a:pt x="177" y="44"/>
                  </a:lnTo>
                  <a:lnTo>
                    <a:pt x="177" y="48"/>
                  </a:lnTo>
                  <a:lnTo>
                    <a:pt x="175" y="54"/>
                  </a:lnTo>
                  <a:lnTo>
                    <a:pt x="174" y="58"/>
                  </a:lnTo>
                  <a:lnTo>
                    <a:pt x="173" y="59"/>
                  </a:lnTo>
                  <a:lnTo>
                    <a:pt x="174" y="61"/>
                  </a:lnTo>
                  <a:lnTo>
                    <a:pt x="180" y="61"/>
                  </a:lnTo>
                  <a:lnTo>
                    <a:pt x="183" y="62"/>
                  </a:lnTo>
                  <a:lnTo>
                    <a:pt x="183" y="63"/>
                  </a:lnTo>
                  <a:lnTo>
                    <a:pt x="182" y="65"/>
                  </a:lnTo>
                  <a:lnTo>
                    <a:pt x="180" y="66"/>
                  </a:lnTo>
                  <a:lnTo>
                    <a:pt x="179" y="67"/>
                  </a:lnTo>
                  <a:lnTo>
                    <a:pt x="178" y="71"/>
                  </a:lnTo>
                  <a:lnTo>
                    <a:pt x="168" y="70"/>
                  </a:lnTo>
                  <a:lnTo>
                    <a:pt x="167" y="71"/>
                  </a:lnTo>
                  <a:lnTo>
                    <a:pt x="166" y="73"/>
                  </a:lnTo>
                  <a:lnTo>
                    <a:pt x="166" y="75"/>
                  </a:lnTo>
                  <a:lnTo>
                    <a:pt x="164" y="78"/>
                  </a:lnTo>
                  <a:lnTo>
                    <a:pt x="162" y="80"/>
                  </a:lnTo>
                  <a:lnTo>
                    <a:pt x="158" y="81"/>
                  </a:lnTo>
                  <a:lnTo>
                    <a:pt x="155" y="82"/>
                  </a:lnTo>
                  <a:lnTo>
                    <a:pt x="152" y="87"/>
                  </a:lnTo>
                  <a:lnTo>
                    <a:pt x="150" y="93"/>
                  </a:lnTo>
                  <a:lnTo>
                    <a:pt x="150" y="98"/>
                  </a:lnTo>
                  <a:lnTo>
                    <a:pt x="151" y="100"/>
                  </a:lnTo>
                  <a:lnTo>
                    <a:pt x="150" y="102"/>
                  </a:lnTo>
                  <a:lnTo>
                    <a:pt x="149" y="103"/>
                  </a:lnTo>
                  <a:lnTo>
                    <a:pt x="147" y="107"/>
                  </a:lnTo>
                  <a:lnTo>
                    <a:pt x="145" y="112"/>
                  </a:lnTo>
                  <a:lnTo>
                    <a:pt x="145" y="114"/>
                  </a:lnTo>
                  <a:lnTo>
                    <a:pt x="145" y="115"/>
                  </a:lnTo>
                  <a:lnTo>
                    <a:pt x="147" y="115"/>
                  </a:lnTo>
                  <a:lnTo>
                    <a:pt x="150" y="116"/>
                  </a:lnTo>
                  <a:lnTo>
                    <a:pt x="151" y="118"/>
                  </a:lnTo>
                  <a:lnTo>
                    <a:pt x="152" y="120"/>
                  </a:lnTo>
                  <a:lnTo>
                    <a:pt x="152" y="122"/>
                  </a:lnTo>
                  <a:lnTo>
                    <a:pt x="151" y="123"/>
                  </a:lnTo>
                  <a:lnTo>
                    <a:pt x="149" y="124"/>
                  </a:lnTo>
                  <a:lnTo>
                    <a:pt x="146" y="124"/>
                  </a:lnTo>
                  <a:lnTo>
                    <a:pt x="144" y="123"/>
                  </a:lnTo>
                  <a:lnTo>
                    <a:pt x="143" y="122"/>
                  </a:lnTo>
                  <a:lnTo>
                    <a:pt x="144" y="120"/>
                  </a:lnTo>
                  <a:lnTo>
                    <a:pt x="143" y="118"/>
                  </a:lnTo>
                  <a:lnTo>
                    <a:pt x="142" y="116"/>
                  </a:lnTo>
                  <a:lnTo>
                    <a:pt x="139" y="118"/>
                  </a:lnTo>
                  <a:lnTo>
                    <a:pt x="137" y="118"/>
                  </a:lnTo>
                  <a:lnTo>
                    <a:pt x="133" y="120"/>
                  </a:lnTo>
                  <a:lnTo>
                    <a:pt x="131" y="123"/>
                  </a:lnTo>
                  <a:lnTo>
                    <a:pt x="129" y="125"/>
                  </a:lnTo>
                  <a:lnTo>
                    <a:pt x="124" y="124"/>
                  </a:lnTo>
                  <a:lnTo>
                    <a:pt x="122" y="125"/>
                  </a:lnTo>
                  <a:lnTo>
                    <a:pt x="121" y="132"/>
                  </a:lnTo>
                  <a:lnTo>
                    <a:pt x="120" y="133"/>
                  </a:lnTo>
                  <a:lnTo>
                    <a:pt x="116" y="133"/>
                  </a:lnTo>
                  <a:lnTo>
                    <a:pt x="111" y="135"/>
                  </a:lnTo>
                  <a:lnTo>
                    <a:pt x="106" y="137"/>
                  </a:lnTo>
                  <a:lnTo>
                    <a:pt x="104" y="136"/>
                  </a:lnTo>
                  <a:lnTo>
                    <a:pt x="102" y="134"/>
                  </a:lnTo>
                  <a:lnTo>
                    <a:pt x="100" y="135"/>
                  </a:lnTo>
                  <a:lnTo>
                    <a:pt x="97" y="135"/>
                  </a:lnTo>
                  <a:lnTo>
                    <a:pt x="95" y="135"/>
                  </a:lnTo>
                  <a:lnTo>
                    <a:pt x="93" y="135"/>
                  </a:lnTo>
                  <a:lnTo>
                    <a:pt x="88" y="136"/>
                  </a:lnTo>
                  <a:lnTo>
                    <a:pt x="83" y="136"/>
                  </a:lnTo>
                  <a:lnTo>
                    <a:pt x="80" y="135"/>
                  </a:lnTo>
                  <a:lnTo>
                    <a:pt x="80" y="134"/>
                  </a:lnTo>
                  <a:lnTo>
                    <a:pt x="80" y="131"/>
                  </a:lnTo>
                  <a:lnTo>
                    <a:pt x="80" y="127"/>
                  </a:lnTo>
                  <a:lnTo>
                    <a:pt x="79" y="124"/>
                  </a:lnTo>
                  <a:lnTo>
                    <a:pt x="77" y="121"/>
                  </a:lnTo>
                  <a:lnTo>
                    <a:pt x="74" y="119"/>
                  </a:lnTo>
                  <a:lnTo>
                    <a:pt x="71" y="117"/>
                  </a:lnTo>
                  <a:lnTo>
                    <a:pt x="68" y="116"/>
                  </a:lnTo>
                  <a:lnTo>
                    <a:pt x="67" y="115"/>
                  </a:lnTo>
                  <a:lnTo>
                    <a:pt x="66" y="114"/>
                  </a:lnTo>
                  <a:lnTo>
                    <a:pt x="66" y="113"/>
                  </a:lnTo>
                  <a:lnTo>
                    <a:pt x="65" y="112"/>
                  </a:lnTo>
                  <a:lnTo>
                    <a:pt x="62" y="111"/>
                  </a:lnTo>
                  <a:lnTo>
                    <a:pt x="60" y="111"/>
                  </a:lnTo>
                  <a:lnTo>
                    <a:pt x="58" y="113"/>
                  </a:lnTo>
                  <a:lnTo>
                    <a:pt x="57" y="110"/>
                  </a:lnTo>
                  <a:lnTo>
                    <a:pt x="55" y="105"/>
                  </a:lnTo>
                  <a:lnTo>
                    <a:pt x="55" y="102"/>
                  </a:lnTo>
                  <a:lnTo>
                    <a:pt x="56" y="98"/>
                  </a:lnTo>
                  <a:lnTo>
                    <a:pt x="60" y="87"/>
                  </a:lnTo>
                  <a:lnTo>
                    <a:pt x="60" y="85"/>
                  </a:lnTo>
                  <a:lnTo>
                    <a:pt x="57" y="82"/>
                  </a:lnTo>
                  <a:lnTo>
                    <a:pt x="54" y="80"/>
                  </a:lnTo>
                  <a:lnTo>
                    <a:pt x="52" y="75"/>
                  </a:lnTo>
                  <a:lnTo>
                    <a:pt x="45" y="75"/>
                  </a:lnTo>
                  <a:lnTo>
                    <a:pt x="38" y="75"/>
                  </a:lnTo>
                  <a:lnTo>
                    <a:pt x="36" y="75"/>
                  </a:lnTo>
                  <a:lnTo>
                    <a:pt x="30" y="73"/>
                  </a:lnTo>
                  <a:lnTo>
                    <a:pt x="24" y="69"/>
                  </a:lnTo>
                  <a:lnTo>
                    <a:pt x="20" y="67"/>
                  </a:lnTo>
                  <a:lnTo>
                    <a:pt x="17" y="65"/>
                  </a:lnTo>
                  <a:lnTo>
                    <a:pt x="15" y="63"/>
                  </a:lnTo>
                  <a:lnTo>
                    <a:pt x="12" y="64"/>
                  </a:lnTo>
                  <a:lnTo>
                    <a:pt x="10" y="64"/>
                  </a:lnTo>
                  <a:lnTo>
                    <a:pt x="10" y="63"/>
                  </a:lnTo>
                  <a:lnTo>
                    <a:pt x="9" y="59"/>
                  </a:lnTo>
                  <a:lnTo>
                    <a:pt x="10" y="53"/>
                  </a:lnTo>
                  <a:lnTo>
                    <a:pt x="8" y="44"/>
                  </a:lnTo>
                  <a:lnTo>
                    <a:pt x="5" y="34"/>
                  </a:lnTo>
                  <a:lnTo>
                    <a:pt x="5" y="22"/>
                  </a:lnTo>
                  <a:lnTo>
                    <a:pt x="4" y="19"/>
                  </a:lnTo>
                  <a:lnTo>
                    <a:pt x="13" y="13"/>
                  </a:lnTo>
                  <a:lnTo>
                    <a:pt x="23" y="6"/>
                  </a:lnTo>
                  <a:lnTo>
                    <a:pt x="26" y="5"/>
                  </a:lnTo>
                  <a:lnTo>
                    <a:pt x="35" y="1"/>
                  </a:lnTo>
                  <a:lnTo>
                    <a:pt x="37" y="0"/>
                  </a:lnTo>
                  <a:lnTo>
                    <a:pt x="46" y="1"/>
                  </a:lnTo>
                  <a:lnTo>
                    <a:pt x="52" y="2"/>
                  </a:lnTo>
                  <a:lnTo>
                    <a:pt x="58" y="2"/>
                  </a:lnTo>
                  <a:lnTo>
                    <a:pt x="61" y="1"/>
                  </a:lnTo>
                  <a:lnTo>
                    <a:pt x="64" y="2"/>
                  </a:lnTo>
                  <a:lnTo>
                    <a:pt x="67" y="5"/>
                  </a:lnTo>
                  <a:lnTo>
                    <a:pt x="69" y="5"/>
                  </a:lnTo>
                  <a:lnTo>
                    <a:pt x="71" y="3"/>
                  </a:lnTo>
                  <a:lnTo>
                    <a:pt x="84" y="4"/>
                  </a:lnTo>
                  <a:lnTo>
                    <a:pt x="87" y="4"/>
                  </a:lnTo>
                  <a:lnTo>
                    <a:pt x="91" y="5"/>
                  </a:lnTo>
                  <a:lnTo>
                    <a:pt x="97" y="7"/>
                  </a:lnTo>
                  <a:lnTo>
                    <a:pt x="100" y="8"/>
                  </a:lnTo>
                  <a:lnTo>
                    <a:pt x="108" y="7"/>
                  </a:lnTo>
                  <a:lnTo>
                    <a:pt x="111" y="7"/>
                  </a:lnTo>
                  <a:lnTo>
                    <a:pt x="113" y="7"/>
                  </a:lnTo>
                  <a:lnTo>
                    <a:pt x="118" y="2"/>
                  </a:lnTo>
                  <a:lnTo>
                    <a:pt x="121" y="1"/>
                  </a:lnTo>
                  <a:lnTo>
                    <a:pt x="123" y="0"/>
                  </a:lnTo>
                  <a:lnTo>
                    <a:pt x="125" y="1"/>
                  </a:lnTo>
                  <a:lnTo>
                    <a:pt x="126" y="5"/>
                  </a:lnTo>
                  <a:lnTo>
                    <a:pt x="130" y="12"/>
                  </a:lnTo>
                  <a:lnTo>
                    <a:pt x="134" y="13"/>
                  </a:lnTo>
                  <a:lnTo>
                    <a:pt x="146" y="16"/>
                  </a:lnTo>
                  <a:lnTo>
                    <a:pt x="148" y="17"/>
                  </a:lnTo>
                  <a:lnTo>
                    <a:pt x="155" y="23"/>
                  </a:lnTo>
                  <a:lnTo>
                    <a:pt x="159" y="26"/>
                  </a:lnTo>
                  <a:lnTo>
                    <a:pt x="161" y="29"/>
                  </a:lnTo>
                  <a:lnTo>
                    <a:pt x="165" y="34"/>
                  </a:lnTo>
                  <a:lnTo>
                    <a:pt x="168" y="37"/>
                  </a:lnTo>
                  <a:lnTo>
                    <a:pt x="171" y="40"/>
                  </a:lnTo>
                  <a:lnTo>
                    <a:pt x="176" y="41"/>
                  </a:lnTo>
                  <a:lnTo>
                    <a:pt x="177" y="42"/>
                  </a:lnTo>
                  <a:close/>
                  <a:moveTo>
                    <a:pt x="2" y="63"/>
                  </a:moveTo>
                  <a:lnTo>
                    <a:pt x="2" y="63"/>
                  </a:lnTo>
                  <a:lnTo>
                    <a:pt x="0" y="62"/>
                  </a:lnTo>
                  <a:lnTo>
                    <a:pt x="3" y="56"/>
                  </a:lnTo>
                  <a:lnTo>
                    <a:pt x="5" y="52"/>
                  </a:lnTo>
                  <a:lnTo>
                    <a:pt x="6" y="46"/>
                  </a:lnTo>
                  <a:lnTo>
                    <a:pt x="7" y="44"/>
                  </a:lnTo>
                  <a:lnTo>
                    <a:pt x="7" y="47"/>
                  </a:lnTo>
                  <a:lnTo>
                    <a:pt x="6" y="51"/>
                  </a:lnTo>
                  <a:lnTo>
                    <a:pt x="4" y="59"/>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3" name="Luxembourg">
              <a:extLst>
                <a:ext uri="{FF2B5EF4-FFF2-40B4-BE49-F238E27FC236}">
                  <a16:creationId xmlns:a16="http://schemas.microsoft.com/office/drawing/2014/main" id="{DCF6E7C9-A648-45C7-B83E-8969AEDF8FD1}"/>
                </a:ext>
              </a:extLst>
            </p:cNvPr>
            <p:cNvSpPr>
              <a:spLocks/>
            </p:cNvSpPr>
            <p:nvPr/>
          </p:nvSpPr>
          <p:spPr bwMode="auto">
            <a:xfrm>
              <a:off x="7064883" y="4426936"/>
              <a:ext cx="66005" cy="105366"/>
            </a:xfrm>
            <a:custGeom>
              <a:avLst/>
              <a:gdLst>
                <a:gd name="T0" fmla="*/ 12 w 24"/>
                <a:gd name="T1" fmla="*/ 2 h 35"/>
                <a:gd name="T2" fmla="*/ 12 w 24"/>
                <a:gd name="T3" fmla="*/ 2 h 35"/>
                <a:gd name="T4" fmla="*/ 12 w 24"/>
                <a:gd name="T5" fmla="*/ 3 h 35"/>
                <a:gd name="T6" fmla="*/ 12 w 24"/>
                <a:gd name="T7" fmla="*/ 6 h 35"/>
                <a:gd name="T8" fmla="*/ 13 w 24"/>
                <a:gd name="T9" fmla="*/ 9 h 35"/>
                <a:gd name="T10" fmla="*/ 15 w 24"/>
                <a:gd name="T11" fmla="*/ 12 h 35"/>
                <a:gd name="T12" fmla="*/ 16 w 24"/>
                <a:gd name="T13" fmla="*/ 14 h 35"/>
                <a:gd name="T14" fmla="*/ 18 w 24"/>
                <a:gd name="T15" fmla="*/ 16 h 35"/>
                <a:gd name="T16" fmla="*/ 22 w 24"/>
                <a:gd name="T17" fmla="*/ 17 h 35"/>
                <a:gd name="T18" fmla="*/ 23 w 24"/>
                <a:gd name="T19" fmla="*/ 18 h 35"/>
                <a:gd name="T20" fmla="*/ 24 w 24"/>
                <a:gd name="T21" fmla="*/ 20 h 35"/>
                <a:gd name="T22" fmla="*/ 23 w 24"/>
                <a:gd name="T23" fmla="*/ 22 h 35"/>
                <a:gd name="T24" fmla="*/ 22 w 24"/>
                <a:gd name="T25" fmla="*/ 23 h 35"/>
                <a:gd name="T26" fmla="*/ 21 w 24"/>
                <a:gd name="T27" fmla="*/ 25 h 35"/>
                <a:gd name="T28" fmla="*/ 20 w 24"/>
                <a:gd name="T29" fmla="*/ 27 h 35"/>
                <a:gd name="T30" fmla="*/ 19 w 24"/>
                <a:gd name="T31" fmla="*/ 31 h 35"/>
                <a:gd name="T32" fmla="*/ 19 w 24"/>
                <a:gd name="T33" fmla="*/ 34 h 35"/>
                <a:gd name="T34" fmla="*/ 17 w 24"/>
                <a:gd name="T35" fmla="*/ 33 h 35"/>
                <a:gd name="T36" fmla="*/ 16 w 24"/>
                <a:gd name="T37" fmla="*/ 32 h 35"/>
                <a:gd name="T38" fmla="*/ 14 w 24"/>
                <a:gd name="T39" fmla="*/ 32 h 35"/>
                <a:gd name="T40" fmla="*/ 12 w 24"/>
                <a:gd name="T41" fmla="*/ 33 h 35"/>
                <a:gd name="T42" fmla="*/ 11 w 24"/>
                <a:gd name="T43" fmla="*/ 34 h 35"/>
                <a:gd name="T44" fmla="*/ 9 w 24"/>
                <a:gd name="T45" fmla="*/ 35 h 35"/>
                <a:gd name="T46" fmla="*/ 7 w 24"/>
                <a:gd name="T47" fmla="*/ 34 h 35"/>
                <a:gd name="T48" fmla="*/ 6 w 24"/>
                <a:gd name="T49" fmla="*/ 33 h 35"/>
                <a:gd name="T50" fmla="*/ 5 w 24"/>
                <a:gd name="T51" fmla="*/ 32 h 35"/>
                <a:gd name="T52" fmla="*/ 3 w 24"/>
                <a:gd name="T53" fmla="*/ 32 h 35"/>
                <a:gd name="T54" fmla="*/ 2 w 24"/>
                <a:gd name="T55" fmla="*/ 30 h 35"/>
                <a:gd name="T56" fmla="*/ 2 w 24"/>
                <a:gd name="T57" fmla="*/ 29 h 35"/>
                <a:gd name="T58" fmla="*/ 3 w 24"/>
                <a:gd name="T59" fmla="*/ 28 h 35"/>
                <a:gd name="T60" fmla="*/ 4 w 24"/>
                <a:gd name="T61" fmla="*/ 27 h 35"/>
                <a:gd name="T62" fmla="*/ 4 w 24"/>
                <a:gd name="T63" fmla="*/ 25 h 35"/>
                <a:gd name="T64" fmla="*/ 2 w 24"/>
                <a:gd name="T65" fmla="*/ 21 h 35"/>
                <a:gd name="T66" fmla="*/ 2 w 24"/>
                <a:gd name="T67" fmla="*/ 20 h 35"/>
                <a:gd name="T68" fmla="*/ 0 w 24"/>
                <a:gd name="T69" fmla="*/ 17 h 35"/>
                <a:gd name="T70" fmla="*/ 0 w 24"/>
                <a:gd name="T71" fmla="*/ 16 h 35"/>
                <a:gd name="T72" fmla="*/ 0 w 24"/>
                <a:gd name="T73" fmla="*/ 15 h 35"/>
                <a:gd name="T74" fmla="*/ 0 w 24"/>
                <a:gd name="T75" fmla="*/ 14 h 35"/>
                <a:gd name="T76" fmla="*/ 0 w 24"/>
                <a:gd name="T77" fmla="*/ 12 h 35"/>
                <a:gd name="T78" fmla="*/ 2 w 24"/>
                <a:gd name="T79" fmla="*/ 10 h 35"/>
                <a:gd name="T80" fmla="*/ 3 w 24"/>
                <a:gd name="T81" fmla="*/ 7 h 35"/>
                <a:gd name="T82" fmla="*/ 4 w 24"/>
                <a:gd name="T83" fmla="*/ 4 h 35"/>
                <a:gd name="T84" fmla="*/ 8 w 24"/>
                <a:gd name="T85" fmla="*/ 0 h 35"/>
                <a:gd name="T86" fmla="*/ 10 w 24"/>
                <a:gd name="T87" fmla="*/ 0 h 35"/>
                <a:gd name="T88" fmla="*/ 11 w 24"/>
                <a:gd name="T89" fmla="*/ 0 h 35"/>
                <a:gd name="T90" fmla="*/ 12 w 24"/>
                <a:gd name="T9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5">
                  <a:moveTo>
                    <a:pt x="12" y="2"/>
                  </a:moveTo>
                  <a:lnTo>
                    <a:pt x="12" y="2"/>
                  </a:lnTo>
                  <a:lnTo>
                    <a:pt x="12" y="3"/>
                  </a:lnTo>
                  <a:lnTo>
                    <a:pt x="12" y="6"/>
                  </a:lnTo>
                  <a:lnTo>
                    <a:pt x="13" y="9"/>
                  </a:lnTo>
                  <a:lnTo>
                    <a:pt x="15" y="12"/>
                  </a:lnTo>
                  <a:lnTo>
                    <a:pt x="16" y="14"/>
                  </a:lnTo>
                  <a:lnTo>
                    <a:pt x="18" y="16"/>
                  </a:lnTo>
                  <a:lnTo>
                    <a:pt x="22" y="17"/>
                  </a:lnTo>
                  <a:lnTo>
                    <a:pt x="23" y="18"/>
                  </a:lnTo>
                  <a:lnTo>
                    <a:pt x="24" y="20"/>
                  </a:lnTo>
                  <a:lnTo>
                    <a:pt x="23" y="22"/>
                  </a:lnTo>
                  <a:lnTo>
                    <a:pt x="22" y="23"/>
                  </a:lnTo>
                  <a:lnTo>
                    <a:pt x="21" y="25"/>
                  </a:lnTo>
                  <a:lnTo>
                    <a:pt x="20" y="27"/>
                  </a:lnTo>
                  <a:lnTo>
                    <a:pt x="19" y="31"/>
                  </a:lnTo>
                  <a:lnTo>
                    <a:pt x="19" y="34"/>
                  </a:lnTo>
                  <a:lnTo>
                    <a:pt x="17" y="33"/>
                  </a:lnTo>
                  <a:lnTo>
                    <a:pt x="16" y="32"/>
                  </a:lnTo>
                  <a:lnTo>
                    <a:pt x="14" y="32"/>
                  </a:lnTo>
                  <a:lnTo>
                    <a:pt x="12" y="33"/>
                  </a:lnTo>
                  <a:lnTo>
                    <a:pt x="11" y="34"/>
                  </a:lnTo>
                  <a:lnTo>
                    <a:pt x="9" y="35"/>
                  </a:lnTo>
                  <a:lnTo>
                    <a:pt x="7" y="34"/>
                  </a:lnTo>
                  <a:lnTo>
                    <a:pt x="6" y="33"/>
                  </a:lnTo>
                  <a:lnTo>
                    <a:pt x="5" y="32"/>
                  </a:lnTo>
                  <a:lnTo>
                    <a:pt x="3" y="32"/>
                  </a:lnTo>
                  <a:lnTo>
                    <a:pt x="2" y="30"/>
                  </a:lnTo>
                  <a:lnTo>
                    <a:pt x="2" y="29"/>
                  </a:lnTo>
                  <a:lnTo>
                    <a:pt x="3" y="28"/>
                  </a:lnTo>
                  <a:lnTo>
                    <a:pt x="4" y="27"/>
                  </a:lnTo>
                  <a:lnTo>
                    <a:pt x="4" y="25"/>
                  </a:lnTo>
                  <a:lnTo>
                    <a:pt x="2" y="21"/>
                  </a:lnTo>
                  <a:lnTo>
                    <a:pt x="2" y="20"/>
                  </a:lnTo>
                  <a:lnTo>
                    <a:pt x="0" y="17"/>
                  </a:lnTo>
                  <a:lnTo>
                    <a:pt x="0" y="16"/>
                  </a:lnTo>
                  <a:lnTo>
                    <a:pt x="0" y="15"/>
                  </a:lnTo>
                  <a:lnTo>
                    <a:pt x="0" y="14"/>
                  </a:lnTo>
                  <a:lnTo>
                    <a:pt x="0" y="12"/>
                  </a:lnTo>
                  <a:lnTo>
                    <a:pt x="2" y="10"/>
                  </a:lnTo>
                  <a:lnTo>
                    <a:pt x="3" y="7"/>
                  </a:lnTo>
                  <a:lnTo>
                    <a:pt x="4" y="4"/>
                  </a:lnTo>
                  <a:lnTo>
                    <a:pt x="8" y="0"/>
                  </a:lnTo>
                  <a:lnTo>
                    <a:pt x="10" y="0"/>
                  </a:lnTo>
                  <a:lnTo>
                    <a:pt x="11" y="0"/>
                  </a:lnTo>
                  <a:lnTo>
                    <a:pt x="12" y="2"/>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4" name="Latvia">
              <a:extLst>
                <a:ext uri="{FF2B5EF4-FFF2-40B4-BE49-F238E27FC236}">
                  <a16:creationId xmlns:a16="http://schemas.microsoft.com/office/drawing/2014/main" id="{454CD8D5-9568-4EEF-B2B7-6D84D8DB5B8A}"/>
                </a:ext>
              </a:extLst>
            </p:cNvPr>
            <p:cNvSpPr>
              <a:spLocks/>
            </p:cNvSpPr>
            <p:nvPr/>
          </p:nvSpPr>
          <p:spPr bwMode="auto">
            <a:xfrm>
              <a:off x="6831386" y="3228981"/>
              <a:ext cx="640285" cy="388533"/>
            </a:xfrm>
            <a:custGeom>
              <a:avLst/>
              <a:gdLst>
                <a:gd name="T0" fmla="*/ 202 w 225"/>
                <a:gd name="T1" fmla="*/ 32 h 137"/>
                <a:gd name="T2" fmla="*/ 208 w 225"/>
                <a:gd name="T3" fmla="*/ 41 h 137"/>
                <a:gd name="T4" fmla="*/ 213 w 225"/>
                <a:gd name="T5" fmla="*/ 48 h 137"/>
                <a:gd name="T6" fmla="*/ 211 w 225"/>
                <a:gd name="T7" fmla="*/ 54 h 137"/>
                <a:gd name="T8" fmla="*/ 207 w 225"/>
                <a:gd name="T9" fmla="*/ 71 h 137"/>
                <a:gd name="T10" fmla="*/ 214 w 225"/>
                <a:gd name="T11" fmla="*/ 70 h 137"/>
                <a:gd name="T12" fmla="*/ 216 w 225"/>
                <a:gd name="T13" fmla="*/ 79 h 137"/>
                <a:gd name="T14" fmla="*/ 221 w 225"/>
                <a:gd name="T15" fmla="*/ 88 h 137"/>
                <a:gd name="T16" fmla="*/ 224 w 225"/>
                <a:gd name="T17" fmla="*/ 101 h 137"/>
                <a:gd name="T18" fmla="*/ 223 w 225"/>
                <a:gd name="T19" fmla="*/ 110 h 137"/>
                <a:gd name="T20" fmla="*/ 215 w 225"/>
                <a:gd name="T21" fmla="*/ 114 h 137"/>
                <a:gd name="T22" fmla="*/ 205 w 225"/>
                <a:gd name="T23" fmla="*/ 129 h 137"/>
                <a:gd name="T24" fmla="*/ 200 w 225"/>
                <a:gd name="T25" fmla="*/ 129 h 137"/>
                <a:gd name="T26" fmla="*/ 186 w 225"/>
                <a:gd name="T27" fmla="*/ 129 h 137"/>
                <a:gd name="T28" fmla="*/ 175 w 225"/>
                <a:gd name="T29" fmla="*/ 136 h 137"/>
                <a:gd name="T30" fmla="*/ 168 w 225"/>
                <a:gd name="T31" fmla="*/ 135 h 137"/>
                <a:gd name="T32" fmla="*/ 159 w 225"/>
                <a:gd name="T33" fmla="*/ 124 h 137"/>
                <a:gd name="T34" fmla="*/ 145 w 225"/>
                <a:gd name="T35" fmla="*/ 112 h 137"/>
                <a:gd name="T36" fmla="*/ 127 w 225"/>
                <a:gd name="T37" fmla="*/ 107 h 137"/>
                <a:gd name="T38" fmla="*/ 120 w 225"/>
                <a:gd name="T39" fmla="*/ 95 h 137"/>
                <a:gd name="T40" fmla="*/ 110 w 225"/>
                <a:gd name="T41" fmla="*/ 102 h 137"/>
                <a:gd name="T42" fmla="*/ 97 w 225"/>
                <a:gd name="T43" fmla="*/ 103 h 137"/>
                <a:gd name="T44" fmla="*/ 84 w 225"/>
                <a:gd name="T45" fmla="*/ 99 h 137"/>
                <a:gd name="T46" fmla="*/ 66 w 225"/>
                <a:gd name="T47" fmla="*/ 100 h 137"/>
                <a:gd name="T48" fmla="*/ 58 w 225"/>
                <a:gd name="T49" fmla="*/ 96 h 137"/>
                <a:gd name="T50" fmla="*/ 43 w 225"/>
                <a:gd name="T51" fmla="*/ 96 h 137"/>
                <a:gd name="T52" fmla="*/ 23 w 225"/>
                <a:gd name="T53" fmla="*/ 100 h 137"/>
                <a:gd name="T54" fmla="*/ 1 w 225"/>
                <a:gd name="T55" fmla="*/ 114 h 137"/>
                <a:gd name="T56" fmla="*/ 2 w 225"/>
                <a:gd name="T57" fmla="*/ 72 h 137"/>
                <a:gd name="T58" fmla="*/ 13 w 225"/>
                <a:gd name="T59" fmla="*/ 54 h 137"/>
                <a:gd name="T60" fmla="*/ 23 w 225"/>
                <a:gd name="T61" fmla="*/ 29 h 137"/>
                <a:gd name="T62" fmla="*/ 48 w 225"/>
                <a:gd name="T63" fmla="*/ 20 h 137"/>
                <a:gd name="T64" fmla="*/ 64 w 225"/>
                <a:gd name="T65" fmla="*/ 39 h 137"/>
                <a:gd name="T66" fmla="*/ 83 w 225"/>
                <a:gd name="T67" fmla="*/ 63 h 137"/>
                <a:gd name="T68" fmla="*/ 102 w 225"/>
                <a:gd name="T69" fmla="*/ 52 h 137"/>
                <a:gd name="T70" fmla="*/ 105 w 225"/>
                <a:gd name="T71" fmla="*/ 24 h 137"/>
                <a:gd name="T72" fmla="*/ 105 w 225"/>
                <a:gd name="T73" fmla="*/ 12 h 137"/>
                <a:gd name="T74" fmla="*/ 120 w 225"/>
                <a:gd name="T75" fmla="*/ 4 h 137"/>
                <a:gd name="T76" fmla="*/ 130 w 225"/>
                <a:gd name="T77" fmla="*/ 2 h 137"/>
                <a:gd name="T78" fmla="*/ 133 w 225"/>
                <a:gd name="T79" fmla="*/ 3 h 137"/>
                <a:gd name="T80" fmla="*/ 135 w 225"/>
                <a:gd name="T81" fmla="*/ 2 h 137"/>
                <a:gd name="T82" fmla="*/ 147 w 225"/>
                <a:gd name="T83" fmla="*/ 9 h 137"/>
                <a:gd name="T84" fmla="*/ 156 w 225"/>
                <a:gd name="T85" fmla="*/ 15 h 137"/>
                <a:gd name="T86" fmla="*/ 165 w 225"/>
                <a:gd name="T87" fmla="*/ 27 h 137"/>
                <a:gd name="T88" fmla="*/ 181 w 225"/>
                <a:gd name="T89" fmla="*/ 28 h 137"/>
                <a:gd name="T90" fmla="*/ 188 w 225"/>
                <a:gd name="T91"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37">
                  <a:moveTo>
                    <a:pt x="198" y="31"/>
                  </a:moveTo>
                  <a:lnTo>
                    <a:pt x="198" y="31"/>
                  </a:lnTo>
                  <a:lnTo>
                    <a:pt x="202" y="32"/>
                  </a:lnTo>
                  <a:lnTo>
                    <a:pt x="203" y="32"/>
                  </a:lnTo>
                  <a:lnTo>
                    <a:pt x="204" y="37"/>
                  </a:lnTo>
                  <a:lnTo>
                    <a:pt x="208" y="41"/>
                  </a:lnTo>
                  <a:lnTo>
                    <a:pt x="212" y="44"/>
                  </a:lnTo>
                  <a:lnTo>
                    <a:pt x="213" y="45"/>
                  </a:lnTo>
                  <a:lnTo>
                    <a:pt x="213" y="48"/>
                  </a:lnTo>
                  <a:lnTo>
                    <a:pt x="213" y="51"/>
                  </a:lnTo>
                  <a:lnTo>
                    <a:pt x="212" y="52"/>
                  </a:lnTo>
                  <a:lnTo>
                    <a:pt x="211" y="54"/>
                  </a:lnTo>
                  <a:lnTo>
                    <a:pt x="209" y="59"/>
                  </a:lnTo>
                  <a:lnTo>
                    <a:pt x="209" y="63"/>
                  </a:lnTo>
                  <a:lnTo>
                    <a:pt x="207" y="71"/>
                  </a:lnTo>
                  <a:lnTo>
                    <a:pt x="208" y="71"/>
                  </a:lnTo>
                  <a:lnTo>
                    <a:pt x="212" y="69"/>
                  </a:lnTo>
                  <a:lnTo>
                    <a:pt x="214" y="70"/>
                  </a:lnTo>
                  <a:lnTo>
                    <a:pt x="215" y="72"/>
                  </a:lnTo>
                  <a:lnTo>
                    <a:pt x="215" y="76"/>
                  </a:lnTo>
                  <a:lnTo>
                    <a:pt x="216" y="79"/>
                  </a:lnTo>
                  <a:lnTo>
                    <a:pt x="218" y="82"/>
                  </a:lnTo>
                  <a:lnTo>
                    <a:pt x="218" y="84"/>
                  </a:lnTo>
                  <a:lnTo>
                    <a:pt x="221" y="88"/>
                  </a:lnTo>
                  <a:lnTo>
                    <a:pt x="222" y="90"/>
                  </a:lnTo>
                  <a:lnTo>
                    <a:pt x="224" y="96"/>
                  </a:lnTo>
                  <a:lnTo>
                    <a:pt x="224" y="101"/>
                  </a:lnTo>
                  <a:lnTo>
                    <a:pt x="225" y="104"/>
                  </a:lnTo>
                  <a:lnTo>
                    <a:pt x="224" y="108"/>
                  </a:lnTo>
                  <a:lnTo>
                    <a:pt x="223" y="110"/>
                  </a:lnTo>
                  <a:lnTo>
                    <a:pt x="222" y="110"/>
                  </a:lnTo>
                  <a:lnTo>
                    <a:pt x="219" y="111"/>
                  </a:lnTo>
                  <a:lnTo>
                    <a:pt x="215" y="114"/>
                  </a:lnTo>
                  <a:lnTo>
                    <a:pt x="209" y="121"/>
                  </a:lnTo>
                  <a:lnTo>
                    <a:pt x="207" y="123"/>
                  </a:lnTo>
                  <a:lnTo>
                    <a:pt x="205" y="129"/>
                  </a:lnTo>
                  <a:lnTo>
                    <a:pt x="205" y="129"/>
                  </a:lnTo>
                  <a:lnTo>
                    <a:pt x="201" y="129"/>
                  </a:lnTo>
                  <a:lnTo>
                    <a:pt x="200" y="129"/>
                  </a:lnTo>
                  <a:lnTo>
                    <a:pt x="197" y="129"/>
                  </a:lnTo>
                  <a:lnTo>
                    <a:pt x="189" y="128"/>
                  </a:lnTo>
                  <a:lnTo>
                    <a:pt x="186" y="129"/>
                  </a:lnTo>
                  <a:lnTo>
                    <a:pt x="182" y="134"/>
                  </a:lnTo>
                  <a:lnTo>
                    <a:pt x="180" y="135"/>
                  </a:lnTo>
                  <a:lnTo>
                    <a:pt x="175" y="136"/>
                  </a:lnTo>
                  <a:lnTo>
                    <a:pt x="174" y="137"/>
                  </a:lnTo>
                  <a:lnTo>
                    <a:pt x="173" y="136"/>
                  </a:lnTo>
                  <a:lnTo>
                    <a:pt x="168" y="135"/>
                  </a:lnTo>
                  <a:lnTo>
                    <a:pt x="165" y="132"/>
                  </a:lnTo>
                  <a:lnTo>
                    <a:pt x="162" y="129"/>
                  </a:lnTo>
                  <a:lnTo>
                    <a:pt x="159" y="124"/>
                  </a:lnTo>
                  <a:lnTo>
                    <a:pt x="156" y="121"/>
                  </a:lnTo>
                  <a:lnTo>
                    <a:pt x="152" y="118"/>
                  </a:lnTo>
                  <a:lnTo>
                    <a:pt x="145" y="112"/>
                  </a:lnTo>
                  <a:lnTo>
                    <a:pt x="143" y="111"/>
                  </a:lnTo>
                  <a:lnTo>
                    <a:pt x="131" y="108"/>
                  </a:lnTo>
                  <a:lnTo>
                    <a:pt x="127" y="107"/>
                  </a:lnTo>
                  <a:lnTo>
                    <a:pt x="123" y="100"/>
                  </a:lnTo>
                  <a:lnTo>
                    <a:pt x="122" y="96"/>
                  </a:lnTo>
                  <a:lnTo>
                    <a:pt x="120" y="95"/>
                  </a:lnTo>
                  <a:lnTo>
                    <a:pt x="118" y="96"/>
                  </a:lnTo>
                  <a:lnTo>
                    <a:pt x="115" y="97"/>
                  </a:lnTo>
                  <a:lnTo>
                    <a:pt x="110" y="102"/>
                  </a:lnTo>
                  <a:lnTo>
                    <a:pt x="108" y="102"/>
                  </a:lnTo>
                  <a:lnTo>
                    <a:pt x="105" y="102"/>
                  </a:lnTo>
                  <a:lnTo>
                    <a:pt x="97" y="103"/>
                  </a:lnTo>
                  <a:lnTo>
                    <a:pt x="94" y="102"/>
                  </a:lnTo>
                  <a:lnTo>
                    <a:pt x="88" y="100"/>
                  </a:lnTo>
                  <a:lnTo>
                    <a:pt x="84" y="99"/>
                  </a:lnTo>
                  <a:lnTo>
                    <a:pt x="81" y="99"/>
                  </a:lnTo>
                  <a:lnTo>
                    <a:pt x="68" y="98"/>
                  </a:lnTo>
                  <a:lnTo>
                    <a:pt x="66" y="100"/>
                  </a:lnTo>
                  <a:lnTo>
                    <a:pt x="64" y="100"/>
                  </a:lnTo>
                  <a:lnTo>
                    <a:pt x="61" y="97"/>
                  </a:lnTo>
                  <a:lnTo>
                    <a:pt x="58" y="96"/>
                  </a:lnTo>
                  <a:lnTo>
                    <a:pt x="55" y="97"/>
                  </a:lnTo>
                  <a:lnTo>
                    <a:pt x="49" y="97"/>
                  </a:lnTo>
                  <a:lnTo>
                    <a:pt x="43" y="96"/>
                  </a:lnTo>
                  <a:lnTo>
                    <a:pt x="34" y="95"/>
                  </a:lnTo>
                  <a:lnTo>
                    <a:pt x="32" y="96"/>
                  </a:lnTo>
                  <a:lnTo>
                    <a:pt x="23" y="100"/>
                  </a:lnTo>
                  <a:lnTo>
                    <a:pt x="20" y="101"/>
                  </a:lnTo>
                  <a:lnTo>
                    <a:pt x="10" y="108"/>
                  </a:lnTo>
                  <a:lnTo>
                    <a:pt x="1" y="114"/>
                  </a:lnTo>
                  <a:lnTo>
                    <a:pt x="0" y="104"/>
                  </a:lnTo>
                  <a:lnTo>
                    <a:pt x="1" y="82"/>
                  </a:lnTo>
                  <a:lnTo>
                    <a:pt x="2" y="72"/>
                  </a:lnTo>
                  <a:lnTo>
                    <a:pt x="8" y="66"/>
                  </a:lnTo>
                  <a:lnTo>
                    <a:pt x="11" y="61"/>
                  </a:lnTo>
                  <a:lnTo>
                    <a:pt x="13" y="54"/>
                  </a:lnTo>
                  <a:lnTo>
                    <a:pt x="13" y="48"/>
                  </a:lnTo>
                  <a:lnTo>
                    <a:pt x="14" y="43"/>
                  </a:lnTo>
                  <a:lnTo>
                    <a:pt x="23" y="29"/>
                  </a:lnTo>
                  <a:lnTo>
                    <a:pt x="29" y="27"/>
                  </a:lnTo>
                  <a:lnTo>
                    <a:pt x="38" y="23"/>
                  </a:lnTo>
                  <a:lnTo>
                    <a:pt x="48" y="20"/>
                  </a:lnTo>
                  <a:lnTo>
                    <a:pt x="50" y="24"/>
                  </a:lnTo>
                  <a:lnTo>
                    <a:pt x="51" y="27"/>
                  </a:lnTo>
                  <a:lnTo>
                    <a:pt x="64" y="39"/>
                  </a:lnTo>
                  <a:lnTo>
                    <a:pt x="67" y="43"/>
                  </a:lnTo>
                  <a:lnTo>
                    <a:pt x="71" y="57"/>
                  </a:lnTo>
                  <a:lnTo>
                    <a:pt x="83" y="63"/>
                  </a:lnTo>
                  <a:lnTo>
                    <a:pt x="91" y="61"/>
                  </a:lnTo>
                  <a:lnTo>
                    <a:pt x="95" y="58"/>
                  </a:lnTo>
                  <a:lnTo>
                    <a:pt x="102" y="52"/>
                  </a:lnTo>
                  <a:lnTo>
                    <a:pt x="105" y="47"/>
                  </a:lnTo>
                  <a:lnTo>
                    <a:pt x="106" y="43"/>
                  </a:lnTo>
                  <a:lnTo>
                    <a:pt x="105" y="24"/>
                  </a:lnTo>
                  <a:lnTo>
                    <a:pt x="103" y="16"/>
                  </a:lnTo>
                  <a:lnTo>
                    <a:pt x="104" y="11"/>
                  </a:lnTo>
                  <a:lnTo>
                    <a:pt x="105" y="12"/>
                  </a:lnTo>
                  <a:lnTo>
                    <a:pt x="108" y="9"/>
                  </a:lnTo>
                  <a:lnTo>
                    <a:pt x="118" y="5"/>
                  </a:lnTo>
                  <a:lnTo>
                    <a:pt x="120" y="4"/>
                  </a:lnTo>
                  <a:lnTo>
                    <a:pt x="122" y="4"/>
                  </a:lnTo>
                  <a:lnTo>
                    <a:pt x="128" y="0"/>
                  </a:lnTo>
                  <a:lnTo>
                    <a:pt x="130" y="2"/>
                  </a:lnTo>
                  <a:lnTo>
                    <a:pt x="132" y="4"/>
                  </a:lnTo>
                  <a:lnTo>
                    <a:pt x="133" y="4"/>
                  </a:lnTo>
                  <a:lnTo>
                    <a:pt x="133" y="3"/>
                  </a:lnTo>
                  <a:lnTo>
                    <a:pt x="133" y="2"/>
                  </a:lnTo>
                  <a:lnTo>
                    <a:pt x="134" y="1"/>
                  </a:lnTo>
                  <a:lnTo>
                    <a:pt x="135" y="2"/>
                  </a:lnTo>
                  <a:lnTo>
                    <a:pt x="143" y="7"/>
                  </a:lnTo>
                  <a:lnTo>
                    <a:pt x="145" y="9"/>
                  </a:lnTo>
                  <a:lnTo>
                    <a:pt x="147" y="9"/>
                  </a:lnTo>
                  <a:lnTo>
                    <a:pt x="149" y="12"/>
                  </a:lnTo>
                  <a:lnTo>
                    <a:pt x="156" y="13"/>
                  </a:lnTo>
                  <a:lnTo>
                    <a:pt x="156" y="15"/>
                  </a:lnTo>
                  <a:lnTo>
                    <a:pt x="157" y="16"/>
                  </a:lnTo>
                  <a:lnTo>
                    <a:pt x="163" y="24"/>
                  </a:lnTo>
                  <a:lnTo>
                    <a:pt x="165" y="27"/>
                  </a:lnTo>
                  <a:lnTo>
                    <a:pt x="170" y="30"/>
                  </a:lnTo>
                  <a:lnTo>
                    <a:pt x="173" y="31"/>
                  </a:lnTo>
                  <a:lnTo>
                    <a:pt x="181" y="28"/>
                  </a:lnTo>
                  <a:lnTo>
                    <a:pt x="184" y="27"/>
                  </a:lnTo>
                  <a:lnTo>
                    <a:pt x="186" y="27"/>
                  </a:lnTo>
                  <a:lnTo>
                    <a:pt x="188" y="28"/>
                  </a:lnTo>
                  <a:lnTo>
                    <a:pt x="193" y="31"/>
                  </a:lnTo>
                  <a:lnTo>
                    <a:pt x="197" y="31"/>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5" name="Monaco">
              <a:extLst>
                <a:ext uri="{FF2B5EF4-FFF2-40B4-BE49-F238E27FC236}">
                  <a16:creationId xmlns:a16="http://schemas.microsoft.com/office/drawing/2014/main" id="{DE708278-939C-446F-8A8B-FC3EE7C6B894}"/>
                </a:ext>
              </a:extLst>
            </p:cNvPr>
            <p:cNvSpPr>
              <a:spLocks/>
            </p:cNvSpPr>
            <p:nvPr/>
          </p:nvSpPr>
          <p:spPr bwMode="auto">
            <a:xfrm>
              <a:off x="5623006" y="5263271"/>
              <a:ext cx="6604" cy="0"/>
            </a:xfrm>
            <a:custGeom>
              <a:avLst/>
              <a:gdLst>
                <a:gd name="T0" fmla="*/ 2 w 2"/>
                <a:gd name="T1" fmla="*/ 1 h 1"/>
                <a:gd name="T2" fmla="*/ 2 w 2"/>
                <a:gd name="T3" fmla="*/ 1 h 1"/>
                <a:gd name="T4" fmla="*/ 0 w 2"/>
                <a:gd name="T5" fmla="*/ 1 h 1"/>
                <a:gd name="T6" fmla="*/ 0 w 2"/>
                <a:gd name="T7" fmla="*/ 0 h 1"/>
                <a:gd name="T8" fmla="*/ 1 w 2"/>
                <a:gd name="T9" fmla="*/ 0 h 1"/>
                <a:gd name="T10" fmla="*/ 1 w 2"/>
                <a:gd name="T11" fmla="*/ 0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lnTo>
                    <a:pt x="2" y="1"/>
                  </a:lnTo>
                  <a:lnTo>
                    <a:pt x="0" y="1"/>
                  </a:lnTo>
                  <a:lnTo>
                    <a:pt x="0" y="0"/>
                  </a:lnTo>
                  <a:lnTo>
                    <a:pt x="1" y="0"/>
                  </a:lnTo>
                  <a:lnTo>
                    <a:pt x="1" y="0"/>
                  </a:lnTo>
                  <a:lnTo>
                    <a:pt x="2" y="0"/>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6" name="Moldova">
              <a:extLst>
                <a:ext uri="{FF2B5EF4-FFF2-40B4-BE49-F238E27FC236}">
                  <a16:creationId xmlns:a16="http://schemas.microsoft.com/office/drawing/2014/main" id="{DBA133B9-32AA-4AFD-AB72-B5A458A8FD4B}"/>
                </a:ext>
              </a:extLst>
            </p:cNvPr>
            <p:cNvSpPr>
              <a:spLocks/>
            </p:cNvSpPr>
            <p:nvPr/>
          </p:nvSpPr>
          <p:spPr bwMode="auto">
            <a:xfrm>
              <a:off x="7333051" y="4651401"/>
              <a:ext cx="310242" cy="395116"/>
            </a:xfrm>
            <a:custGeom>
              <a:avLst/>
              <a:gdLst>
                <a:gd name="T0" fmla="*/ 48 w 110"/>
                <a:gd name="T1" fmla="*/ 136 h 138"/>
                <a:gd name="T2" fmla="*/ 46 w 110"/>
                <a:gd name="T3" fmla="*/ 131 h 138"/>
                <a:gd name="T4" fmla="*/ 48 w 110"/>
                <a:gd name="T5" fmla="*/ 127 h 138"/>
                <a:gd name="T6" fmla="*/ 47 w 110"/>
                <a:gd name="T7" fmla="*/ 119 h 138"/>
                <a:gd name="T8" fmla="*/ 49 w 110"/>
                <a:gd name="T9" fmla="*/ 98 h 138"/>
                <a:gd name="T10" fmla="*/ 51 w 110"/>
                <a:gd name="T11" fmla="*/ 85 h 138"/>
                <a:gd name="T12" fmla="*/ 45 w 110"/>
                <a:gd name="T13" fmla="*/ 70 h 138"/>
                <a:gd name="T14" fmla="*/ 37 w 110"/>
                <a:gd name="T15" fmla="*/ 61 h 138"/>
                <a:gd name="T16" fmla="*/ 31 w 110"/>
                <a:gd name="T17" fmla="*/ 53 h 138"/>
                <a:gd name="T18" fmla="*/ 26 w 110"/>
                <a:gd name="T19" fmla="*/ 43 h 138"/>
                <a:gd name="T20" fmla="*/ 20 w 110"/>
                <a:gd name="T21" fmla="*/ 33 h 138"/>
                <a:gd name="T22" fmla="*/ 15 w 110"/>
                <a:gd name="T23" fmla="*/ 21 h 138"/>
                <a:gd name="T24" fmla="*/ 9 w 110"/>
                <a:gd name="T25" fmla="*/ 13 h 138"/>
                <a:gd name="T26" fmla="*/ 0 w 110"/>
                <a:gd name="T27" fmla="*/ 11 h 138"/>
                <a:gd name="T28" fmla="*/ 9 w 110"/>
                <a:gd name="T29" fmla="*/ 5 h 138"/>
                <a:gd name="T30" fmla="*/ 23 w 110"/>
                <a:gd name="T31" fmla="*/ 3 h 138"/>
                <a:gd name="T32" fmla="*/ 29 w 110"/>
                <a:gd name="T33" fmla="*/ 0 h 138"/>
                <a:gd name="T34" fmla="*/ 34 w 110"/>
                <a:gd name="T35" fmla="*/ 2 h 138"/>
                <a:gd name="T36" fmla="*/ 42 w 110"/>
                <a:gd name="T37" fmla="*/ 7 h 138"/>
                <a:gd name="T38" fmla="*/ 46 w 110"/>
                <a:gd name="T39" fmla="*/ 11 h 138"/>
                <a:gd name="T40" fmla="*/ 54 w 110"/>
                <a:gd name="T41" fmla="*/ 13 h 138"/>
                <a:gd name="T42" fmla="*/ 55 w 110"/>
                <a:gd name="T43" fmla="*/ 15 h 138"/>
                <a:gd name="T44" fmla="*/ 58 w 110"/>
                <a:gd name="T45" fmla="*/ 19 h 138"/>
                <a:gd name="T46" fmla="*/ 67 w 110"/>
                <a:gd name="T47" fmla="*/ 17 h 138"/>
                <a:gd name="T48" fmla="*/ 74 w 110"/>
                <a:gd name="T49" fmla="*/ 26 h 138"/>
                <a:gd name="T50" fmla="*/ 78 w 110"/>
                <a:gd name="T51" fmla="*/ 24 h 138"/>
                <a:gd name="T52" fmla="*/ 81 w 110"/>
                <a:gd name="T53" fmla="*/ 35 h 138"/>
                <a:gd name="T54" fmla="*/ 78 w 110"/>
                <a:gd name="T55" fmla="*/ 44 h 138"/>
                <a:gd name="T56" fmla="*/ 81 w 110"/>
                <a:gd name="T57" fmla="*/ 48 h 138"/>
                <a:gd name="T58" fmla="*/ 89 w 110"/>
                <a:gd name="T59" fmla="*/ 55 h 138"/>
                <a:gd name="T60" fmla="*/ 92 w 110"/>
                <a:gd name="T61" fmla="*/ 57 h 138"/>
                <a:gd name="T62" fmla="*/ 91 w 110"/>
                <a:gd name="T63" fmla="*/ 65 h 138"/>
                <a:gd name="T64" fmla="*/ 93 w 110"/>
                <a:gd name="T65" fmla="*/ 72 h 138"/>
                <a:gd name="T66" fmla="*/ 103 w 110"/>
                <a:gd name="T67" fmla="*/ 79 h 138"/>
                <a:gd name="T68" fmla="*/ 103 w 110"/>
                <a:gd name="T69" fmla="*/ 90 h 138"/>
                <a:gd name="T70" fmla="*/ 108 w 110"/>
                <a:gd name="T71" fmla="*/ 97 h 138"/>
                <a:gd name="T72" fmla="*/ 98 w 110"/>
                <a:gd name="T73" fmla="*/ 94 h 138"/>
                <a:gd name="T74" fmla="*/ 94 w 110"/>
                <a:gd name="T75" fmla="*/ 96 h 138"/>
                <a:gd name="T76" fmla="*/ 89 w 110"/>
                <a:gd name="T77" fmla="*/ 93 h 138"/>
                <a:gd name="T78" fmla="*/ 85 w 110"/>
                <a:gd name="T79" fmla="*/ 94 h 138"/>
                <a:gd name="T80" fmla="*/ 81 w 110"/>
                <a:gd name="T81" fmla="*/ 97 h 138"/>
                <a:gd name="T82" fmla="*/ 80 w 110"/>
                <a:gd name="T83" fmla="*/ 90 h 138"/>
                <a:gd name="T84" fmla="*/ 73 w 110"/>
                <a:gd name="T85" fmla="*/ 93 h 138"/>
                <a:gd name="T86" fmla="*/ 73 w 110"/>
                <a:gd name="T87" fmla="*/ 101 h 138"/>
                <a:gd name="T88" fmla="*/ 73 w 110"/>
                <a:gd name="T89" fmla="*/ 112 h 138"/>
                <a:gd name="T90" fmla="*/ 66 w 110"/>
                <a:gd name="T91" fmla="*/ 121 h 138"/>
                <a:gd name="T92" fmla="*/ 59 w 110"/>
                <a:gd name="T93" fmla="*/ 129 h 138"/>
                <a:gd name="T94" fmla="*/ 59 w 110"/>
                <a:gd name="T95" fmla="*/ 134 h 138"/>
                <a:gd name="T96" fmla="*/ 53 w 110"/>
                <a:gd name="T97" fmla="*/ 1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0" h="138">
                  <a:moveTo>
                    <a:pt x="50" y="138"/>
                  </a:moveTo>
                  <a:lnTo>
                    <a:pt x="50" y="138"/>
                  </a:lnTo>
                  <a:lnTo>
                    <a:pt x="48" y="136"/>
                  </a:lnTo>
                  <a:lnTo>
                    <a:pt x="47" y="133"/>
                  </a:lnTo>
                  <a:lnTo>
                    <a:pt x="46" y="132"/>
                  </a:lnTo>
                  <a:lnTo>
                    <a:pt x="46" y="131"/>
                  </a:lnTo>
                  <a:lnTo>
                    <a:pt x="47" y="130"/>
                  </a:lnTo>
                  <a:lnTo>
                    <a:pt x="48" y="130"/>
                  </a:lnTo>
                  <a:lnTo>
                    <a:pt x="48" y="127"/>
                  </a:lnTo>
                  <a:lnTo>
                    <a:pt x="47" y="123"/>
                  </a:lnTo>
                  <a:lnTo>
                    <a:pt x="47" y="122"/>
                  </a:lnTo>
                  <a:lnTo>
                    <a:pt x="47" y="119"/>
                  </a:lnTo>
                  <a:lnTo>
                    <a:pt x="46" y="115"/>
                  </a:lnTo>
                  <a:lnTo>
                    <a:pt x="47" y="108"/>
                  </a:lnTo>
                  <a:lnTo>
                    <a:pt x="49" y="98"/>
                  </a:lnTo>
                  <a:lnTo>
                    <a:pt x="51" y="94"/>
                  </a:lnTo>
                  <a:lnTo>
                    <a:pt x="50" y="91"/>
                  </a:lnTo>
                  <a:lnTo>
                    <a:pt x="51" y="85"/>
                  </a:lnTo>
                  <a:lnTo>
                    <a:pt x="50" y="82"/>
                  </a:lnTo>
                  <a:lnTo>
                    <a:pt x="48" y="78"/>
                  </a:lnTo>
                  <a:lnTo>
                    <a:pt x="45" y="70"/>
                  </a:lnTo>
                  <a:lnTo>
                    <a:pt x="42" y="67"/>
                  </a:lnTo>
                  <a:lnTo>
                    <a:pt x="39" y="63"/>
                  </a:lnTo>
                  <a:lnTo>
                    <a:pt x="37" y="61"/>
                  </a:lnTo>
                  <a:lnTo>
                    <a:pt x="36" y="58"/>
                  </a:lnTo>
                  <a:lnTo>
                    <a:pt x="34" y="56"/>
                  </a:lnTo>
                  <a:lnTo>
                    <a:pt x="31" y="53"/>
                  </a:lnTo>
                  <a:lnTo>
                    <a:pt x="28" y="47"/>
                  </a:lnTo>
                  <a:lnTo>
                    <a:pt x="27" y="44"/>
                  </a:lnTo>
                  <a:lnTo>
                    <a:pt x="26" y="43"/>
                  </a:lnTo>
                  <a:lnTo>
                    <a:pt x="23" y="39"/>
                  </a:lnTo>
                  <a:lnTo>
                    <a:pt x="21" y="36"/>
                  </a:lnTo>
                  <a:lnTo>
                    <a:pt x="20" y="33"/>
                  </a:lnTo>
                  <a:lnTo>
                    <a:pt x="19" y="30"/>
                  </a:lnTo>
                  <a:lnTo>
                    <a:pt x="17" y="25"/>
                  </a:lnTo>
                  <a:lnTo>
                    <a:pt x="15" y="21"/>
                  </a:lnTo>
                  <a:lnTo>
                    <a:pt x="12" y="18"/>
                  </a:lnTo>
                  <a:lnTo>
                    <a:pt x="11" y="15"/>
                  </a:lnTo>
                  <a:lnTo>
                    <a:pt x="9" y="13"/>
                  </a:lnTo>
                  <a:lnTo>
                    <a:pt x="5" y="11"/>
                  </a:lnTo>
                  <a:lnTo>
                    <a:pt x="3" y="10"/>
                  </a:lnTo>
                  <a:lnTo>
                    <a:pt x="0" y="11"/>
                  </a:lnTo>
                  <a:lnTo>
                    <a:pt x="1" y="9"/>
                  </a:lnTo>
                  <a:lnTo>
                    <a:pt x="7" y="5"/>
                  </a:lnTo>
                  <a:lnTo>
                    <a:pt x="9" y="5"/>
                  </a:lnTo>
                  <a:lnTo>
                    <a:pt x="12" y="6"/>
                  </a:lnTo>
                  <a:lnTo>
                    <a:pt x="19" y="5"/>
                  </a:lnTo>
                  <a:lnTo>
                    <a:pt x="23" y="3"/>
                  </a:lnTo>
                  <a:lnTo>
                    <a:pt x="25" y="3"/>
                  </a:lnTo>
                  <a:lnTo>
                    <a:pt x="26" y="2"/>
                  </a:lnTo>
                  <a:lnTo>
                    <a:pt x="29" y="0"/>
                  </a:lnTo>
                  <a:lnTo>
                    <a:pt x="30" y="1"/>
                  </a:lnTo>
                  <a:lnTo>
                    <a:pt x="30" y="1"/>
                  </a:lnTo>
                  <a:lnTo>
                    <a:pt x="34" y="2"/>
                  </a:lnTo>
                  <a:lnTo>
                    <a:pt x="38" y="3"/>
                  </a:lnTo>
                  <a:lnTo>
                    <a:pt x="40" y="6"/>
                  </a:lnTo>
                  <a:lnTo>
                    <a:pt x="42" y="7"/>
                  </a:lnTo>
                  <a:lnTo>
                    <a:pt x="44" y="8"/>
                  </a:lnTo>
                  <a:lnTo>
                    <a:pt x="46" y="9"/>
                  </a:lnTo>
                  <a:lnTo>
                    <a:pt x="46" y="11"/>
                  </a:lnTo>
                  <a:lnTo>
                    <a:pt x="48" y="12"/>
                  </a:lnTo>
                  <a:lnTo>
                    <a:pt x="52" y="12"/>
                  </a:lnTo>
                  <a:lnTo>
                    <a:pt x="54" y="13"/>
                  </a:lnTo>
                  <a:lnTo>
                    <a:pt x="53" y="15"/>
                  </a:lnTo>
                  <a:lnTo>
                    <a:pt x="54" y="16"/>
                  </a:lnTo>
                  <a:lnTo>
                    <a:pt x="55" y="15"/>
                  </a:lnTo>
                  <a:lnTo>
                    <a:pt x="56" y="16"/>
                  </a:lnTo>
                  <a:lnTo>
                    <a:pt x="57" y="18"/>
                  </a:lnTo>
                  <a:lnTo>
                    <a:pt x="58" y="19"/>
                  </a:lnTo>
                  <a:lnTo>
                    <a:pt x="60" y="16"/>
                  </a:lnTo>
                  <a:lnTo>
                    <a:pt x="62" y="16"/>
                  </a:lnTo>
                  <a:lnTo>
                    <a:pt x="67" y="17"/>
                  </a:lnTo>
                  <a:lnTo>
                    <a:pt x="70" y="23"/>
                  </a:lnTo>
                  <a:lnTo>
                    <a:pt x="72" y="25"/>
                  </a:lnTo>
                  <a:lnTo>
                    <a:pt x="74" y="26"/>
                  </a:lnTo>
                  <a:lnTo>
                    <a:pt x="76" y="25"/>
                  </a:lnTo>
                  <a:lnTo>
                    <a:pt x="77" y="24"/>
                  </a:lnTo>
                  <a:lnTo>
                    <a:pt x="78" y="24"/>
                  </a:lnTo>
                  <a:lnTo>
                    <a:pt x="81" y="28"/>
                  </a:lnTo>
                  <a:lnTo>
                    <a:pt x="81" y="33"/>
                  </a:lnTo>
                  <a:lnTo>
                    <a:pt x="81" y="35"/>
                  </a:lnTo>
                  <a:lnTo>
                    <a:pt x="80" y="39"/>
                  </a:lnTo>
                  <a:lnTo>
                    <a:pt x="79" y="42"/>
                  </a:lnTo>
                  <a:lnTo>
                    <a:pt x="78" y="44"/>
                  </a:lnTo>
                  <a:lnTo>
                    <a:pt x="79" y="46"/>
                  </a:lnTo>
                  <a:lnTo>
                    <a:pt x="79" y="48"/>
                  </a:lnTo>
                  <a:lnTo>
                    <a:pt x="81" y="48"/>
                  </a:lnTo>
                  <a:lnTo>
                    <a:pt x="85" y="52"/>
                  </a:lnTo>
                  <a:lnTo>
                    <a:pt x="86" y="54"/>
                  </a:lnTo>
                  <a:lnTo>
                    <a:pt x="89" y="55"/>
                  </a:lnTo>
                  <a:lnTo>
                    <a:pt x="90" y="55"/>
                  </a:lnTo>
                  <a:lnTo>
                    <a:pt x="91" y="56"/>
                  </a:lnTo>
                  <a:lnTo>
                    <a:pt x="92" y="57"/>
                  </a:lnTo>
                  <a:lnTo>
                    <a:pt x="91" y="60"/>
                  </a:lnTo>
                  <a:lnTo>
                    <a:pt x="90" y="63"/>
                  </a:lnTo>
                  <a:lnTo>
                    <a:pt x="91" y="65"/>
                  </a:lnTo>
                  <a:lnTo>
                    <a:pt x="92" y="67"/>
                  </a:lnTo>
                  <a:lnTo>
                    <a:pt x="92" y="70"/>
                  </a:lnTo>
                  <a:lnTo>
                    <a:pt x="93" y="72"/>
                  </a:lnTo>
                  <a:lnTo>
                    <a:pt x="97" y="74"/>
                  </a:lnTo>
                  <a:lnTo>
                    <a:pt x="102" y="77"/>
                  </a:lnTo>
                  <a:lnTo>
                    <a:pt x="103" y="79"/>
                  </a:lnTo>
                  <a:lnTo>
                    <a:pt x="104" y="81"/>
                  </a:lnTo>
                  <a:lnTo>
                    <a:pt x="104" y="86"/>
                  </a:lnTo>
                  <a:lnTo>
                    <a:pt x="103" y="90"/>
                  </a:lnTo>
                  <a:lnTo>
                    <a:pt x="110" y="95"/>
                  </a:lnTo>
                  <a:lnTo>
                    <a:pt x="109" y="96"/>
                  </a:lnTo>
                  <a:lnTo>
                    <a:pt x="108" y="97"/>
                  </a:lnTo>
                  <a:lnTo>
                    <a:pt x="102" y="98"/>
                  </a:lnTo>
                  <a:lnTo>
                    <a:pt x="101" y="98"/>
                  </a:lnTo>
                  <a:lnTo>
                    <a:pt x="98" y="94"/>
                  </a:lnTo>
                  <a:lnTo>
                    <a:pt x="96" y="94"/>
                  </a:lnTo>
                  <a:lnTo>
                    <a:pt x="95" y="95"/>
                  </a:lnTo>
                  <a:lnTo>
                    <a:pt x="94" y="96"/>
                  </a:lnTo>
                  <a:lnTo>
                    <a:pt x="92" y="96"/>
                  </a:lnTo>
                  <a:lnTo>
                    <a:pt x="90" y="94"/>
                  </a:lnTo>
                  <a:lnTo>
                    <a:pt x="89" y="93"/>
                  </a:lnTo>
                  <a:lnTo>
                    <a:pt x="88" y="93"/>
                  </a:lnTo>
                  <a:lnTo>
                    <a:pt x="87" y="94"/>
                  </a:lnTo>
                  <a:lnTo>
                    <a:pt x="85" y="94"/>
                  </a:lnTo>
                  <a:lnTo>
                    <a:pt x="84" y="93"/>
                  </a:lnTo>
                  <a:lnTo>
                    <a:pt x="82" y="96"/>
                  </a:lnTo>
                  <a:lnTo>
                    <a:pt x="81" y="97"/>
                  </a:lnTo>
                  <a:lnTo>
                    <a:pt x="81" y="97"/>
                  </a:lnTo>
                  <a:lnTo>
                    <a:pt x="81" y="91"/>
                  </a:lnTo>
                  <a:lnTo>
                    <a:pt x="80" y="90"/>
                  </a:lnTo>
                  <a:lnTo>
                    <a:pt x="79" y="90"/>
                  </a:lnTo>
                  <a:lnTo>
                    <a:pt x="76" y="92"/>
                  </a:lnTo>
                  <a:lnTo>
                    <a:pt x="73" y="93"/>
                  </a:lnTo>
                  <a:lnTo>
                    <a:pt x="72" y="95"/>
                  </a:lnTo>
                  <a:lnTo>
                    <a:pt x="72" y="98"/>
                  </a:lnTo>
                  <a:lnTo>
                    <a:pt x="73" y="101"/>
                  </a:lnTo>
                  <a:lnTo>
                    <a:pt x="75" y="106"/>
                  </a:lnTo>
                  <a:lnTo>
                    <a:pt x="74" y="108"/>
                  </a:lnTo>
                  <a:lnTo>
                    <a:pt x="73" y="112"/>
                  </a:lnTo>
                  <a:lnTo>
                    <a:pt x="70" y="115"/>
                  </a:lnTo>
                  <a:lnTo>
                    <a:pt x="66" y="117"/>
                  </a:lnTo>
                  <a:lnTo>
                    <a:pt x="66" y="121"/>
                  </a:lnTo>
                  <a:lnTo>
                    <a:pt x="64" y="123"/>
                  </a:lnTo>
                  <a:lnTo>
                    <a:pt x="61" y="126"/>
                  </a:lnTo>
                  <a:lnTo>
                    <a:pt x="59" y="129"/>
                  </a:lnTo>
                  <a:lnTo>
                    <a:pt x="59" y="131"/>
                  </a:lnTo>
                  <a:lnTo>
                    <a:pt x="59" y="133"/>
                  </a:lnTo>
                  <a:lnTo>
                    <a:pt x="59" y="134"/>
                  </a:lnTo>
                  <a:lnTo>
                    <a:pt x="59" y="135"/>
                  </a:lnTo>
                  <a:lnTo>
                    <a:pt x="58" y="136"/>
                  </a:lnTo>
                  <a:lnTo>
                    <a:pt x="53" y="136"/>
                  </a:lnTo>
                  <a:lnTo>
                    <a:pt x="51" y="137"/>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7" name="Montenegro">
              <a:extLst>
                <a:ext uri="{FF2B5EF4-FFF2-40B4-BE49-F238E27FC236}">
                  <a16:creationId xmlns:a16="http://schemas.microsoft.com/office/drawing/2014/main" id="{79C18209-CBB3-40FC-B040-40B4D8FCA9AB}"/>
                </a:ext>
              </a:extLst>
            </p:cNvPr>
            <p:cNvSpPr>
              <a:spLocks/>
            </p:cNvSpPr>
            <p:nvPr/>
          </p:nvSpPr>
          <p:spPr bwMode="auto">
            <a:xfrm>
              <a:off x="6606955" y="5283588"/>
              <a:ext cx="171622" cy="197561"/>
            </a:xfrm>
            <a:custGeom>
              <a:avLst/>
              <a:gdLst>
                <a:gd name="T0" fmla="*/ 24 w 60"/>
                <a:gd name="T1" fmla="*/ 1 h 71"/>
                <a:gd name="T2" fmla="*/ 24 w 60"/>
                <a:gd name="T3" fmla="*/ 3 h 71"/>
                <a:gd name="T4" fmla="*/ 27 w 60"/>
                <a:gd name="T5" fmla="*/ 6 h 71"/>
                <a:gd name="T6" fmla="*/ 35 w 60"/>
                <a:gd name="T7" fmla="*/ 15 h 71"/>
                <a:gd name="T8" fmla="*/ 39 w 60"/>
                <a:gd name="T9" fmla="*/ 17 h 71"/>
                <a:gd name="T10" fmla="*/ 44 w 60"/>
                <a:gd name="T11" fmla="*/ 20 h 71"/>
                <a:gd name="T12" fmla="*/ 54 w 60"/>
                <a:gd name="T13" fmla="*/ 25 h 71"/>
                <a:gd name="T14" fmla="*/ 59 w 60"/>
                <a:gd name="T15" fmla="*/ 28 h 71"/>
                <a:gd name="T16" fmla="*/ 60 w 60"/>
                <a:gd name="T17" fmla="*/ 31 h 71"/>
                <a:gd name="T18" fmla="*/ 55 w 60"/>
                <a:gd name="T19" fmla="*/ 34 h 71"/>
                <a:gd name="T20" fmla="*/ 50 w 60"/>
                <a:gd name="T21" fmla="*/ 34 h 71"/>
                <a:gd name="T22" fmla="*/ 51 w 60"/>
                <a:gd name="T23" fmla="*/ 37 h 71"/>
                <a:gd name="T24" fmla="*/ 51 w 60"/>
                <a:gd name="T25" fmla="*/ 42 h 71"/>
                <a:gd name="T26" fmla="*/ 50 w 60"/>
                <a:gd name="T27" fmla="*/ 43 h 71"/>
                <a:gd name="T28" fmla="*/ 44 w 60"/>
                <a:gd name="T29" fmla="*/ 45 h 71"/>
                <a:gd name="T30" fmla="*/ 41 w 60"/>
                <a:gd name="T31" fmla="*/ 45 h 71"/>
                <a:gd name="T32" fmla="*/ 41 w 60"/>
                <a:gd name="T33" fmla="*/ 40 h 71"/>
                <a:gd name="T34" fmla="*/ 40 w 60"/>
                <a:gd name="T35" fmla="*/ 39 h 71"/>
                <a:gd name="T36" fmla="*/ 36 w 60"/>
                <a:gd name="T37" fmla="*/ 42 h 71"/>
                <a:gd name="T38" fmla="*/ 32 w 60"/>
                <a:gd name="T39" fmla="*/ 48 h 71"/>
                <a:gd name="T40" fmla="*/ 28 w 60"/>
                <a:gd name="T41" fmla="*/ 55 h 71"/>
                <a:gd name="T42" fmla="*/ 28 w 60"/>
                <a:gd name="T43" fmla="*/ 60 h 71"/>
                <a:gd name="T44" fmla="*/ 29 w 60"/>
                <a:gd name="T45" fmla="*/ 65 h 71"/>
                <a:gd name="T46" fmla="*/ 28 w 60"/>
                <a:gd name="T47" fmla="*/ 69 h 71"/>
                <a:gd name="T48" fmla="*/ 23 w 60"/>
                <a:gd name="T49" fmla="*/ 68 h 71"/>
                <a:gd name="T50" fmla="*/ 14 w 60"/>
                <a:gd name="T51" fmla="*/ 55 h 71"/>
                <a:gd name="T52" fmla="*/ 6 w 60"/>
                <a:gd name="T53" fmla="*/ 49 h 71"/>
                <a:gd name="T54" fmla="*/ 7 w 60"/>
                <a:gd name="T55" fmla="*/ 47 h 71"/>
                <a:gd name="T56" fmla="*/ 4 w 60"/>
                <a:gd name="T57" fmla="*/ 48 h 71"/>
                <a:gd name="T58" fmla="*/ 1 w 60"/>
                <a:gd name="T59" fmla="*/ 46 h 71"/>
                <a:gd name="T60" fmla="*/ 0 w 60"/>
                <a:gd name="T61" fmla="*/ 42 h 71"/>
                <a:gd name="T62" fmla="*/ 1 w 60"/>
                <a:gd name="T63" fmla="*/ 41 h 71"/>
                <a:gd name="T64" fmla="*/ 3 w 60"/>
                <a:gd name="T65" fmla="*/ 39 h 71"/>
                <a:gd name="T66" fmla="*/ 1 w 60"/>
                <a:gd name="T67" fmla="*/ 33 h 71"/>
                <a:gd name="T68" fmla="*/ 0 w 60"/>
                <a:gd name="T69" fmla="*/ 25 h 71"/>
                <a:gd name="T70" fmla="*/ 2 w 60"/>
                <a:gd name="T71" fmla="*/ 23 h 71"/>
                <a:gd name="T72" fmla="*/ 6 w 60"/>
                <a:gd name="T73" fmla="*/ 18 h 71"/>
                <a:gd name="T74" fmla="*/ 7 w 60"/>
                <a:gd name="T75" fmla="*/ 15 h 71"/>
                <a:gd name="T76" fmla="*/ 10 w 60"/>
                <a:gd name="T77" fmla="*/ 12 h 71"/>
                <a:gd name="T78" fmla="*/ 14 w 60"/>
                <a:gd name="T79" fmla="*/ 9 h 71"/>
                <a:gd name="T80" fmla="*/ 17 w 60"/>
                <a:gd name="T81" fmla="*/ 11 h 71"/>
                <a:gd name="T82" fmla="*/ 19 w 60"/>
                <a:gd name="T83" fmla="*/ 8 h 71"/>
                <a:gd name="T84" fmla="*/ 16 w 60"/>
                <a:gd name="T85" fmla="*/ 2 h 71"/>
                <a:gd name="T86" fmla="*/ 17 w 60"/>
                <a:gd name="T87" fmla="*/ 0 h 71"/>
                <a:gd name="T88" fmla="*/ 20 w 60"/>
                <a:gd name="T89" fmla="*/ 2 h 71"/>
                <a:gd name="T90" fmla="*/ 23 w 60"/>
                <a:gd name="T91"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71">
                  <a:moveTo>
                    <a:pt x="24" y="1"/>
                  </a:moveTo>
                  <a:lnTo>
                    <a:pt x="24" y="1"/>
                  </a:lnTo>
                  <a:lnTo>
                    <a:pt x="24" y="1"/>
                  </a:lnTo>
                  <a:lnTo>
                    <a:pt x="24" y="3"/>
                  </a:lnTo>
                  <a:lnTo>
                    <a:pt x="24" y="4"/>
                  </a:lnTo>
                  <a:lnTo>
                    <a:pt x="27" y="6"/>
                  </a:lnTo>
                  <a:lnTo>
                    <a:pt x="31" y="9"/>
                  </a:lnTo>
                  <a:lnTo>
                    <a:pt x="35" y="15"/>
                  </a:lnTo>
                  <a:lnTo>
                    <a:pt x="37" y="16"/>
                  </a:lnTo>
                  <a:lnTo>
                    <a:pt x="39" y="17"/>
                  </a:lnTo>
                  <a:lnTo>
                    <a:pt x="42" y="19"/>
                  </a:lnTo>
                  <a:lnTo>
                    <a:pt x="44" y="20"/>
                  </a:lnTo>
                  <a:lnTo>
                    <a:pt x="47" y="20"/>
                  </a:lnTo>
                  <a:lnTo>
                    <a:pt x="54" y="25"/>
                  </a:lnTo>
                  <a:lnTo>
                    <a:pt x="57" y="26"/>
                  </a:lnTo>
                  <a:lnTo>
                    <a:pt x="59" y="28"/>
                  </a:lnTo>
                  <a:lnTo>
                    <a:pt x="60" y="30"/>
                  </a:lnTo>
                  <a:lnTo>
                    <a:pt x="60" y="31"/>
                  </a:lnTo>
                  <a:lnTo>
                    <a:pt x="56" y="32"/>
                  </a:lnTo>
                  <a:lnTo>
                    <a:pt x="55" y="34"/>
                  </a:lnTo>
                  <a:lnTo>
                    <a:pt x="53" y="34"/>
                  </a:lnTo>
                  <a:lnTo>
                    <a:pt x="50" y="34"/>
                  </a:lnTo>
                  <a:lnTo>
                    <a:pt x="50" y="35"/>
                  </a:lnTo>
                  <a:lnTo>
                    <a:pt x="51" y="37"/>
                  </a:lnTo>
                  <a:lnTo>
                    <a:pt x="52" y="39"/>
                  </a:lnTo>
                  <a:lnTo>
                    <a:pt x="51" y="42"/>
                  </a:lnTo>
                  <a:lnTo>
                    <a:pt x="51" y="43"/>
                  </a:lnTo>
                  <a:lnTo>
                    <a:pt x="50" y="43"/>
                  </a:lnTo>
                  <a:lnTo>
                    <a:pt x="47" y="45"/>
                  </a:lnTo>
                  <a:lnTo>
                    <a:pt x="44" y="45"/>
                  </a:lnTo>
                  <a:lnTo>
                    <a:pt x="42" y="46"/>
                  </a:lnTo>
                  <a:lnTo>
                    <a:pt x="41" y="45"/>
                  </a:lnTo>
                  <a:lnTo>
                    <a:pt x="41" y="44"/>
                  </a:lnTo>
                  <a:lnTo>
                    <a:pt x="41" y="40"/>
                  </a:lnTo>
                  <a:lnTo>
                    <a:pt x="40" y="39"/>
                  </a:lnTo>
                  <a:lnTo>
                    <a:pt x="40" y="39"/>
                  </a:lnTo>
                  <a:lnTo>
                    <a:pt x="38" y="39"/>
                  </a:lnTo>
                  <a:lnTo>
                    <a:pt x="36" y="42"/>
                  </a:lnTo>
                  <a:lnTo>
                    <a:pt x="35" y="45"/>
                  </a:lnTo>
                  <a:lnTo>
                    <a:pt x="32" y="48"/>
                  </a:lnTo>
                  <a:lnTo>
                    <a:pt x="30" y="51"/>
                  </a:lnTo>
                  <a:lnTo>
                    <a:pt x="28" y="55"/>
                  </a:lnTo>
                  <a:lnTo>
                    <a:pt x="26" y="59"/>
                  </a:lnTo>
                  <a:lnTo>
                    <a:pt x="28" y="60"/>
                  </a:lnTo>
                  <a:lnTo>
                    <a:pt x="29" y="63"/>
                  </a:lnTo>
                  <a:lnTo>
                    <a:pt x="29" y="65"/>
                  </a:lnTo>
                  <a:lnTo>
                    <a:pt x="29" y="66"/>
                  </a:lnTo>
                  <a:lnTo>
                    <a:pt x="28" y="69"/>
                  </a:lnTo>
                  <a:lnTo>
                    <a:pt x="28" y="71"/>
                  </a:lnTo>
                  <a:lnTo>
                    <a:pt x="23" y="68"/>
                  </a:lnTo>
                  <a:lnTo>
                    <a:pt x="21" y="63"/>
                  </a:lnTo>
                  <a:lnTo>
                    <a:pt x="14" y="55"/>
                  </a:lnTo>
                  <a:lnTo>
                    <a:pt x="6" y="50"/>
                  </a:lnTo>
                  <a:lnTo>
                    <a:pt x="6" y="49"/>
                  </a:lnTo>
                  <a:lnTo>
                    <a:pt x="6" y="48"/>
                  </a:lnTo>
                  <a:lnTo>
                    <a:pt x="7" y="47"/>
                  </a:lnTo>
                  <a:lnTo>
                    <a:pt x="5" y="47"/>
                  </a:lnTo>
                  <a:lnTo>
                    <a:pt x="4" y="48"/>
                  </a:lnTo>
                  <a:lnTo>
                    <a:pt x="3" y="48"/>
                  </a:lnTo>
                  <a:lnTo>
                    <a:pt x="1" y="46"/>
                  </a:lnTo>
                  <a:lnTo>
                    <a:pt x="0" y="44"/>
                  </a:lnTo>
                  <a:lnTo>
                    <a:pt x="0" y="42"/>
                  </a:lnTo>
                  <a:lnTo>
                    <a:pt x="1" y="42"/>
                  </a:lnTo>
                  <a:lnTo>
                    <a:pt x="1" y="41"/>
                  </a:lnTo>
                  <a:lnTo>
                    <a:pt x="3" y="40"/>
                  </a:lnTo>
                  <a:lnTo>
                    <a:pt x="3" y="39"/>
                  </a:lnTo>
                  <a:lnTo>
                    <a:pt x="3" y="37"/>
                  </a:lnTo>
                  <a:lnTo>
                    <a:pt x="1" y="33"/>
                  </a:lnTo>
                  <a:lnTo>
                    <a:pt x="1" y="30"/>
                  </a:lnTo>
                  <a:lnTo>
                    <a:pt x="0" y="25"/>
                  </a:lnTo>
                  <a:lnTo>
                    <a:pt x="1" y="24"/>
                  </a:lnTo>
                  <a:lnTo>
                    <a:pt x="2" y="23"/>
                  </a:lnTo>
                  <a:lnTo>
                    <a:pt x="6" y="22"/>
                  </a:lnTo>
                  <a:lnTo>
                    <a:pt x="6" y="18"/>
                  </a:lnTo>
                  <a:lnTo>
                    <a:pt x="6" y="17"/>
                  </a:lnTo>
                  <a:lnTo>
                    <a:pt x="7" y="15"/>
                  </a:lnTo>
                  <a:lnTo>
                    <a:pt x="7" y="14"/>
                  </a:lnTo>
                  <a:lnTo>
                    <a:pt x="10" y="12"/>
                  </a:lnTo>
                  <a:lnTo>
                    <a:pt x="13" y="9"/>
                  </a:lnTo>
                  <a:lnTo>
                    <a:pt x="14" y="9"/>
                  </a:lnTo>
                  <a:lnTo>
                    <a:pt x="16" y="9"/>
                  </a:lnTo>
                  <a:lnTo>
                    <a:pt x="17" y="11"/>
                  </a:lnTo>
                  <a:lnTo>
                    <a:pt x="18" y="11"/>
                  </a:lnTo>
                  <a:lnTo>
                    <a:pt x="19" y="8"/>
                  </a:lnTo>
                  <a:lnTo>
                    <a:pt x="17" y="5"/>
                  </a:lnTo>
                  <a:lnTo>
                    <a:pt x="16" y="2"/>
                  </a:lnTo>
                  <a:lnTo>
                    <a:pt x="16" y="1"/>
                  </a:lnTo>
                  <a:lnTo>
                    <a:pt x="17" y="0"/>
                  </a:lnTo>
                  <a:lnTo>
                    <a:pt x="19" y="1"/>
                  </a:lnTo>
                  <a:lnTo>
                    <a:pt x="20" y="2"/>
                  </a:lnTo>
                  <a:lnTo>
                    <a:pt x="21" y="1"/>
                  </a:lnTo>
                  <a:lnTo>
                    <a:pt x="23" y="1"/>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8" name="Macedonia">
              <a:extLst>
                <a:ext uri="{FF2B5EF4-FFF2-40B4-BE49-F238E27FC236}">
                  <a16:creationId xmlns:a16="http://schemas.microsoft.com/office/drawing/2014/main" id="{FE4A87D2-E6B5-4D17-B7C1-5BDF376727B4}"/>
                </a:ext>
              </a:extLst>
            </p:cNvPr>
            <p:cNvSpPr>
              <a:spLocks/>
            </p:cNvSpPr>
            <p:nvPr/>
          </p:nvSpPr>
          <p:spPr bwMode="auto">
            <a:xfrm>
              <a:off x="6785180" y="5428460"/>
              <a:ext cx="231032" cy="171218"/>
            </a:xfrm>
            <a:custGeom>
              <a:avLst/>
              <a:gdLst>
                <a:gd name="T0" fmla="*/ 59 w 80"/>
                <a:gd name="T1" fmla="*/ 2 h 62"/>
                <a:gd name="T2" fmla="*/ 66 w 80"/>
                <a:gd name="T3" fmla="*/ 10 h 62"/>
                <a:gd name="T4" fmla="*/ 73 w 80"/>
                <a:gd name="T5" fmla="*/ 14 h 62"/>
                <a:gd name="T6" fmla="*/ 77 w 80"/>
                <a:gd name="T7" fmla="*/ 22 h 62"/>
                <a:gd name="T8" fmla="*/ 79 w 80"/>
                <a:gd name="T9" fmla="*/ 25 h 62"/>
                <a:gd name="T10" fmla="*/ 80 w 80"/>
                <a:gd name="T11" fmla="*/ 27 h 62"/>
                <a:gd name="T12" fmla="*/ 77 w 80"/>
                <a:gd name="T13" fmla="*/ 42 h 62"/>
                <a:gd name="T14" fmla="*/ 75 w 80"/>
                <a:gd name="T15" fmla="*/ 42 h 62"/>
                <a:gd name="T16" fmla="*/ 72 w 80"/>
                <a:gd name="T17" fmla="*/ 43 h 62"/>
                <a:gd name="T18" fmla="*/ 67 w 80"/>
                <a:gd name="T19" fmla="*/ 51 h 62"/>
                <a:gd name="T20" fmla="*/ 61 w 80"/>
                <a:gd name="T21" fmla="*/ 51 h 62"/>
                <a:gd name="T22" fmla="*/ 54 w 80"/>
                <a:gd name="T23" fmla="*/ 50 h 62"/>
                <a:gd name="T24" fmla="*/ 48 w 80"/>
                <a:gd name="T25" fmla="*/ 51 h 62"/>
                <a:gd name="T26" fmla="*/ 41 w 80"/>
                <a:gd name="T27" fmla="*/ 58 h 62"/>
                <a:gd name="T28" fmla="*/ 35 w 80"/>
                <a:gd name="T29" fmla="*/ 62 h 62"/>
                <a:gd name="T30" fmla="*/ 30 w 80"/>
                <a:gd name="T31" fmla="*/ 60 h 62"/>
                <a:gd name="T32" fmla="*/ 22 w 80"/>
                <a:gd name="T33" fmla="*/ 62 h 62"/>
                <a:gd name="T34" fmla="*/ 16 w 80"/>
                <a:gd name="T35" fmla="*/ 62 h 62"/>
                <a:gd name="T36" fmla="*/ 15 w 80"/>
                <a:gd name="T37" fmla="*/ 60 h 62"/>
                <a:gd name="T38" fmla="*/ 9 w 80"/>
                <a:gd name="T39" fmla="*/ 60 h 62"/>
                <a:gd name="T40" fmla="*/ 6 w 80"/>
                <a:gd name="T41" fmla="*/ 54 h 62"/>
                <a:gd name="T42" fmla="*/ 3 w 80"/>
                <a:gd name="T43" fmla="*/ 51 h 62"/>
                <a:gd name="T44" fmla="*/ 1 w 80"/>
                <a:gd name="T45" fmla="*/ 42 h 62"/>
                <a:gd name="T46" fmla="*/ 0 w 80"/>
                <a:gd name="T47" fmla="*/ 35 h 62"/>
                <a:gd name="T48" fmla="*/ 2 w 80"/>
                <a:gd name="T49" fmla="*/ 32 h 62"/>
                <a:gd name="T50" fmla="*/ 2 w 80"/>
                <a:gd name="T51" fmla="*/ 27 h 62"/>
                <a:gd name="T52" fmla="*/ 3 w 80"/>
                <a:gd name="T53" fmla="*/ 20 h 62"/>
                <a:gd name="T54" fmla="*/ 7 w 80"/>
                <a:gd name="T55" fmla="*/ 21 h 62"/>
                <a:gd name="T56" fmla="*/ 9 w 80"/>
                <a:gd name="T57" fmla="*/ 19 h 62"/>
                <a:gd name="T58" fmla="*/ 10 w 80"/>
                <a:gd name="T59" fmla="*/ 12 h 62"/>
                <a:gd name="T60" fmla="*/ 21 w 80"/>
                <a:gd name="T61" fmla="*/ 7 h 62"/>
                <a:gd name="T62" fmla="*/ 25 w 80"/>
                <a:gd name="T63" fmla="*/ 11 h 62"/>
                <a:gd name="T64" fmla="*/ 26 w 80"/>
                <a:gd name="T65" fmla="*/ 9 h 62"/>
                <a:gd name="T66" fmla="*/ 29 w 80"/>
                <a:gd name="T67" fmla="*/ 6 h 62"/>
                <a:gd name="T68" fmla="*/ 35 w 80"/>
                <a:gd name="T69" fmla="*/ 4 h 62"/>
                <a:gd name="T70" fmla="*/ 40 w 80"/>
                <a:gd name="T71" fmla="*/ 4 h 62"/>
                <a:gd name="T72" fmla="*/ 44 w 80"/>
                <a:gd name="T73" fmla="*/ 2 h 62"/>
                <a:gd name="T74" fmla="*/ 47 w 80"/>
                <a:gd name="T75" fmla="*/ 1 h 62"/>
                <a:gd name="T76" fmla="*/ 53 w 80"/>
                <a:gd name="T77" fmla="*/ 1 h 62"/>
                <a:gd name="T78" fmla="*/ 57 w 80"/>
                <a:gd name="T7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0" h="62">
                  <a:moveTo>
                    <a:pt x="59" y="2"/>
                  </a:moveTo>
                  <a:lnTo>
                    <a:pt x="59" y="2"/>
                  </a:lnTo>
                  <a:lnTo>
                    <a:pt x="64" y="8"/>
                  </a:lnTo>
                  <a:lnTo>
                    <a:pt x="66" y="10"/>
                  </a:lnTo>
                  <a:lnTo>
                    <a:pt x="69" y="12"/>
                  </a:lnTo>
                  <a:lnTo>
                    <a:pt x="73" y="14"/>
                  </a:lnTo>
                  <a:lnTo>
                    <a:pt x="74" y="15"/>
                  </a:lnTo>
                  <a:lnTo>
                    <a:pt x="77" y="22"/>
                  </a:lnTo>
                  <a:lnTo>
                    <a:pt x="78" y="24"/>
                  </a:lnTo>
                  <a:lnTo>
                    <a:pt x="79" y="25"/>
                  </a:lnTo>
                  <a:lnTo>
                    <a:pt x="79" y="26"/>
                  </a:lnTo>
                  <a:lnTo>
                    <a:pt x="80" y="27"/>
                  </a:lnTo>
                  <a:lnTo>
                    <a:pt x="78" y="31"/>
                  </a:lnTo>
                  <a:lnTo>
                    <a:pt x="77" y="42"/>
                  </a:lnTo>
                  <a:lnTo>
                    <a:pt x="77" y="42"/>
                  </a:lnTo>
                  <a:lnTo>
                    <a:pt x="75" y="42"/>
                  </a:lnTo>
                  <a:lnTo>
                    <a:pt x="73" y="43"/>
                  </a:lnTo>
                  <a:lnTo>
                    <a:pt x="72" y="43"/>
                  </a:lnTo>
                  <a:lnTo>
                    <a:pt x="71" y="49"/>
                  </a:lnTo>
                  <a:lnTo>
                    <a:pt x="67" y="51"/>
                  </a:lnTo>
                  <a:lnTo>
                    <a:pt x="64" y="51"/>
                  </a:lnTo>
                  <a:lnTo>
                    <a:pt x="61" y="51"/>
                  </a:lnTo>
                  <a:lnTo>
                    <a:pt x="56" y="50"/>
                  </a:lnTo>
                  <a:lnTo>
                    <a:pt x="54" y="50"/>
                  </a:lnTo>
                  <a:lnTo>
                    <a:pt x="52" y="50"/>
                  </a:lnTo>
                  <a:lnTo>
                    <a:pt x="48" y="51"/>
                  </a:lnTo>
                  <a:lnTo>
                    <a:pt x="46" y="52"/>
                  </a:lnTo>
                  <a:lnTo>
                    <a:pt x="41" y="58"/>
                  </a:lnTo>
                  <a:lnTo>
                    <a:pt x="37" y="61"/>
                  </a:lnTo>
                  <a:lnTo>
                    <a:pt x="35" y="62"/>
                  </a:lnTo>
                  <a:lnTo>
                    <a:pt x="31" y="60"/>
                  </a:lnTo>
                  <a:lnTo>
                    <a:pt x="30" y="60"/>
                  </a:lnTo>
                  <a:lnTo>
                    <a:pt x="27" y="62"/>
                  </a:lnTo>
                  <a:lnTo>
                    <a:pt x="22" y="62"/>
                  </a:lnTo>
                  <a:lnTo>
                    <a:pt x="20" y="62"/>
                  </a:lnTo>
                  <a:lnTo>
                    <a:pt x="16" y="62"/>
                  </a:lnTo>
                  <a:lnTo>
                    <a:pt x="16" y="62"/>
                  </a:lnTo>
                  <a:lnTo>
                    <a:pt x="15" y="60"/>
                  </a:lnTo>
                  <a:lnTo>
                    <a:pt x="13" y="60"/>
                  </a:lnTo>
                  <a:lnTo>
                    <a:pt x="9" y="60"/>
                  </a:lnTo>
                  <a:lnTo>
                    <a:pt x="8" y="59"/>
                  </a:lnTo>
                  <a:lnTo>
                    <a:pt x="6" y="54"/>
                  </a:lnTo>
                  <a:lnTo>
                    <a:pt x="5" y="53"/>
                  </a:lnTo>
                  <a:lnTo>
                    <a:pt x="3" y="51"/>
                  </a:lnTo>
                  <a:lnTo>
                    <a:pt x="1" y="45"/>
                  </a:lnTo>
                  <a:lnTo>
                    <a:pt x="1" y="42"/>
                  </a:lnTo>
                  <a:lnTo>
                    <a:pt x="1" y="40"/>
                  </a:lnTo>
                  <a:lnTo>
                    <a:pt x="0" y="35"/>
                  </a:lnTo>
                  <a:lnTo>
                    <a:pt x="1" y="33"/>
                  </a:lnTo>
                  <a:lnTo>
                    <a:pt x="2" y="32"/>
                  </a:lnTo>
                  <a:lnTo>
                    <a:pt x="2" y="30"/>
                  </a:lnTo>
                  <a:lnTo>
                    <a:pt x="2" y="27"/>
                  </a:lnTo>
                  <a:lnTo>
                    <a:pt x="3" y="21"/>
                  </a:lnTo>
                  <a:lnTo>
                    <a:pt x="3" y="20"/>
                  </a:lnTo>
                  <a:lnTo>
                    <a:pt x="4" y="20"/>
                  </a:lnTo>
                  <a:lnTo>
                    <a:pt x="7" y="21"/>
                  </a:lnTo>
                  <a:lnTo>
                    <a:pt x="8" y="20"/>
                  </a:lnTo>
                  <a:lnTo>
                    <a:pt x="9" y="19"/>
                  </a:lnTo>
                  <a:lnTo>
                    <a:pt x="9" y="14"/>
                  </a:lnTo>
                  <a:lnTo>
                    <a:pt x="10" y="12"/>
                  </a:lnTo>
                  <a:lnTo>
                    <a:pt x="19" y="8"/>
                  </a:lnTo>
                  <a:lnTo>
                    <a:pt x="21" y="7"/>
                  </a:lnTo>
                  <a:lnTo>
                    <a:pt x="23" y="9"/>
                  </a:lnTo>
                  <a:lnTo>
                    <a:pt x="25" y="11"/>
                  </a:lnTo>
                  <a:lnTo>
                    <a:pt x="26" y="11"/>
                  </a:lnTo>
                  <a:lnTo>
                    <a:pt x="26" y="9"/>
                  </a:lnTo>
                  <a:lnTo>
                    <a:pt x="27" y="7"/>
                  </a:lnTo>
                  <a:lnTo>
                    <a:pt x="29" y="6"/>
                  </a:lnTo>
                  <a:lnTo>
                    <a:pt x="34" y="4"/>
                  </a:lnTo>
                  <a:lnTo>
                    <a:pt x="35" y="4"/>
                  </a:lnTo>
                  <a:lnTo>
                    <a:pt x="36" y="5"/>
                  </a:lnTo>
                  <a:lnTo>
                    <a:pt x="40" y="4"/>
                  </a:lnTo>
                  <a:lnTo>
                    <a:pt x="42" y="2"/>
                  </a:lnTo>
                  <a:lnTo>
                    <a:pt x="44" y="2"/>
                  </a:lnTo>
                  <a:lnTo>
                    <a:pt x="45" y="1"/>
                  </a:lnTo>
                  <a:lnTo>
                    <a:pt x="47" y="1"/>
                  </a:lnTo>
                  <a:lnTo>
                    <a:pt x="50" y="2"/>
                  </a:lnTo>
                  <a:lnTo>
                    <a:pt x="53" y="1"/>
                  </a:lnTo>
                  <a:lnTo>
                    <a:pt x="56" y="0"/>
                  </a:lnTo>
                  <a:lnTo>
                    <a:pt x="57" y="0"/>
                  </a:lnTo>
                  <a:lnTo>
                    <a:pt x="58" y="1"/>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49" name="Netherlands">
              <a:extLst>
                <a:ext uri="{FF2B5EF4-FFF2-40B4-BE49-F238E27FC236}">
                  <a16:creationId xmlns:a16="http://schemas.microsoft.com/office/drawing/2014/main" id="{C6467009-09F4-4E5D-A118-719C27B42E82}"/>
                </a:ext>
              </a:extLst>
            </p:cNvPr>
            <p:cNvSpPr>
              <a:spLocks noEditPoints="1"/>
            </p:cNvSpPr>
            <p:nvPr/>
          </p:nvSpPr>
          <p:spPr bwMode="auto">
            <a:xfrm>
              <a:off x="6853659" y="3933044"/>
              <a:ext cx="343244" cy="414873"/>
            </a:xfrm>
            <a:custGeom>
              <a:avLst/>
              <a:gdLst>
                <a:gd name="T0" fmla="*/ 64 w 120"/>
                <a:gd name="T1" fmla="*/ 11 h 146"/>
                <a:gd name="T2" fmla="*/ 58 w 120"/>
                <a:gd name="T3" fmla="*/ 13 h 146"/>
                <a:gd name="T4" fmla="*/ 80 w 120"/>
                <a:gd name="T5" fmla="*/ 9 h 146"/>
                <a:gd name="T6" fmla="*/ 72 w 120"/>
                <a:gd name="T7" fmla="*/ 9 h 146"/>
                <a:gd name="T8" fmla="*/ 91 w 120"/>
                <a:gd name="T9" fmla="*/ 6 h 146"/>
                <a:gd name="T10" fmla="*/ 93 w 120"/>
                <a:gd name="T11" fmla="*/ 6 h 146"/>
                <a:gd name="T12" fmla="*/ 48 w 120"/>
                <a:gd name="T13" fmla="*/ 20 h 146"/>
                <a:gd name="T14" fmla="*/ 107 w 120"/>
                <a:gd name="T15" fmla="*/ 0 h 146"/>
                <a:gd name="T16" fmla="*/ 105 w 120"/>
                <a:gd name="T17" fmla="*/ 3 h 146"/>
                <a:gd name="T18" fmla="*/ 16 w 120"/>
                <a:gd name="T19" fmla="*/ 116 h 146"/>
                <a:gd name="T20" fmla="*/ 0 w 120"/>
                <a:gd name="T21" fmla="*/ 115 h 146"/>
                <a:gd name="T22" fmla="*/ 3 w 120"/>
                <a:gd name="T23" fmla="*/ 122 h 146"/>
                <a:gd name="T24" fmla="*/ 12 w 120"/>
                <a:gd name="T25" fmla="*/ 121 h 146"/>
                <a:gd name="T26" fmla="*/ 21 w 120"/>
                <a:gd name="T27" fmla="*/ 122 h 146"/>
                <a:gd name="T28" fmla="*/ 23 w 120"/>
                <a:gd name="T29" fmla="*/ 116 h 146"/>
                <a:gd name="T30" fmla="*/ 115 w 120"/>
                <a:gd name="T31" fmla="*/ 17 h 146"/>
                <a:gd name="T32" fmla="*/ 100 w 120"/>
                <a:gd name="T33" fmla="*/ 10 h 146"/>
                <a:gd name="T34" fmla="*/ 68 w 120"/>
                <a:gd name="T35" fmla="*/ 19 h 146"/>
                <a:gd name="T36" fmla="*/ 48 w 120"/>
                <a:gd name="T37" fmla="*/ 38 h 146"/>
                <a:gd name="T38" fmla="*/ 41 w 120"/>
                <a:gd name="T39" fmla="*/ 43 h 146"/>
                <a:gd name="T40" fmla="*/ 26 w 120"/>
                <a:gd name="T41" fmla="*/ 81 h 146"/>
                <a:gd name="T42" fmla="*/ 19 w 120"/>
                <a:gd name="T43" fmla="*/ 92 h 146"/>
                <a:gd name="T44" fmla="*/ 26 w 120"/>
                <a:gd name="T45" fmla="*/ 104 h 146"/>
                <a:gd name="T46" fmla="*/ 27 w 120"/>
                <a:gd name="T47" fmla="*/ 109 h 146"/>
                <a:gd name="T48" fmla="*/ 16 w 120"/>
                <a:gd name="T49" fmla="*/ 105 h 146"/>
                <a:gd name="T50" fmla="*/ 3 w 120"/>
                <a:gd name="T51" fmla="*/ 107 h 146"/>
                <a:gd name="T52" fmla="*/ 14 w 120"/>
                <a:gd name="T53" fmla="*/ 114 h 146"/>
                <a:gd name="T54" fmla="*/ 29 w 120"/>
                <a:gd name="T55" fmla="*/ 116 h 146"/>
                <a:gd name="T56" fmla="*/ 34 w 120"/>
                <a:gd name="T57" fmla="*/ 111 h 146"/>
                <a:gd name="T58" fmla="*/ 40 w 120"/>
                <a:gd name="T59" fmla="*/ 113 h 146"/>
                <a:gd name="T60" fmla="*/ 45 w 120"/>
                <a:gd name="T61" fmla="*/ 112 h 146"/>
                <a:gd name="T62" fmla="*/ 51 w 120"/>
                <a:gd name="T63" fmla="*/ 112 h 146"/>
                <a:gd name="T64" fmla="*/ 54 w 120"/>
                <a:gd name="T65" fmla="*/ 117 h 146"/>
                <a:gd name="T66" fmla="*/ 66 w 120"/>
                <a:gd name="T67" fmla="*/ 120 h 146"/>
                <a:gd name="T68" fmla="*/ 75 w 120"/>
                <a:gd name="T69" fmla="*/ 126 h 146"/>
                <a:gd name="T70" fmla="*/ 74 w 120"/>
                <a:gd name="T71" fmla="*/ 135 h 146"/>
                <a:gd name="T72" fmla="*/ 71 w 120"/>
                <a:gd name="T73" fmla="*/ 141 h 146"/>
                <a:gd name="T74" fmla="*/ 77 w 120"/>
                <a:gd name="T75" fmla="*/ 143 h 146"/>
                <a:gd name="T76" fmla="*/ 82 w 120"/>
                <a:gd name="T77" fmla="*/ 136 h 146"/>
                <a:gd name="T78" fmla="*/ 78 w 120"/>
                <a:gd name="T79" fmla="*/ 133 h 146"/>
                <a:gd name="T80" fmla="*/ 86 w 120"/>
                <a:gd name="T81" fmla="*/ 127 h 146"/>
                <a:gd name="T82" fmla="*/ 85 w 120"/>
                <a:gd name="T83" fmla="*/ 124 h 146"/>
                <a:gd name="T84" fmla="*/ 88 w 120"/>
                <a:gd name="T85" fmla="*/ 112 h 146"/>
                <a:gd name="T86" fmla="*/ 85 w 120"/>
                <a:gd name="T87" fmla="*/ 102 h 146"/>
                <a:gd name="T88" fmla="*/ 82 w 120"/>
                <a:gd name="T89" fmla="*/ 92 h 146"/>
                <a:gd name="T90" fmla="*/ 92 w 120"/>
                <a:gd name="T91" fmla="*/ 92 h 146"/>
                <a:gd name="T92" fmla="*/ 98 w 120"/>
                <a:gd name="T93" fmla="*/ 91 h 146"/>
                <a:gd name="T94" fmla="*/ 107 w 120"/>
                <a:gd name="T95" fmla="*/ 85 h 146"/>
                <a:gd name="T96" fmla="*/ 106 w 120"/>
                <a:gd name="T97" fmla="*/ 79 h 146"/>
                <a:gd name="T98" fmla="*/ 114 w 120"/>
                <a:gd name="T99" fmla="*/ 71 h 146"/>
                <a:gd name="T100" fmla="*/ 112 w 120"/>
                <a:gd name="T101" fmla="*/ 62 h 146"/>
                <a:gd name="T102" fmla="*/ 104 w 120"/>
                <a:gd name="T103" fmla="*/ 59 h 146"/>
                <a:gd name="T104" fmla="*/ 104 w 120"/>
                <a:gd name="T105" fmla="*/ 54 h 146"/>
                <a:gd name="T106" fmla="*/ 114 w 120"/>
                <a:gd name="T107" fmla="*/ 51 h 146"/>
                <a:gd name="T108" fmla="*/ 119 w 120"/>
                <a:gd name="T109" fmla="*/ 33 h 146"/>
                <a:gd name="T110" fmla="*/ 12 w 120"/>
                <a:gd name="T111" fmla="*/ 100 h 146"/>
                <a:gd name="T112" fmla="*/ 22 w 120"/>
                <a:gd name="T113" fmla="*/ 101 h 146"/>
                <a:gd name="T114" fmla="*/ 10 w 120"/>
                <a:gd name="T115" fmla="*/ 98 h 146"/>
                <a:gd name="T116" fmla="*/ 44 w 120"/>
                <a:gd name="T117" fmla="*/ 33 h 146"/>
                <a:gd name="T118" fmla="*/ 42 w 120"/>
                <a:gd name="T119"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6">
                  <a:moveTo>
                    <a:pt x="58" y="13"/>
                  </a:moveTo>
                  <a:lnTo>
                    <a:pt x="58" y="13"/>
                  </a:lnTo>
                  <a:lnTo>
                    <a:pt x="57" y="13"/>
                  </a:lnTo>
                  <a:lnTo>
                    <a:pt x="64" y="11"/>
                  </a:lnTo>
                  <a:lnTo>
                    <a:pt x="68" y="10"/>
                  </a:lnTo>
                  <a:lnTo>
                    <a:pt x="69" y="10"/>
                  </a:lnTo>
                  <a:lnTo>
                    <a:pt x="61" y="13"/>
                  </a:lnTo>
                  <a:lnTo>
                    <a:pt x="58" y="13"/>
                  </a:lnTo>
                  <a:close/>
                  <a:moveTo>
                    <a:pt x="74" y="10"/>
                  </a:moveTo>
                  <a:lnTo>
                    <a:pt x="74" y="10"/>
                  </a:lnTo>
                  <a:lnTo>
                    <a:pt x="80" y="9"/>
                  </a:lnTo>
                  <a:lnTo>
                    <a:pt x="80" y="9"/>
                  </a:lnTo>
                  <a:lnTo>
                    <a:pt x="78" y="8"/>
                  </a:lnTo>
                  <a:lnTo>
                    <a:pt x="73" y="8"/>
                  </a:lnTo>
                  <a:lnTo>
                    <a:pt x="71" y="9"/>
                  </a:lnTo>
                  <a:lnTo>
                    <a:pt x="72" y="9"/>
                  </a:lnTo>
                  <a:lnTo>
                    <a:pt x="74" y="10"/>
                  </a:lnTo>
                  <a:close/>
                  <a:moveTo>
                    <a:pt x="93" y="6"/>
                  </a:moveTo>
                  <a:lnTo>
                    <a:pt x="93" y="6"/>
                  </a:lnTo>
                  <a:lnTo>
                    <a:pt x="91" y="6"/>
                  </a:lnTo>
                  <a:lnTo>
                    <a:pt x="87" y="7"/>
                  </a:lnTo>
                  <a:lnTo>
                    <a:pt x="87" y="8"/>
                  </a:lnTo>
                  <a:lnTo>
                    <a:pt x="88" y="8"/>
                  </a:lnTo>
                  <a:lnTo>
                    <a:pt x="93" y="6"/>
                  </a:lnTo>
                  <a:close/>
                  <a:moveTo>
                    <a:pt x="54" y="17"/>
                  </a:moveTo>
                  <a:lnTo>
                    <a:pt x="54" y="17"/>
                  </a:lnTo>
                  <a:lnTo>
                    <a:pt x="52" y="17"/>
                  </a:lnTo>
                  <a:lnTo>
                    <a:pt x="48" y="20"/>
                  </a:lnTo>
                  <a:lnTo>
                    <a:pt x="49" y="21"/>
                  </a:lnTo>
                  <a:lnTo>
                    <a:pt x="54" y="17"/>
                  </a:lnTo>
                  <a:close/>
                  <a:moveTo>
                    <a:pt x="107" y="0"/>
                  </a:moveTo>
                  <a:lnTo>
                    <a:pt x="107" y="0"/>
                  </a:lnTo>
                  <a:lnTo>
                    <a:pt x="106" y="0"/>
                  </a:lnTo>
                  <a:lnTo>
                    <a:pt x="103" y="1"/>
                  </a:lnTo>
                  <a:lnTo>
                    <a:pt x="102" y="3"/>
                  </a:lnTo>
                  <a:lnTo>
                    <a:pt x="105" y="3"/>
                  </a:lnTo>
                  <a:lnTo>
                    <a:pt x="107" y="0"/>
                  </a:lnTo>
                  <a:close/>
                  <a:moveTo>
                    <a:pt x="20" y="114"/>
                  </a:moveTo>
                  <a:lnTo>
                    <a:pt x="20" y="114"/>
                  </a:lnTo>
                  <a:lnTo>
                    <a:pt x="16" y="116"/>
                  </a:lnTo>
                  <a:lnTo>
                    <a:pt x="11" y="116"/>
                  </a:lnTo>
                  <a:lnTo>
                    <a:pt x="7" y="114"/>
                  </a:lnTo>
                  <a:lnTo>
                    <a:pt x="2" y="115"/>
                  </a:lnTo>
                  <a:lnTo>
                    <a:pt x="0" y="115"/>
                  </a:lnTo>
                  <a:lnTo>
                    <a:pt x="1" y="120"/>
                  </a:lnTo>
                  <a:lnTo>
                    <a:pt x="1" y="121"/>
                  </a:lnTo>
                  <a:lnTo>
                    <a:pt x="2" y="122"/>
                  </a:lnTo>
                  <a:lnTo>
                    <a:pt x="3" y="122"/>
                  </a:lnTo>
                  <a:lnTo>
                    <a:pt x="5" y="121"/>
                  </a:lnTo>
                  <a:lnTo>
                    <a:pt x="7" y="120"/>
                  </a:lnTo>
                  <a:lnTo>
                    <a:pt x="10" y="120"/>
                  </a:lnTo>
                  <a:lnTo>
                    <a:pt x="12" y="121"/>
                  </a:lnTo>
                  <a:lnTo>
                    <a:pt x="13" y="122"/>
                  </a:lnTo>
                  <a:lnTo>
                    <a:pt x="15" y="124"/>
                  </a:lnTo>
                  <a:lnTo>
                    <a:pt x="17" y="124"/>
                  </a:lnTo>
                  <a:lnTo>
                    <a:pt x="21" y="122"/>
                  </a:lnTo>
                  <a:lnTo>
                    <a:pt x="25" y="119"/>
                  </a:lnTo>
                  <a:lnTo>
                    <a:pt x="26" y="117"/>
                  </a:lnTo>
                  <a:lnTo>
                    <a:pt x="27" y="115"/>
                  </a:lnTo>
                  <a:lnTo>
                    <a:pt x="23" y="116"/>
                  </a:lnTo>
                  <a:lnTo>
                    <a:pt x="20" y="114"/>
                  </a:lnTo>
                  <a:close/>
                  <a:moveTo>
                    <a:pt x="120" y="18"/>
                  </a:moveTo>
                  <a:lnTo>
                    <a:pt x="120" y="18"/>
                  </a:lnTo>
                  <a:lnTo>
                    <a:pt x="115" y="17"/>
                  </a:lnTo>
                  <a:lnTo>
                    <a:pt x="112" y="16"/>
                  </a:lnTo>
                  <a:lnTo>
                    <a:pt x="111" y="13"/>
                  </a:lnTo>
                  <a:lnTo>
                    <a:pt x="108" y="10"/>
                  </a:lnTo>
                  <a:lnTo>
                    <a:pt x="100" y="10"/>
                  </a:lnTo>
                  <a:lnTo>
                    <a:pt x="93" y="11"/>
                  </a:lnTo>
                  <a:lnTo>
                    <a:pt x="84" y="12"/>
                  </a:lnTo>
                  <a:lnTo>
                    <a:pt x="78" y="13"/>
                  </a:lnTo>
                  <a:lnTo>
                    <a:pt x="68" y="19"/>
                  </a:lnTo>
                  <a:lnTo>
                    <a:pt x="65" y="22"/>
                  </a:lnTo>
                  <a:lnTo>
                    <a:pt x="62" y="28"/>
                  </a:lnTo>
                  <a:lnTo>
                    <a:pt x="53" y="35"/>
                  </a:lnTo>
                  <a:lnTo>
                    <a:pt x="48" y="38"/>
                  </a:lnTo>
                  <a:lnTo>
                    <a:pt x="46" y="37"/>
                  </a:lnTo>
                  <a:lnTo>
                    <a:pt x="44" y="36"/>
                  </a:lnTo>
                  <a:lnTo>
                    <a:pt x="42" y="40"/>
                  </a:lnTo>
                  <a:lnTo>
                    <a:pt x="41" y="43"/>
                  </a:lnTo>
                  <a:lnTo>
                    <a:pt x="37" y="62"/>
                  </a:lnTo>
                  <a:lnTo>
                    <a:pt x="35" y="68"/>
                  </a:lnTo>
                  <a:lnTo>
                    <a:pt x="32" y="74"/>
                  </a:lnTo>
                  <a:lnTo>
                    <a:pt x="26" y="81"/>
                  </a:lnTo>
                  <a:lnTo>
                    <a:pt x="24" y="83"/>
                  </a:lnTo>
                  <a:lnTo>
                    <a:pt x="23" y="84"/>
                  </a:lnTo>
                  <a:lnTo>
                    <a:pt x="21" y="88"/>
                  </a:lnTo>
                  <a:lnTo>
                    <a:pt x="19" y="92"/>
                  </a:lnTo>
                  <a:lnTo>
                    <a:pt x="18" y="94"/>
                  </a:lnTo>
                  <a:lnTo>
                    <a:pt x="24" y="100"/>
                  </a:lnTo>
                  <a:lnTo>
                    <a:pt x="25" y="102"/>
                  </a:lnTo>
                  <a:lnTo>
                    <a:pt x="26" y="104"/>
                  </a:lnTo>
                  <a:lnTo>
                    <a:pt x="20" y="104"/>
                  </a:lnTo>
                  <a:lnTo>
                    <a:pt x="22" y="107"/>
                  </a:lnTo>
                  <a:lnTo>
                    <a:pt x="25" y="108"/>
                  </a:lnTo>
                  <a:lnTo>
                    <a:pt x="27" y="109"/>
                  </a:lnTo>
                  <a:lnTo>
                    <a:pt x="28" y="111"/>
                  </a:lnTo>
                  <a:lnTo>
                    <a:pt x="26" y="111"/>
                  </a:lnTo>
                  <a:lnTo>
                    <a:pt x="24" y="111"/>
                  </a:lnTo>
                  <a:lnTo>
                    <a:pt x="16" y="105"/>
                  </a:lnTo>
                  <a:lnTo>
                    <a:pt x="12" y="104"/>
                  </a:lnTo>
                  <a:lnTo>
                    <a:pt x="6" y="105"/>
                  </a:lnTo>
                  <a:lnTo>
                    <a:pt x="4" y="105"/>
                  </a:lnTo>
                  <a:lnTo>
                    <a:pt x="3" y="107"/>
                  </a:lnTo>
                  <a:lnTo>
                    <a:pt x="5" y="110"/>
                  </a:lnTo>
                  <a:lnTo>
                    <a:pt x="7" y="111"/>
                  </a:lnTo>
                  <a:lnTo>
                    <a:pt x="10" y="112"/>
                  </a:lnTo>
                  <a:lnTo>
                    <a:pt x="14" y="114"/>
                  </a:lnTo>
                  <a:lnTo>
                    <a:pt x="20" y="112"/>
                  </a:lnTo>
                  <a:lnTo>
                    <a:pt x="24" y="114"/>
                  </a:lnTo>
                  <a:lnTo>
                    <a:pt x="27" y="115"/>
                  </a:lnTo>
                  <a:lnTo>
                    <a:pt x="29" y="116"/>
                  </a:lnTo>
                  <a:lnTo>
                    <a:pt x="32" y="116"/>
                  </a:lnTo>
                  <a:lnTo>
                    <a:pt x="33" y="116"/>
                  </a:lnTo>
                  <a:lnTo>
                    <a:pt x="32" y="113"/>
                  </a:lnTo>
                  <a:lnTo>
                    <a:pt x="34" y="111"/>
                  </a:lnTo>
                  <a:lnTo>
                    <a:pt x="36" y="110"/>
                  </a:lnTo>
                  <a:lnTo>
                    <a:pt x="36" y="112"/>
                  </a:lnTo>
                  <a:lnTo>
                    <a:pt x="38" y="113"/>
                  </a:lnTo>
                  <a:lnTo>
                    <a:pt x="40" y="113"/>
                  </a:lnTo>
                  <a:lnTo>
                    <a:pt x="43" y="110"/>
                  </a:lnTo>
                  <a:lnTo>
                    <a:pt x="44" y="110"/>
                  </a:lnTo>
                  <a:lnTo>
                    <a:pt x="45" y="112"/>
                  </a:lnTo>
                  <a:lnTo>
                    <a:pt x="45" y="112"/>
                  </a:lnTo>
                  <a:lnTo>
                    <a:pt x="45" y="114"/>
                  </a:lnTo>
                  <a:lnTo>
                    <a:pt x="46" y="114"/>
                  </a:lnTo>
                  <a:lnTo>
                    <a:pt x="49" y="114"/>
                  </a:lnTo>
                  <a:lnTo>
                    <a:pt x="51" y="112"/>
                  </a:lnTo>
                  <a:lnTo>
                    <a:pt x="52" y="111"/>
                  </a:lnTo>
                  <a:lnTo>
                    <a:pt x="53" y="112"/>
                  </a:lnTo>
                  <a:lnTo>
                    <a:pt x="53" y="114"/>
                  </a:lnTo>
                  <a:lnTo>
                    <a:pt x="54" y="117"/>
                  </a:lnTo>
                  <a:lnTo>
                    <a:pt x="58" y="120"/>
                  </a:lnTo>
                  <a:lnTo>
                    <a:pt x="61" y="121"/>
                  </a:lnTo>
                  <a:lnTo>
                    <a:pt x="64" y="120"/>
                  </a:lnTo>
                  <a:lnTo>
                    <a:pt x="66" y="120"/>
                  </a:lnTo>
                  <a:lnTo>
                    <a:pt x="67" y="120"/>
                  </a:lnTo>
                  <a:lnTo>
                    <a:pt x="68" y="122"/>
                  </a:lnTo>
                  <a:lnTo>
                    <a:pt x="70" y="124"/>
                  </a:lnTo>
                  <a:lnTo>
                    <a:pt x="75" y="126"/>
                  </a:lnTo>
                  <a:lnTo>
                    <a:pt x="76" y="126"/>
                  </a:lnTo>
                  <a:lnTo>
                    <a:pt x="77" y="128"/>
                  </a:lnTo>
                  <a:lnTo>
                    <a:pt x="77" y="130"/>
                  </a:lnTo>
                  <a:lnTo>
                    <a:pt x="74" y="135"/>
                  </a:lnTo>
                  <a:lnTo>
                    <a:pt x="74" y="136"/>
                  </a:lnTo>
                  <a:lnTo>
                    <a:pt x="74" y="136"/>
                  </a:lnTo>
                  <a:lnTo>
                    <a:pt x="74" y="137"/>
                  </a:lnTo>
                  <a:lnTo>
                    <a:pt x="71" y="141"/>
                  </a:lnTo>
                  <a:lnTo>
                    <a:pt x="71" y="142"/>
                  </a:lnTo>
                  <a:lnTo>
                    <a:pt x="72" y="144"/>
                  </a:lnTo>
                  <a:lnTo>
                    <a:pt x="73" y="145"/>
                  </a:lnTo>
                  <a:lnTo>
                    <a:pt x="77" y="143"/>
                  </a:lnTo>
                  <a:lnTo>
                    <a:pt x="79" y="146"/>
                  </a:lnTo>
                  <a:lnTo>
                    <a:pt x="82" y="146"/>
                  </a:lnTo>
                  <a:lnTo>
                    <a:pt x="84" y="139"/>
                  </a:lnTo>
                  <a:lnTo>
                    <a:pt x="82" y="136"/>
                  </a:lnTo>
                  <a:lnTo>
                    <a:pt x="81" y="135"/>
                  </a:lnTo>
                  <a:lnTo>
                    <a:pt x="79" y="135"/>
                  </a:lnTo>
                  <a:lnTo>
                    <a:pt x="78" y="134"/>
                  </a:lnTo>
                  <a:lnTo>
                    <a:pt x="78" y="133"/>
                  </a:lnTo>
                  <a:lnTo>
                    <a:pt x="78" y="132"/>
                  </a:lnTo>
                  <a:lnTo>
                    <a:pt x="80" y="132"/>
                  </a:lnTo>
                  <a:lnTo>
                    <a:pt x="81" y="131"/>
                  </a:lnTo>
                  <a:lnTo>
                    <a:pt x="86" y="127"/>
                  </a:lnTo>
                  <a:lnTo>
                    <a:pt x="87" y="126"/>
                  </a:lnTo>
                  <a:lnTo>
                    <a:pt x="86" y="125"/>
                  </a:lnTo>
                  <a:lnTo>
                    <a:pt x="85" y="125"/>
                  </a:lnTo>
                  <a:lnTo>
                    <a:pt x="85" y="124"/>
                  </a:lnTo>
                  <a:lnTo>
                    <a:pt x="85" y="123"/>
                  </a:lnTo>
                  <a:lnTo>
                    <a:pt x="87" y="116"/>
                  </a:lnTo>
                  <a:lnTo>
                    <a:pt x="88" y="114"/>
                  </a:lnTo>
                  <a:lnTo>
                    <a:pt x="88" y="112"/>
                  </a:lnTo>
                  <a:lnTo>
                    <a:pt x="88" y="110"/>
                  </a:lnTo>
                  <a:lnTo>
                    <a:pt x="87" y="107"/>
                  </a:lnTo>
                  <a:lnTo>
                    <a:pt x="85" y="104"/>
                  </a:lnTo>
                  <a:lnTo>
                    <a:pt x="85" y="102"/>
                  </a:lnTo>
                  <a:lnTo>
                    <a:pt x="84" y="101"/>
                  </a:lnTo>
                  <a:lnTo>
                    <a:pt x="81" y="96"/>
                  </a:lnTo>
                  <a:lnTo>
                    <a:pt x="81" y="94"/>
                  </a:lnTo>
                  <a:lnTo>
                    <a:pt x="82" y="92"/>
                  </a:lnTo>
                  <a:lnTo>
                    <a:pt x="85" y="91"/>
                  </a:lnTo>
                  <a:lnTo>
                    <a:pt x="86" y="91"/>
                  </a:lnTo>
                  <a:lnTo>
                    <a:pt x="87" y="90"/>
                  </a:lnTo>
                  <a:lnTo>
                    <a:pt x="92" y="92"/>
                  </a:lnTo>
                  <a:lnTo>
                    <a:pt x="93" y="93"/>
                  </a:lnTo>
                  <a:lnTo>
                    <a:pt x="94" y="93"/>
                  </a:lnTo>
                  <a:lnTo>
                    <a:pt x="96" y="91"/>
                  </a:lnTo>
                  <a:lnTo>
                    <a:pt x="98" y="91"/>
                  </a:lnTo>
                  <a:lnTo>
                    <a:pt x="105" y="89"/>
                  </a:lnTo>
                  <a:lnTo>
                    <a:pt x="106" y="87"/>
                  </a:lnTo>
                  <a:lnTo>
                    <a:pt x="107" y="86"/>
                  </a:lnTo>
                  <a:lnTo>
                    <a:pt x="107" y="85"/>
                  </a:lnTo>
                  <a:lnTo>
                    <a:pt x="105" y="82"/>
                  </a:lnTo>
                  <a:lnTo>
                    <a:pt x="104" y="81"/>
                  </a:lnTo>
                  <a:lnTo>
                    <a:pt x="105" y="80"/>
                  </a:lnTo>
                  <a:lnTo>
                    <a:pt x="106" y="79"/>
                  </a:lnTo>
                  <a:lnTo>
                    <a:pt x="107" y="78"/>
                  </a:lnTo>
                  <a:lnTo>
                    <a:pt x="109" y="77"/>
                  </a:lnTo>
                  <a:lnTo>
                    <a:pt x="113" y="74"/>
                  </a:lnTo>
                  <a:lnTo>
                    <a:pt x="114" y="71"/>
                  </a:lnTo>
                  <a:lnTo>
                    <a:pt x="114" y="67"/>
                  </a:lnTo>
                  <a:lnTo>
                    <a:pt x="115" y="65"/>
                  </a:lnTo>
                  <a:lnTo>
                    <a:pt x="113" y="63"/>
                  </a:lnTo>
                  <a:lnTo>
                    <a:pt x="112" y="62"/>
                  </a:lnTo>
                  <a:lnTo>
                    <a:pt x="111" y="62"/>
                  </a:lnTo>
                  <a:lnTo>
                    <a:pt x="108" y="62"/>
                  </a:lnTo>
                  <a:lnTo>
                    <a:pt x="106" y="61"/>
                  </a:lnTo>
                  <a:lnTo>
                    <a:pt x="104" y="59"/>
                  </a:lnTo>
                  <a:lnTo>
                    <a:pt x="104" y="57"/>
                  </a:lnTo>
                  <a:lnTo>
                    <a:pt x="104" y="56"/>
                  </a:lnTo>
                  <a:lnTo>
                    <a:pt x="105" y="55"/>
                  </a:lnTo>
                  <a:lnTo>
                    <a:pt x="104" y="54"/>
                  </a:lnTo>
                  <a:lnTo>
                    <a:pt x="104" y="53"/>
                  </a:lnTo>
                  <a:lnTo>
                    <a:pt x="106" y="52"/>
                  </a:lnTo>
                  <a:lnTo>
                    <a:pt x="114" y="52"/>
                  </a:lnTo>
                  <a:lnTo>
                    <a:pt x="114" y="51"/>
                  </a:lnTo>
                  <a:lnTo>
                    <a:pt x="115" y="46"/>
                  </a:lnTo>
                  <a:lnTo>
                    <a:pt x="117" y="39"/>
                  </a:lnTo>
                  <a:lnTo>
                    <a:pt x="119" y="35"/>
                  </a:lnTo>
                  <a:lnTo>
                    <a:pt x="119" y="33"/>
                  </a:lnTo>
                  <a:lnTo>
                    <a:pt x="119" y="23"/>
                  </a:lnTo>
                  <a:lnTo>
                    <a:pt x="120" y="18"/>
                  </a:lnTo>
                  <a:close/>
                  <a:moveTo>
                    <a:pt x="12" y="100"/>
                  </a:moveTo>
                  <a:lnTo>
                    <a:pt x="12" y="100"/>
                  </a:lnTo>
                  <a:lnTo>
                    <a:pt x="14" y="99"/>
                  </a:lnTo>
                  <a:lnTo>
                    <a:pt x="18" y="103"/>
                  </a:lnTo>
                  <a:lnTo>
                    <a:pt x="22" y="102"/>
                  </a:lnTo>
                  <a:lnTo>
                    <a:pt x="22" y="101"/>
                  </a:lnTo>
                  <a:lnTo>
                    <a:pt x="21" y="100"/>
                  </a:lnTo>
                  <a:lnTo>
                    <a:pt x="18" y="97"/>
                  </a:lnTo>
                  <a:lnTo>
                    <a:pt x="13" y="97"/>
                  </a:lnTo>
                  <a:lnTo>
                    <a:pt x="10" y="98"/>
                  </a:lnTo>
                  <a:lnTo>
                    <a:pt x="10" y="99"/>
                  </a:lnTo>
                  <a:lnTo>
                    <a:pt x="12" y="100"/>
                  </a:lnTo>
                  <a:close/>
                  <a:moveTo>
                    <a:pt x="44" y="33"/>
                  </a:moveTo>
                  <a:lnTo>
                    <a:pt x="44" y="33"/>
                  </a:lnTo>
                  <a:lnTo>
                    <a:pt x="47" y="29"/>
                  </a:lnTo>
                  <a:lnTo>
                    <a:pt x="47" y="23"/>
                  </a:lnTo>
                  <a:lnTo>
                    <a:pt x="43" y="28"/>
                  </a:lnTo>
                  <a:lnTo>
                    <a:pt x="42" y="31"/>
                  </a:lnTo>
                  <a:lnTo>
                    <a:pt x="42" y="32"/>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0" name="Poland">
              <a:extLst>
                <a:ext uri="{FF2B5EF4-FFF2-40B4-BE49-F238E27FC236}">
                  <a16:creationId xmlns:a16="http://schemas.microsoft.com/office/drawing/2014/main" id="{8262BC92-AD00-41B0-AB15-34272B90F189}"/>
                </a:ext>
              </a:extLst>
            </p:cNvPr>
            <p:cNvSpPr>
              <a:spLocks/>
            </p:cNvSpPr>
            <p:nvPr/>
          </p:nvSpPr>
          <p:spPr bwMode="auto">
            <a:xfrm>
              <a:off x="6224109" y="3742633"/>
              <a:ext cx="884513" cy="836332"/>
            </a:xfrm>
            <a:custGeom>
              <a:avLst/>
              <a:gdLst>
                <a:gd name="T0" fmla="*/ 189 w 311"/>
                <a:gd name="T1" fmla="*/ 22 h 294"/>
                <a:gd name="T2" fmla="*/ 268 w 311"/>
                <a:gd name="T3" fmla="*/ 26 h 294"/>
                <a:gd name="T4" fmla="*/ 277 w 311"/>
                <a:gd name="T5" fmla="*/ 26 h 294"/>
                <a:gd name="T6" fmla="*/ 285 w 311"/>
                <a:gd name="T7" fmla="*/ 32 h 294"/>
                <a:gd name="T8" fmla="*/ 291 w 311"/>
                <a:gd name="T9" fmla="*/ 47 h 294"/>
                <a:gd name="T10" fmla="*/ 304 w 311"/>
                <a:gd name="T11" fmla="*/ 96 h 294"/>
                <a:gd name="T12" fmla="*/ 303 w 311"/>
                <a:gd name="T13" fmla="*/ 114 h 294"/>
                <a:gd name="T14" fmla="*/ 282 w 311"/>
                <a:gd name="T15" fmla="*/ 132 h 294"/>
                <a:gd name="T16" fmla="*/ 292 w 311"/>
                <a:gd name="T17" fmla="*/ 141 h 294"/>
                <a:gd name="T18" fmla="*/ 295 w 311"/>
                <a:gd name="T19" fmla="*/ 154 h 294"/>
                <a:gd name="T20" fmla="*/ 295 w 311"/>
                <a:gd name="T21" fmla="*/ 172 h 294"/>
                <a:gd name="T22" fmla="*/ 299 w 311"/>
                <a:gd name="T23" fmla="*/ 185 h 294"/>
                <a:gd name="T24" fmla="*/ 311 w 311"/>
                <a:gd name="T25" fmla="*/ 206 h 294"/>
                <a:gd name="T26" fmla="*/ 308 w 311"/>
                <a:gd name="T27" fmla="*/ 210 h 294"/>
                <a:gd name="T28" fmla="*/ 308 w 311"/>
                <a:gd name="T29" fmla="*/ 225 h 294"/>
                <a:gd name="T30" fmla="*/ 289 w 311"/>
                <a:gd name="T31" fmla="*/ 239 h 294"/>
                <a:gd name="T32" fmla="*/ 267 w 311"/>
                <a:gd name="T33" fmla="*/ 266 h 294"/>
                <a:gd name="T34" fmla="*/ 268 w 311"/>
                <a:gd name="T35" fmla="*/ 283 h 294"/>
                <a:gd name="T36" fmla="*/ 272 w 311"/>
                <a:gd name="T37" fmla="*/ 292 h 294"/>
                <a:gd name="T38" fmla="*/ 262 w 311"/>
                <a:gd name="T39" fmla="*/ 291 h 294"/>
                <a:gd name="T40" fmla="*/ 244 w 311"/>
                <a:gd name="T41" fmla="*/ 281 h 294"/>
                <a:gd name="T42" fmla="*/ 221 w 311"/>
                <a:gd name="T43" fmla="*/ 274 h 294"/>
                <a:gd name="T44" fmla="*/ 210 w 311"/>
                <a:gd name="T45" fmla="*/ 280 h 294"/>
                <a:gd name="T46" fmla="*/ 198 w 311"/>
                <a:gd name="T47" fmla="*/ 276 h 294"/>
                <a:gd name="T48" fmla="*/ 190 w 311"/>
                <a:gd name="T49" fmla="*/ 279 h 294"/>
                <a:gd name="T50" fmla="*/ 179 w 311"/>
                <a:gd name="T51" fmla="*/ 285 h 294"/>
                <a:gd name="T52" fmla="*/ 176 w 311"/>
                <a:gd name="T53" fmla="*/ 280 h 294"/>
                <a:gd name="T54" fmla="*/ 171 w 311"/>
                <a:gd name="T55" fmla="*/ 275 h 294"/>
                <a:gd name="T56" fmla="*/ 164 w 311"/>
                <a:gd name="T57" fmla="*/ 268 h 294"/>
                <a:gd name="T58" fmla="*/ 150 w 311"/>
                <a:gd name="T59" fmla="*/ 273 h 294"/>
                <a:gd name="T60" fmla="*/ 139 w 311"/>
                <a:gd name="T61" fmla="*/ 259 h 294"/>
                <a:gd name="T62" fmla="*/ 131 w 311"/>
                <a:gd name="T63" fmla="*/ 250 h 294"/>
                <a:gd name="T64" fmla="*/ 123 w 311"/>
                <a:gd name="T65" fmla="*/ 247 h 294"/>
                <a:gd name="T66" fmla="*/ 116 w 311"/>
                <a:gd name="T67" fmla="*/ 248 h 294"/>
                <a:gd name="T68" fmla="*/ 109 w 311"/>
                <a:gd name="T69" fmla="*/ 241 h 294"/>
                <a:gd name="T70" fmla="*/ 112 w 311"/>
                <a:gd name="T71" fmla="*/ 232 h 294"/>
                <a:gd name="T72" fmla="*/ 102 w 311"/>
                <a:gd name="T73" fmla="*/ 235 h 294"/>
                <a:gd name="T74" fmla="*/ 87 w 311"/>
                <a:gd name="T75" fmla="*/ 230 h 294"/>
                <a:gd name="T76" fmla="*/ 82 w 311"/>
                <a:gd name="T77" fmla="*/ 239 h 294"/>
                <a:gd name="T78" fmla="*/ 73 w 311"/>
                <a:gd name="T79" fmla="*/ 235 h 294"/>
                <a:gd name="T80" fmla="*/ 65 w 311"/>
                <a:gd name="T81" fmla="*/ 226 h 294"/>
                <a:gd name="T82" fmla="*/ 70 w 311"/>
                <a:gd name="T83" fmla="*/ 221 h 294"/>
                <a:gd name="T84" fmla="*/ 60 w 311"/>
                <a:gd name="T85" fmla="*/ 216 h 294"/>
                <a:gd name="T86" fmla="*/ 52 w 311"/>
                <a:gd name="T87" fmla="*/ 212 h 294"/>
                <a:gd name="T88" fmla="*/ 38 w 311"/>
                <a:gd name="T89" fmla="*/ 207 h 294"/>
                <a:gd name="T90" fmla="*/ 27 w 311"/>
                <a:gd name="T91" fmla="*/ 197 h 294"/>
                <a:gd name="T92" fmla="*/ 21 w 311"/>
                <a:gd name="T93" fmla="*/ 205 h 294"/>
                <a:gd name="T94" fmla="*/ 25 w 311"/>
                <a:gd name="T95" fmla="*/ 179 h 294"/>
                <a:gd name="T96" fmla="*/ 19 w 311"/>
                <a:gd name="T97" fmla="*/ 167 h 294"/>
                <a:gd name="T98" fmla="*/ 17 w 311"/>
                <a:gd name="T99" fmla="*/ 153 h 294"/>
                <a:gd name="T100" fmla="*/ 18 w 311"/>
                <a:gd name="T101" fmla="*/ 142 h 294"/>
                <a:gd name="T102" fmla="*/ 14 w 311"/>
                <a:gd name="T103" fmla="*/ 132 h 294"/>
                <a:gd name="T104" fmla="*/ 4 w 311"/>
                <a:gd name="T105" fmla="*/ 108 h 294"/>
                <a:gd name="T106" fmla="*/ 7 w 311"/>
                <a:gd name="T107" fmla="*/ 91 h 294"/>
                <a:gd name="T108" fmla="*/ 4 w 311"/>
                <a:gd name="T109" fmla="*/ 64 h 294"/>
                <a:gd name="T110" fmla="*/ 14 w 311"/>
                <a:gd name="T111" fmla="*/ 62 h 294"/>
                <a:gd name="T112" fmla="*/ 2 w 311"/>
                <a:gd name="T113" fmla="*/ 51 h 294"/>
                <a:gd name="T114" fmla="*/ 18 w 311"/>
                <a:gd name="T115" fmla="*/ 44 h 294"/>
                <a:gd name="T116" fmla="*/ 65 w 311"/>
                <a:gd name="T117" fmla="*/ 27 h 294"/>
                <a:gd name="T118" fmla="*/ 89 w 311"/>
                <a:gd name="T119" fmla="*/ 10 h 294"/>
                <a:gd name="T120" fmla="*/ 137 w 311"/>
                <a:gd name="T121" fmla="*/ 4 h 294"/>
                <a:gd name="T122" fmla="*/ 134 w 311"/>
                <a:gd name="T123" fmla="*/ 5 h 294"/>
                <a:gd name="T124" fmla="*/ 164 w 311"/>
                <a:gd name="T125" fmla="*/ 2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94">
                  <a:moveTo>
                    <a:pt x="170" y="20"/>
                  </a:moveTo>
                  <a:lnTo>
                    <a:pt x="170" y="20"/>
                  </a:lnTo>
                  <a:lnTo>
                    <a:pt x="172" y="21"/>
                  </a:lnTo>
                  <a:lnTo>
                    <a:pt x="180" y="22"/>
                  </a:lnTo>
                  <a:lnTo>
                    <a:pt x="189" y="22"/>
                  </a:lnTo>
                  <a:lnTo>
                    <a:pt x="204" y="23"/>
                  </a:lnTo>
                  <a:lnTo>
                    <a:pt x="218" y="24"/>
                  </a:lnTo>
                  <a:lnTo>
                    <a:pt x="234" y="25"/>
                  </a:lnTo>
                  <a:lnTo>
                    <a:pt x="250" y="26"/>
                  </a:lnTo>
                  <a:lnTo>
                    <a:pt x="268" y="26"/>
                  </a:lnTo>
                  <a:lnTo>
                    <a:pt x="269" y="26"/>
                  </a:lnTo>
                  <a:lnTo>
                    <a:pt x="271" y="24"/>
                  </a:lnTo>
                  <a:lnTo>
                    <a:pt x="273" y="24"/>
                  </a:lnTo>
                  <a:lnTo>
                    <a:pt x="276" y="25"/>
                  </a:lnTo>
                  <a:lnTo>
                    <a:pt x="277" y="26"/>
                  </a:lnTo>
                  <a:lnTo>
                    <a:pt x="277" y="27"/>
                  </a:lnTo>
                  <a:lnTo>
                    <a:pt x="278" y="28"/>
                  </a:lnTo>
                  <a:lnTo>
                    <a:pt x="279" y="29"/>
                  </a:lnTo>
                  <a:lnTo>
                    <a:pt x="282" y="30"/>
                  </a:lnTo>
                  <a:lnTo>
                    <a:pt x="285" y="32"/>
                  </a:lnTo>
                  <a:lnTo>
                    <a:pt x="288" y="34"/>
                  </a:lnTo>
                  <a:lnTo>
                    <a:pt x="290" y="37"/>
                  </a:lnTo>
                  <a:lnTo>
                    <a:pt x="291" y="40"/>
                  </a:lnTo>
                  <a:lnTo>
                    <a:pt x="291" y="44"/>
                  </a:lnTo>
                  <a:lnTo>
                    <a:pt x="291" y="47"/>
                  </a:lnTo>
                  <a:lnTo>
                    <a:pt x="291" y="48"/>
                  </a:lnTo>
                  <a:lnTo>
                    <a:pt x="295" y="66"/>
                  </a:lnTo>
                  <a:lnTo>
                    <a:pt x="301" y="83"/>
                  </a:lnTo>
                  <a:lnTo>
                    <a:pt x="303" y="91"/>
                  </a:lnTo>
                  <a:lnTo>
                    <a:pt x="304" y="96"/>
                  </a:lnTo>
                  <a:lnTo>
                    <a:pt x="305" y="102"/>
                  </a:lnTo>
                  <a:lnTo>
                    <a:pt x="305" y="106"/>
                  </a:lnTo>
                  <a:lnTo>
                    <a:pt x="305" y="109"/>
                  </a:lnTo>
                  <a:lnTo>
                    <a:pt x="304" y="112"/>
                  </a:lnTo>
                  <a:lnTo>
                    <a:pt x="303" y="114"/>
                  </a:lnTo>
                  <a:lnTo>
                    <a:pt x="291" y="120"/>
                  </a:lnTo>
                  <a:lnTo>
                    <a:pt x="289" y="122"/>
                  </a:lnTo>
                  <a:lnTo>
                    <a:pt x="286" y="126"/>
                  </a:lnTo>
                  <a:lnTo>
                    <a:pt x="283" y="131"/>
                  </a:lnTo>
                  <a:lnTo>
                    <a:pt x="282" y="132"/>
                  </a:lnTo>
                  <a:lnTo>
                    <a:pt x="282" y="134"/>
                  </a:lnTo>
                  <a:lnTo>
                    <a:pt x="283" y="135"/>
                  </a:lnTo>
                  <a:lnTo>
                    <a:pt x="287" y="137"/>
                  </a:lnTo>
                  <a:lnTo>
                    <a:pt x="291" y="139"/>
                  </a:lnTo>
                  <a:lnTo>
                    <a:pt x="292" y="141"/>
                  </a:lnTo>
                  <a:lnTo>
                    <a:pt x="295" y="143"/>
                  </a:lnTo>
                  <a:lnTo>
                    <a:pt x="296" y="145"/>
                  </a:lnTo>
                  <a:lnTo>
                    <a:pt x="297" y="146"/>
                  </a:lnTo>
                  <a:lnTo>
                    <a:pt x="297" y="149"/>
                  </a:lnTo>
                  <a:lnTo>
                    <a:pt x="295" y="154"/>
                  </a:lnTo>
                  <a:lnTo>
                    <a:pt x="296" y="158"/>
                  </a:lnTo>
                  <a:lnTo>
                    <a:pt x="294" y="160"/>
                  </a:lnTo>
                  <a:lnTo>
                    <a:pt x="293" y="163"/>
                  </a:lnTo>
                  <a:lnTo>
                    <a:pt x="293" y="167"/>
                  </a:lnTo>
                  <a:lnTo>
                    <a:pt x="295" y="172"/>
                  </a:lnTo>
                  <a:lnTo>
                    <a:pt x="297" y="176"/>
                  </a:lnTo>
                  <a:lnTo>
                    <a:pt x="298" y="178"/>
                  </a:lnTo>
                  <a:lnTo>
                    <a:pt x="297" y="180"/>
                  </a:lnTo>
                  <a:lnTo>
                    <a:pt x="297" y="183"/>
                  </a:lnTo>
                  <a:lnTo>
                    <a:pt x="299" y="185"/>
                  </a:lnTo>
                  <a:lnTo>
                    <a:pt x="303" y="192"/>
                  </a:lnTo>
                  <a:lnTo>
                    <a:pt x="306" y="198"/>
                  </a:lnTo>
                  <a:lnTo>
                    <a:pt x="307" y="201"/>
                  </a:lnTo>
                  <a:lnTo>
                    <a:pt x="311" y="204"/>
                  </a:lnTo>
                  <a:lnTo>
                    <a:pt x="311" y="206"/>
                  </a:lnTo>
                  <a:lnTo>
                    <a:pt x="309" y="207"/>
                  </a:lnTo>
                  <a:lnTo>
                    <a:pt x="308" y="207"/>
                  </a:lnTo>
                  <a:lnTo>
                    <a:pt x="307" y="207"/>
                  </a:lnTo>
                  <a:lnTo>
                    <a:pt x="307" y="209"/>
                  </a:lnTo>
                  <a:lnTo>
                    <a:pt x="308" y="210"/>
                  </a:lnTo>
                  <a:lnTo>
                    <a:pt x="309" y="212"/>
                  </a:lnTo>
                  <a:lnTo>
                    <a:pt x="310" y="217"/>
                  </a:lnTo>
                  <a:lnTo>
                    <a:pt x="310" y="221"/>
                  </a:lnTo>
                  <a:lnTo>
                    <a:pt x="309" y="222"/>
                  </a:lnTo>
                  <a:lnTo>
                    <a:pt x="308" y="225"/>
                  </a:lnTo>
                  <a:lnTo>
                    <a:pt x="307" y="227"/>
                  </a:lnTo>
                  <a:lnTo>
                    <a:pt x="299" y="229"/>
                  </a:lnTo>
                  <a:lnTo>
                    <a:pt x="297" y="231"/>
                  </a:lnTo>
                  <a:lnTo>
                    <a:pt x="292" y="236"/>
                  </a:lnTo>
                  <a:lnTo>
                    <a:pt x="289" y="239"/>
                  </a:lnTo>
                  <a:lnTo>
                    <a:pt x="285" y="243"/>
                  </a:lnTo>
                  <a:lnTo>
                    <a:pt x="277" y="252"/>
                  </a:lnTo>
                  <a:lnTo>
                    <a:pt x="275" y="255"/>
                  </a:lnTo>
                  <a:lnTo>
                    <a:pt x="273" y="258"/>
                  </a:lnTo>
                  <a:lnTo>
                    <a:pt x="267" y="266"/>
                  </a:lnTo>
                  <a:lnTo>
                    <a:pt x="265" y="269"/>
                  </a:lnTo>
                  <a:lnTo>
                    <a:pt x="266" y="272"/>
                  </a:lnTo>
                  <a:lnTo>
                    <a:pt x="268" y="278"/>
                  </a:lnTo>
                  <a:lnTo>
                    <a:pt x="268" y="281"/>
                  </a:lnTo>
                  <a:lnTo>
                    <a:pt x="268" y="283"/>
                  </a:lnTo>
                  <a:lnTo>
                    <a:pt x="267" y="286"/>
                  </a:lnTo>
                  <a:lnTo>
                    <a:pt x="267" y="287"/>
                  </a:lnTo>
                  <a:lnTo>
                    <a:pt x="269" y="288"/>
                  </a:lnTo>
                  <a:lnTo>
                    <a:pt x="272" y="291"/>
                  </a:lnTo>
                  <a:lnTo>
                    <a:pt x="272" y="292"/>
                  </a:lnTo>
                  <a:lnTo>
                    <a:pt x="271" y="293"/>
                  </a:lnTo>
                  <a:lnTo>
                    <a:pt x="270" y="294"/>
                  </a:lnTo>
                  <a:lnTo>
                    <a:pt x="267" y="293"/>
                  </a:lnTo>
                  <a:lnTo>
                    <a:pt x="263" y="291"/>
                  </a:lnTo>
                  <a:lnTo>
                    <a:pt x="262" y="291"/>
                  </a:lnTo>
                  <a:lnTo>
                    <a:pt x="260" y="291"/>
                  </a:lnTo>
                  <a:lnTo>
                    <a:pt x="251" y="287"/>
                  </a:lnTo>
                  <a:lnTo>
                    <a:pt x="246" y="285"/>
                  </a:lnTo>
                  <a:lnTo>
                    <a:pt x="245" y="283"/>
                  </a:lnTo>
                  <a:lnTo>
                    <a:pt x="244" y="281"/>
                  </a:lnTo>
                  <a:lnTo>
                    <a:pt x="242" y="278"/>
                  </a:lnTo>
                  <a:lnTo>
                    <a:pt x="236" y="277"/>
                  </a:lnTo>
                  <a:lnTo>
                    <a:pt x="234" y="275"/>
                  </a:lnTo>
                  <a:lnTo>
                    <a:pt x="225" y="274"/>
                  </a:lnTo>
                  <a:lnTo>
                    <a:pt x="221" y="274"/>
                  </a:lnTo>
                  <a:lnTo>
                    <a:pt x="218" y="275"/>
                  </a:lnTo>
                  <a:lnTo>
                    <a:pt x="216" y="275"/>
                  </a:lnTo>
                  <a:lnTo>
                    <a:pt x="214" y="279"/>
                  </a:lnTo>
                  <a:lnTo>
                    <a:pt x="212" y="280"/>
                  </a:lnTo>
                  <a:lnTo>
                    <a:pt x="210" y="280"/>
                  </a:lnTo>
                  <a:lnTo>
                    <a:pt x="208" y="279"/>
                  </a:lnTo>
                  <a:lnTo>
                    <a:pt x="206" y="277"/>
                  </a:lnTo>
                  <a:lnTo>
                    <a:pt x="202" y="276"/>
                  </a:lnTo>
                  <a:lnTo>
                    <a:pt x="199" y="277"/>
                  </a:lnTo>
                  <a:lnTo>
                    <a:pt x="198" y="276"/>
                  </a:lnTo>
                  <a:lnTo>
                    <a:pt x="196" y="276"/>
                  </a:lnTo>
                  <a:lnTo>
                    <a:pt x="195" y="277"/>
                  </a:lnTo>
                  <a:lnTo>
                    <a:pt x="194" y="276"/>
                  </a:lnTo>
                  <a:lnTo>
                    <a:pt x="192" y="277"/>
                  </a:lnTo>
                  <a:lnTo>
                    <a:pt x="190" y="279"/>
                  </a:lnTo>
                  <a:lnTo>
                    <a:pt x="188" y="280"/>
                  </a:lnTo>
                  <a:lnTo>
                    <a:pt x="186" y="282"/>
                  </a:lnTo>
                  <a:lnTo>
                    <a:pt x="185" y="286"/>
                  </a:lnTo>
                  <a:lnTo>
                    <a:pt x="180" y="284"/>
                  </a:lnTo>
                  <a:lnTo>
                    <a:pt x="179" y="285"/>
                  </a:lnTo>
                  <a:lnTo>
                    <a:pt x="177" y="286"/>
                  </a:lnTo>
                  <a:lnTo>
                    <a:pt x="175" y="285"/>
                  </a:lnTo>
                  <a:lnTo>
                    <a:pt x="176" y="284"/>
                  </a:lnTo>
                  <a:lnTo>
                    <a:pt x="176" y="282"/>
                  </a:lnTo>
                  <a:lnTo>
                    <a:pt x="176" y="280"/>
                  </a:lnTo>
                  <a:lnTo>
                    <a:pt x="176" y="277"/>
                  </a:lnTo>
                  <a:lnTo>
                    <a:pt x="174" y="276"/>
                  </a:lnTo>
                  <a:lnTo>
                    <a:pt x="172" y="276"/>
                  </a:lnTo>
                  <a:lnTo>
                    <a:pt x="171" y="275"/>
                  </a:lnTo>
                  <a:lnTo>
                    <a:pt x="171" y="275"/>
                  </a:lnTo>
                  <a:lnTo>
                    <a:pt x="170" y="273"/>
                  </a:lnTo>
                  <a:lnTo>
                    <a:pt x="168" y="271"/>
                  </a:lnTo>
                  <a:lnTo>
                    <a:pt x="167" y="267"/>
                  </a:lnTo>
                  <a:lnTo>
                    <a:pt x="165" y="266"/>
                  </a:lnTo>
                  <a:lnTo>
                    <a:pt x="164" y="268"/>
                  </a:lnTo>
                  <a:lnTo>
                    <a:pt x="161" y="270"/>
                  </a:lnTo>
                  <a:lnTo>
                    <a:pt x="159" y="270"/>
                  </a:lnTo>
                  <a:lnTo>
                    <a:pt x="156" y="276"/>
                  </a:lnTo>
                  <a:lnTo>
                    <a:pt x="151" y="276"/>
                  </a:lnTo>
                  <a:lnTo>
                    <a:pt x="150" y="273"/>
                  </a:lnTo>
                  <a:lnTo>
                    <a:pt x="150" y="271"/>
                  </a:lnTo>
                  <a:lnTo>
                    <a:pt x="146" y="270"/>
                  </a:lnTo>
                  <a:lnTo>
                    <a:pt x="146" y="269"/>
                  </a:lnTo>
                  <a:lnTo>
                    <a:pt x="146" y="266"/>
                  </a:lnTo>
                  <a:lnTo>
                    <a:pt x="139" y="259"/>
                  </a:lnTo>
                  <a:lnTo>
                    <a:pt x="138" y="256"/>
                  </a:lnTo>
                  <a:lnTo>
                    <a:pt x="138" y="255"/>
                  </a:lnTo>
                  <a:lnTo>
                    <a:pt x="138" y="253"/>
                  </a:lnTo>
                  <a:lnTo>
                    <a:pt x="137" y="252"/>
                  </a:lnTo>
                  <a:lnTo>
                    <a:pt x="131" y="250"/>
                  </a:lnTo>
                  <a:lnTo>
                    <a:pt x="130" y="251"/>
                  </a:lnTo>
                  <a:lnTo>
                    <a:pt x="129" y="250"/>
                  </a:lnTo>
                  <a:lnTo>
                    <a:pt x="127" y="249"/>
                  </a:lnTo>
                  <a:lnTo>
                    <a:pt x="123" y="247"/>
                  </a:lnTo>
                  <a:lnTo>
                    <a:pt x="123" y="247"/>
                  </a:lnTo>
                  <a:lnTo>
                    <a:pt x="122" y="245"/>
                  </a:lnTo>
                  <a:lnTo>
                    <a:pt x="121" y="245"/>
                  </a:lnTo>
                  <a:lnTo>
                    <a:pt x="121" y="246"/>
                  </a:lnTo>
                  <a:lnTo>
                    <a:pt x="120" y="247"/>
                  </a:lnTo>
                  <a:lnTo>
                    <a:pt x="116" y="248"/>
                  </a:lnTo>
                  <a:lnTo>
                    <a:pt x="115" y="248"/>
                  </a:lnTo>
                  <a:lnTo>
                    <a:pt x="114" y="247"/>
                  </a:lnTo>
                  <a:lnTo>
                    <a:pt x="113" y="244"/>
                  </a:lnTo>
                  <a:lnTo>
                    <a:pt x="110" y="242"/>
                  </a:lnTo>
                  <a:lnTo>
                    <a:pt x="109" y="241"/>
                  </a:lnTo>
                  <a:lnTo>
                    <a:pt x="108" y="240"/>
                  </a:lnTo>
                  <a:lnTo>
                    <a:pt x="108" y="239"/>
                  </a:lnTo>
                  <a:lnTo>
                    <a:pt x="111" y="238"/>
                  </a:lnTo>
                  <a:lnTo>
                    <a:pt x="112" y="236"/>
                  </a:lnTo>
                  <a:lnTo>
                    <a:pt x="112" y="232"/>
                  </a:lnTo>
                  <a:lnTo>
                    <a:pt x="111" y="232"/>
                  </a:lnTo>
                  <a:lnTo>
                    <a:pt x="110" y="233"/>
                  </a:lnTo>
                  <a:lnTo>
                    <a:pt x="107" y="234"/>
                  </a:lnTo>
                  <a:lnTo>
                    <a:pt x="104" y="235"/>
                  </a:lnTo>
                  <a:lnTo>
                    <a:pt x="102" y="235"/>
                  </a:lnTo>
                  <a:lnTo>
                    <a:pt x="94" y="229"/>
                  </a:lnTo>
                  <a:lnTo>
                    <a:pt x="89" y="227"/>
                  </a:lnTo>
                  <a:lnTo>
                    <a:pt x="86" y="226"/>
                  </a:lnTo>
                  <a:lnTo>
                    <a:pt x="85" y="227"/>
                  </a:lnTo>
                  <a:lnTo>
                    <a:pt x="87" y="230"/>
                  </a:lnTo>
                  <a:lnTo>
                    <a:pt x="89" y="234"/>
                  </a:lnTo>
                  <a:lnTo>
                    <a:pt x="89" y="235"/>
                  </a:lnTo>
                  <a:lnTo>
                    <a:pt x="86" y="237"/>
                  </a:lnTo>
                  <a:lnTo>
                    <a:pt x="84" y="238"/>
                  </a:lnTo>
                  <a:lnTo>
                    <a:pt x="82" y="239"/>
                  </a:lnTo>
                  <a:lnTo>
                    <a:pt x="81" y="241"/>
                  </a:lnTo>
                  <a:lnTo>
                    <a:pt x="79" y="242"/>
                  </a:lnTo>
                  <a:lnTo>
                    <a:pt x="78" y="242"/>
                  </a:lnTo>
                  <a:lnTo>
                    <a:pt x="77" y="241"/>
                  </a:lnTo>
                  <a:lnTo>
                    <a:pt x="73" y="235"/>
                  </a:lnTo>
                  <a:lnTo>
                    <a:pt x="69" y="230"/>
                  </a:lnTo>
                  <a:lnTo>
                    <a:pt x="68" y="229"/>
                  </a:lnTo>
                  <a:lnTo>
                    <a:pt x="67" y="229"/>
                  </a:lnTo>
                  <a:lnTo>
                    <a:pt x="65" y="228"/>
                  </a:lnTo>
                  <a:lnTo>
                    <a:pt x="65" y="226"/>
                  </a:lnTo>
                  <a:lnTo>
                    <a:pt x="66" y="225"/>
                  </a:lnTo>
                  <a:lnTo>
                    <a:pt x="67" y="223"/>
                  </a:lnTo>
                  <a:lnTo>
                    <a:pt x="69" y="223"/>
                  </a:lnTo>
                  <a:lnTo>
                    <a:pt x="70" y="222"/>
                  </a:lnTo>
                  <a:lnTo>
                    <a:pt x="70" y="221"/>
                  </a:lnTo>
                  <a:lnTo>
                    <a:pt x="71" y="219"/>
                  </a:lnTo>
                  <a:lnTo>
                    <a:pt x="71" y="218"/>
                  </a:lnTo>
                  <a:lnTo>
                    <a:pt x="69" y="217"/>
                  </a:lnTo>
                  <a:lnTo>
                    <a:pt x="67" y="215"/>
                  </a:lnTo>
                  <a:lnTo>
                    <a:pt x="60" y="216"/>
                  </a:lnTo>
                  <a:lnTo>
                    <a:pt x="58" y="217"/>
                  </a:lnTo>
                  <a:lnTo>
                    <a:pt x="57" y="216"/>
                  </a:lnTo>
                  <a:lnTo>
                    <a:pt x="56" y="214"/>
                  </a:lnTo>
                  <a:lnTo>
                    <a:pt x="55" y="214"/>
                  </a:lnTo>
                  <a:lnTo>
                    <a:pt x="52" y="212"/>
                  </a:lnTo>
                  <a:lnTo>
                    <a:pt x="50" y="211"/>
                  </a:lnTo>
                  <a:lnTo>
                    <a:pt x="47" y="210"/>
                  </a:lnTo>
                  <a:lnTo>
                    <a:pt x="41" y="208"/>
                  </a:lnTo>
                  <a:lnTo>
                    <a:pt x="39" y="208"/>
                  </a:lnTo>
                  <a:lnTo>
                    <a:pt x="38" y="207"/>
                  </a:lnTo>
                  <a:lnTo>
                    <a:pt x="37" y="206"/>
                  </a:lnTo>
                  <a:lnTo>
                    <a:pt x="35" y="204"/>
                  </a:lnTo>
                  <a:lnTo>
                    <a:pt x="35" y="200"/>
                  </a:lnTo>
                  <a:lnTo>
                    <a:pt x="31" y="198"/>
                  </a:lnTo>
                  <a:lnTo>
                    <a:pt x="27" y="197"/>
                  </a:lnTo>
                  <a:lnTo>
                    <a:pt x="26" y="198"/>
                  </a:lnTo>
                  <a:lnTo>
                    <a:pt x="27" y="202"/>
                  </a:lnTo>
                  <a:lnTo>
                    <a:pt x="26" y="204"/>
                  </a:lnTo>
                  <a:lnTo>
                    <a:pt x="24" y="205"/>
                  </a:lnTo>
                  <a:lnTo>
                    <a:pt x="21" y="205"/>
                  </a:lnTo>
                  <a:lnTo>
                    <a:pt x="21" y="204"/>
                  </a:lnTo>
                  <a:lnTo>
                    <a:pt x="24" y="198"/>
                  </a:lnTo>
                  <a:lnTo>
                    <a:pt x="26" y="193"/>
                  </a:lnTo>
                  <a:lnTo>
                    <a:pt x="27" y="186"/>
                  </a:lnTo>
                  <a:lnTo>
                    <a:pt x="25" y="179"/>
                  </a:lnTo>
                  <a:lnTo>
                    <a:pt x="25" y="176"/>
                  </a:lnTo>
                  <a:lnTo>
                    <a:pt x="24" y="175"/>
                  </a:lnTo>
                  <a:lnTo>
                    <a:pt x="18" y="172"/>
                  </a:lnTo>
                  <a:lnTo>
                    <a:pt x="18" y="171"/>
                  </a:lnTo>
                  <a:lnTo>
                    <a:pt x="19" y="167"/>
                  </a:lnTo>
                  <a:lnTo>
                    <a:pt x="18" y="165"/>
                  </a:lnTo>
                  <a:lnTo>
                    <a:pt x="17" y="163"/>
                  </a:lnTo>
                  <a:lnTo>
                    <a:pt x="15" y="160"/>
                  </a:lnTo>
                  <a:lnTo>
                    <a:pt x="14" y="157"/>
                  </a:lnTo>
                  <a:lnTo>
                    <a:pt x="17" y="153"/>
                  </a:lnTo>
                  <a:lnTo>
                    <a:pt x="17" y="150"/>
                  </a:lnTo>
                  <a:lnTo>
                    <a:pt x="18" y="146"/>
                  </a:lnTo>
                  <a:lnTo>
                    <a:pt x="19" y="144"/>
                  </a:lnTo>
                  <a:lnTo>
                    <a:pt x="19" y="144"/>
                  </a:lnTo>
                  <a:lnTo>
                    <a:pt x="18" y="142"/>
                  </a:lnTo>
                  <a:lnTo>
                    <a:pt x="17" y="140"/>
                  </a:lnTo>
                  <a:lnTo>
                    <a:pt x="18" y="138"/>
                  </a:lnTo>
                  <a:lnTo>
                    <a:pt x="17" y="135"/>
                  </a:lnTo>
                  <a:lnTo>
                    <a:pt x="15" y="134"/>
                  </a:lnTo>
                  <a:lnTo>
                    <a:pt x="14" y="132"/>
                  </a:lnTo>
                  <a:lnTo>
                    <a:pt x="13" y="130"/>
                  </a:lnTo>
                  <a:lnTo>
                    <a:pt x="13" y="126"/>
                  </a:lnTo>
                  <a:lnTo>
                    <a:pt x="15" y="121"/>
                  </a:lnTo>
                  <a:lnTo>
                    <a:pt x="12" y="115"/>
                  </a:lnTo>
                  <a:lnTo>
                    <a:pt x="4" y="108"/>
                  </a:lnTo>
                  <a:lnTo>
                    <a:pt x="0" y="103"/>
                  </a:lnTo>
                  <a:lnTo>
                    <a:pt x="0" y="100"/>
                  </a:lnTo>
                  <a:lnTo>
                    <a:pt x="2" y="98"/>
                  </a:lnTo>
                  <a:lnTo>
                    <a:pt x="5" y="96"/>
                  </a:lnTo>
                  <a:lnTo>
                    <a:pt x="7" y="91"/>
                  </a:lnTo>
                  <a:lnTo>
                    <a:pt x="9" y="87"/>
                  </a:lnTo>
                  <a:lnTo>
                    <a:pt x="9" y="86"/>
                  </a:lnTo>
                  <a:lnTo>
                    <a:pt x="9" y="82"/>
                  </a:lnTo>
                  <a:lnTo>
                    <a:pt x="5" y="68"/>
                  </a:lnTo>
                  <a:lnTo>
                    <a:pt x="4" y="64"/>
                  </a:lnTo>
                  <a:lnTo>
                    <a:pt x="4" y="60"/>
                  </a:lnTo>
                  <a:lnTo>
                    <a:pt x="4" y="59"/>
                  </a:lnTo>
                  <a:lnTo>
                    <a:pt x="11" y="62"/>
                  </a:lnTo>
                  <a:lnTo>
                    <a:pt x="14" y="64"/>
                  </a:lnTo>
                  <a:lnTo>
                    <a:pt x="14" y="62"/>
                  </a:lnTo>
                  <a:lnTo>
                    <a:pt x="13" y="60"/>
                  </a:lnTo>
                  <a:lnTo>
                    <a:pt x="13" y="58"/>
                  </a:lnTo>
                  <a:lnTo>
                    <a:pt x="13" y="54"/>
                  </a:lnTo>
                  <a:lnTo>
                    <a:pt x="7" y="52"/>
                  </a:lnTo>
                  <a:lnTo>
                    <a:pt x="2" y="51"/>
                  </a:lnTo>
                  <a:lnTo>
                    <a:pt x="2" y="49"/>
                  </a:lnTo>
                  <a:lnTo>
                    <a:pt x="2" y="47"/>
                  </a:lnTo>
                  <a:lnTo>
                    <a:pt x="3" y="48"/>
                  </a:lnTo>
                  <a:lnTo>
                    <a:pt x="8" y="49"/>
                  </a:lnTo>
                  <a:lnTo>
                    <a:pt x="18" y="44"/>
                  </a:lnTo>
                  <a:lnTo>
                    <a:pt x="36" y="37"/>
                  </a:lnTo>
                  <a:lnTo>
                    <a:pt x="55" y="31"/>
                  </a:lnTo>
                  <a:lnTo>
                    <a:pt x="59" y="30"/>
                  </a:lnTo>
                  <a:lnTo>
                    <a:pt x="64" y="29"/>
                  </a:lnTo>
                  <a:lnTo>
                    <a:pt x="65" y="27"/>
                  </a:lnTo>
                  <a:lnTo>
                    <a:pt x="67" y="25"/>
                  </a:lnTo>
                  <a:lnTo>
                    <a:pt x="70" y="21"/>
                  </a:lnTo>
                  <a:lnTo>
                    <a:pt x="76" y="15"/>
                  </a:lnTo>
                  <a:lnTo>
                    <a:pt x="86" y="13"/>
                  </a:lnTo>
                  <a:lnTo>
                    <a:pt x="89" y="10"/>
                  </a:lnTo>
                  <a:lnTo>
                    <a:pt x="97" y="6"/>
                  </a:lnTo>
                  <a:lnTo>
                    <a:pt x="116" y="1"/>
                  </a:lnTo>
                  <a:lnTo>
                    <a:pt x="123" y="0"/>
                  </a:lnTo>
                  <a:lnTo>
                    <a:pt x="130" y="0"/>
                  </a:lnTo>
                  <a:lnTo>
                    <a:pt x="137" y="4"/>
                  </a:lnTo>
                  <a:lnTo>
                    <a:pt x="144" y="8"/>
                  </a:lnTo>
                  <a:lnTo>
                    <a:pt x="145" y="11"/>
                  </a:lnTo>
                  <a:lnTo>
                    <a:pt x="142" y="9"/>
                  </a:lnTo>
                  <a:lnTo>
                    <a:pt x="136" y="5"/>
                  </a:lnTo>
                  <a:lnTo>
                    <a:pt x="134" y="5"/>
                  </a:lnTo>
                  <a:lnTo>
                    <a:pt x="139" y="17"/>
                  </a:lnTo>
                  <a:lnTo>
                    <a:pt x="141" y="22"/>
                  </a:lnTo>
                  <a:lnTo>
                    <a:pt x="146" y="25"/>
                  </a:lnTo>
                  <a:lnTo>
                    <a:pt x="151" y="26"/>
                  </a:lnTo>
                  <a:lnTo>
                    <a:pt x="164" y="24"/>
                  </a:lnTo>
                  <a:lnTo>
                    <a:pt x="169" y="21"/>
                  </a:lnTo>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1" name="Romania">
              <a:extLst>
                <a:ext uri="{FF2B5EF4-FFF2-40B4-BE49-F238E27FC236}">
                  <a16:creationId xmlns:a16="http://schemas.microsoft.com/office/drawing/2014/main" id="{56343374-ADDD-47B7-B820-403878DE6A59}"/>
                </a:ext>
              </a:extLst>
            </p:cNvPr>
            <p:cNvSpPr>
              <a:spLocks/>
            </p:cNvSpPr>
            <p:nvPr/>
          </p:nvSpPr>
          <p:spPr bwMode="auto">
            <a:xfrm>
              <a:off x="6765375" y="4677744"/>
              <a:ext cx="838310" cy="586091"/>
            </a:xfrm>
            <a:custGeom>
              <a:avLst/>
              <a:gdLst>
                <a:gd name="T0" fmla="*/ 266 w 295"/>
                <a:gd name="T1" fmla="*/ 138 h 206"/>
                <a:gd name="T2" fmla="*/ 267 w 295"/>
                <a:gd name="T3" fmla="*/ 135 h 206"/>
                <a:gd name="T4" fmla="*/ 286 w 295"/>
                <a:gd name="T5" fmla="*/ 130 h 206"/>
                <a:gd name="T6" fmla="*/ 295 w 295"/>
                <a:gd name="T7" fmla="*/ 142 h 206"/>
                <a:gd name="T8" fmla="*/ 276 w 295"/>
                <a:gd name="T9" fmla="*/ 157 h 206"/>
                <a:gd name="T10" fmla="*/ 271 w 295"/>
                <a:gd name="T11" fmla="*/ 150 h 206"/>
                <a:gd name="T12" fmla="*/ 269 w 295"/>
                <a:gd name="T13" fmla="*/ 164 h 206"/>
                <a:gd name="T14" fmla="*/ 264 w 295"/>
                <a:gd name="T15" fmla="*/ 176 h 206"/>
                <a:gd name="T16" fmla="*/ 255 w 295"/>
                <a:gd name="T17" fmla="*/ 203 h 206"/>
                <a:gd name="T18" fmla="*/ 239 w 295"/>
                <a:gd name="T19" fmla="*/ 192 h 206"/>
                <a:gd name="T20" fmla="*/ 224 w 295"/>
                <a:gd name="T21" fmla="*/ 191 h 206"/>
                <a:gd name="T22" fmla="*/ 187 w 295"/>
                <a:gd name="T23" fmla="*/ 192 h 206"/>
                <a:gd name="T24" fmla="*/ 154 w 295"/>
                <a:gd name="T25" fmla="*/ 205 h 206"/>
                <a:gd name="T26" fmla="*/ 103 w 295"/>
                <a:gd name="T27" fmla="*/ 198 h 206"/>
                <a:gd name="T28" fmla="*/ 82 w 295"/>
                <a:gd name="T29" fmla="*/ 194 h 206"/>
                <a:gd name="T30" fmla="*/ 85 w 295"/>
                <a:gd name="T31" fmla="*/ 186 h 206"/>
                <a:gd name="T32" fmla="*/ 75 w 295"/>
                <a:gd name="T33" fmla="*/ 178 h 206"/>
                <a:gd name="T34" fmla="*/ 72 w 295"/>
                <a:gd name="T35" fmla="*/ 168 h 206"/>
                <a:gd name="T36" fmla="*/ 75 w 295"/>
                <a:gd name="T37" fmla="*/ 164 h 206"/>
                <a:gd name="T38" fmla="*/ 56 w 295"/>
                <a:gd name="T39" fmla="*/ 165 h 206"/>
                <a:gd name="T40" fmla="*/ 40 w 295"/>
                <a:gd name="T41" fmla="*/ 157 h 206"/>
                <a:gd name="T42" fmla="*/ 40 w 295"/>
                <a:gd name="T43" fmla="*/ 153 h 206"/>
                <a:gd name="T44" fmla="*/ 36 w 295"/>
                <a:gd name="T45" fmla="*/ 149 h 206"/>
                <a:gd name="T46" fmla="*/ 37 w 295"/>
                <a:gd name="T47" fmla="*/ 147 h 206"/>
                <a:gd name="T48" fmla="*/ 38 w 295"/>
                <a:gd name="T49" fmla="*/ 141 h 206"/>
                <a:gd name="T50" fmla="*/ 27 w 295"/>
                <a:gd name="T51" fmla="*/ 135 h 206"/>
                <a:gd name="T52" fmla="*/ 17 w 295"/>
                <a:gd name="T53" fmla="*/ 127 h 206"/>
                <a:gd name="T54" fmla="*/ 17 w 295"/>
                <a:gd name="T55" fmla="*/ 119 h 206"/>
                <a:gd name="T56" fmla="*/ 15 w 295"/>
                <a:gd name="T57" fmla="*/ 116 h 206"/>
                <a:gd name="T58" fmla="*/ 6 w 295"/>
                <a:gd name="T59" fmla="*/ 107 h 206"/>
                <a:gd name="T60" fmla="*/ 9 w 295"/>
                <a:gd name="T61" fmla="*/ 96 h 206"/>
                <a:gd name="T62" fmla="*/ 16 w 295"/>
                <a:gd name="T63" fmla="*/ 94 h 206"/>
                <a:gd name="T64" fmla="*/ 29 w 295"/>
                <a:gd name="T65" fmla="*/ 90 h 206"/>
                <a:gd name="T66" fmla="*/ 32 w 295"/>
                <a:gd name="T67" fmla="*/ 82 h 206"/>
                <a:gd name="T68" fmla="*/ 39 w 295"/>
                <a:gd name="T69" fmla="*/ 72 h 206"/>
                <a:gd name="T70" fmla="*/ 44 w 295"/>
                <a:gd name="T71" fmla="*/ 58 h 206"/>
                <a:gd name="T72" fmla="*/ 52 w 295"/>
                <a:gd name="T73" fmla="*/ 44 h 206"/>
                <a:gd name="T74" fmla="*/ 59 w 295"/>
                <a:gd name="T75" fmla="*/ 32 h 206"/>
                <a:gd name="T76" fmla="*/ 68 w 295"/>
                <a:gd name="T77" fmla="*/ 24 h 206"/>
                <a:gd name="T78" fmla="*/ 82 w 295"/>
                <a:gd name="T79" fmla="*/ 16 h 206"/>
                <a:gd name="T80" fmla="*/ 91 w 295"/>
                <a:gd name="T81" fmla="*/ 9 h 206"/>
                <a:gd name="T82" fmla="*/ 108 w 295"/>
                <a:gd name="T83" fmla="*/ 13 h 206"/>
                <a:gd name="T84" fmla="*/ 123 w 295"/>
                <a:gd name="T85" fmla="*/ 17 h 206"/>
                <a:gd name="T86" fmla="*/ 138 w 295"/>
                <a:gd name="T87" fmla="*/ 18 h 206"/>
                <a:gd name="T88" fmla="*/ 154 w 295"/>
                <a:gd name="T89" fmla="*/ 21 h 206"/>
                <a:gd name="T90" fmla="*/ 187 w 295"/>
                <a:gd name="T91" fmla="*/ 10 h 206"/>
                <a:gd name="T92" fmla="*/ 199 w 295"/>
                <a:gd name="T93" fmla="*/ 1 h 206"/>
                <a:gd name="T94" fmla="*/ 211 w 295"/>
                <a:gd name="T95" fmla="*/ 8 h 206"/>
                <a:gd name="T96" fmla="*/ 220 w 295"/>
                <a:gd name="T97" fmla="*/ 26 h 206"/>
                <a:gd name="T98" fmla="*/ 230 w 295"/>
                <a:gd name="T99" fmla="*/ 43 h 206"/>
                <a:gd name="T100" fmla="*/ 241 w 295"/>
                <a:gd name="T101" fmla="*/ 57 h 206"/>
                <a:gd name="T102" fmla="*/ 249 w 295"/>
                <a:gd name="T103" fmla="*/ 81 h 206"/>
                <a:gd name="T104" fmla="*/ 246 w 295"/>
                <a:gd name="T105" fmla="*/ 109 h 206"/>
                <a:gd name="T106" fmla="*/ 246 w 295"/>
                <a:gd name="T107" fmla="*/ 12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5" h="206">
                  <a:moveTo>
                    <a:pt x="249" y="128"/>
                  </a:moveTo>
                  <a:lnTo>
                    <a:pt x="249" y="128"/>
                  </a:lnTo>
                  <a:lnTo>
                    <a:pt x="252" y="133"/>
                  </a:lnTo>
                  <a:lnTo>
                    <a:pt x="256" y="135"/>
                  </a:lnTo>
                  <a:lnTo>
                    <a:pt x="266" y="138"/>
                  </a:lnTo>
                  <a:lnTo>
                    <a:pt x="267" y="138"/>
                  </a:lnTo>
                  <a:lnTo>
                    <a:pt x="267" y="137"/>
                  </a:lnTo>
                  <a:lnTo>
                    <a:pt x="266" y="136"/>
                  </a:lnTo>
                  <a:lnTo>
                    <a:pt x="266" y="136"/>
                  </a:lnTo>
                  <a:lnTo>
                    <a:pt x="267" y="135"/>
                  </a:lnTo>
                  <a:lnTo>
                    <a:pt x="268" y="135"/>
                  </a:lnTo>
                  <a:lnTo>
                    <a:pt x="270" y="135"/>
                  </a:lnTo>
                  <a:lnTo>
                    <a:pt x="274" y="134"/>
                  </a:lnTo>
                  <a:lnTo>
                    <a:pt x="280" y="130"/>
                  </a:lnTo>
                  <a:lnTo>
                    <a:pt x="286" y="130"/>
                  </a:lnTo>
                  <a:lnTo>
                    <a:pt x="291" y="132"/>
                  </a:lnTo>
                  <a:lnTo>
                    <a:pt x="294" y="134"/>
                  </a:lnTo>
                  <a:lnTo>
                    <a:pt x="295" y="137"/>
                  </a:lnTo>
                  <a:lnTo>
                    <a:pt x="295" y="140"/>
                  </a:lnTo>
                  <a:lnTo>
                    <a:pt x="295" y="142"/>
                  </a:lnTo>
                  <a:lnTo>
                    <a:pt x="293" y="149"/>
                  </a:lnTo>
                  <a:lnTo>
                    <a:pt x="292" y="152"/>
                  </a:lnTo>
                  <a:lnTo>
                    <a:pt x="291" y="155"/>
                  </a:lnTo>
                  <a:lnTo>
                    <a:pt x="275" y="159"/>
                  </a:lnTo>
                  <a:lnTo>
                    <a:pt x="276" y="157"/>
                  </a:lnTo>
                  <a:lnTo>
                    <a:pt x="276" y="154"/>
                  </a:lnTo>
                  <a:lnTo>
                    <a:pt x="275" y="151"/>
                  </a:lnTo>
                  <a:lnTo>
                    <a:pt x="276" y="149"/>
                  </a:lnTo>
                  <a:lnTo>
                    <a:pt x="273" y="149"/>
                  </a:lnTo>
                  <a:lnTo>
                    <a:pt x="271" y="150"/>
                  </a:lnTo>
                  <a:lnTo>
                    <a:pt x="270" y="152"/>
                  </a:lnTo>
                  <a:lnTo>
                    <a:pt x="271" y="157"/>
                  </a:lnTo>
                  <a:lnTo>
                    <a:pt x="269" y="159"/>
                  </a:lnTo>
                  <a:lnTo>
                    <a:pt x="269" y="161"/>
                  </a:lnTo>
                  <a:lnTo>
                    <a:pt x="269" y="164"/>
                  </a:lnTo>
                  <a:lnTo>
                    <a:pt x="268" y="166"/>
                  </a:lnTo>
                  <a:lnTo>
                    <a:pt x="267" y="167"/>
                  </a:lnTo>
                  <a:lnTo>
                    <a:pt x="270" y="167"/>
                  </a:lnTo>
                  <a:lnTo>
                    <a:pt x="269" y="170"/>
                  </a:lnTo>
                  <a:lnTo>
                    <a:pt x="264" y="176"/>
                  </a:lnTo>
                  <a:lnTo>
                    <a:pt x="262" y="179"/>
                  </a:lnTo>
                  <a:lnTo>
                    <a:pt x="263" y="192"/>
                  </a:lnTo>
                  <a:lnTo>
                    <a:pt x="261" y="201"/>
                  </a:lnTo>
                  <a:lnTo>
                    <a:pt x="261" y="203"/>
                  </a:lnTo>
                  <a:lnTo>
                    <a:pt x="255" y="203"/>
                  </a:lnTo>
                  <a:lnTo>
                    <a:pt x="254" y="203"/>
                  </a:lnTo>
                  <a:lnTo>
                    <a:pt x="249" y="202"/>
                  </a:lnTo>
                  <a:lnTo>
                    <a:pt x="244" y="199"/>
                  </a:lnTo>
                  <a:lnTo>
                    <a:pt x="241" y="195"/>
                  </a:lnTo>
                  <a:lnTo>
                    <a:pt x="239" y="192"/>
                  </a:lnTo>
                  <a:lnTo>
                    <a:pt x="234" y="194"/>
                  </a:lnTo>
                  <a:lnTo>
                    <a:pt x="233" y="193"/>
                  </a:lnTo>
                  <a:lnTo>
                    <a:pt x="232" y="192"/>
                  </a:lnTo>
                  <a:lnTo>
                    <a:pt x="229" y="191"/>
                  </a:lnTo>
                  <a:lnTo>
                    <a:pt x="224" y="191"/>
                  </a:lnTo>
                  <a:lnTo>
                    <a:pt x="215" y="185"/>
                  </a:lnTo>
                  <a:lnTo>
                    <a:pt x="214" y="185"/>
                  </a:lnTo>
                  <a:lnTo>
                    <a:pt x="206" y="185"/>
                  </a:lnTo>
                  <a:lnTo>
                    <a:pt x="195" y="188"/>
                  </a:lnTo>
                  <a:lnTo>
                    <a:pt x="187" y="192"/>
                  </a:lnTo>
                  <a:lnTo>
                    <a:pt x="178" y="197"/>
                  </a:lnTo>
                  <a:lnTo>
                    <a:pt x="174" y="202"/>
                  </a:lnTo>
                  <a:lnTo>
                    <a:pt x="170" y="204"/>
                  </a:lnTo>
                  <a:lnTo>
                    <a:pt x="164" y="206"/>
                  </a:lnTo>
                  <a:lnTo>
                    <a:pt x="154" y="205"/>
                  </a:lnTo>
                  <a:lnTo>
                    <a:pt x="143" y="203"/>
                  </a:lnTo>
                  <a:lnTo>
                    <a:pt x="131" y="201"/>
                  </a:lnTo>
                  <a:lnTo>
                    <a:pt x="125" y="202"/>
                  </a:lnTo>
                  <a:lnTo>
                    <a:pt x="116" y="201"/>
                  </a:lnTo>
                  <a:lnTo>
                    <a:pt x="103" y="198"/>
                  </a:lnTo>
                  <a:lnTo>
                    <a:pt x="93" y="197"/>
                  </a:lnTo>
                  <a:lnTo>
                    <a:pt x="84" y="199"/>
                  </a:lnTo>
                  <a:lnTo>
                    <a:pt x="82" y="198"/>
                  </a:lnTo>
                  <a:lnTo>
                    <a:pt x="82" y="196"/>
                  </a:lnTo>
                  <a:lnTo>
                    <a:pt x="82" y="194"/>
                  </a:lnTo>
                  <a:lnTo>
                    <a:pt x="84" y="192"/>
                  </a:lnTo>
                  <a:lnTo>
                    <a:pt x="86" y="191"/>
                  </a:lnTo>
                  <a:lnTo>
                    <a:pt x="87" y="190"/>
                  </a:lnTo>
                  <a:lnTo>
                    <a:pt x="87" y="188"/>
                  </a:lnTo>
                  <a:lnTo>
                    <a:pt x="85" y="186"/>
                  </a:lnTo>
                  <a:lnTo>
                    <a:pt x="79" y="183"/>
                  </a:lnTo>
                  <a:lnTo>
                    <a:pt x="77" y="182"/>
                  </a:lnTo>
                  <a:lnTo>
                    <a:pt x="77" y="181"/>
                  </a:lnTo>
                  <a:lnTo>
                    <a:pt x="76" y="179"/>
                  </a:lnTo>
                  <a:lnTo>
                    <a:pt x="75" y="178"/>
                  </a:lnTo>
                  <a:lnTo>
                    <a:pt x="73" y="177"/>
                  </a:lnTo>
                  <a:lnTo>
                    <a:pt x="72" y="175"/>
                  </a:lnTo>
                  <a:lnTo>
                    <a:pt x="71" y="173"/>
                  </a:lnTo>
                  <a:lnTo>
                    <a:pt x="71" y="171"/>
                  </a:lnTo>
                  <a:lnTo>
                    <a:pt x="72" y="168"/>
                  </a:lnTo>
                  <a:lnTo>
                    <a:pt x="74" y="167"/>
                  </a:lnTo>
                  <a:lnTo>
                    <a:pt x="77" y="168"/>
                  </a:lnTo>
                  <a:lnTo>
                    <a:pt x="78" y="167"/>
                  </a:lnTo>
                  <a:lnTo>
                    <a:pt x="78" y="166"/>
                  </a:lnTo>
                  <a:lnTo>
                    <a:pt x="75" y="164"/>
                  </a:lnTo>
                  <a:lnTo>
                    <a:pt x="71" y="161"/>
                  </a:lnTo>
                  <a:lnTo>
                    <a:pt x="66" y="162"/>
                  </a:lnTo>
                  <a:lnTo>
                    <a:pt x="61" y="167"/>
                  </a:lnTo>
                  <a:lnTo>
                    <a:pt x="58" y="168"/>
                  </a:lnTo>
                  <a:lnTo>
                    <a:pt x="56" y="165"/>
                  </a:lnTo>
                  <a:lnTo>
                    <a:pt x="52" y="163"/>
                  </a:lnTo>
                  <a:lnTo>
                    <a:pt x="47" y="162"/>
                  </a:lnTo>
                  <a:lnTo>
                    <a:pt x="44" y="161"/>
                  </a:lnTo>
                  <a:lnTo>
                    <a:pt x="43" y="159"/>
                  </a:lnTo>
                  <a:lnTo>
                    <a:pt x="40" y="157"/>
                  </a:lnTo>
                  <a:lnTo>
                    <a:pt x="35" y="156"/>
                  </a:lnTo>
                  <a:lnTo>
                    <a:pt x="35" y="154"/>
                  </a:lnTo>
                  <a:lnTo>
                    <a:pt x="36" y="154"/>
                  </a:lnTo>
                  <a:lnTo>
                    <a:pt x="38" y="154"/>
                  </a:lnTo>
                  <a:lnTo>
                    <a:pt x="40" y="153"/>
                  </a:lnTo>
                  <a:lnTo>
                    <a:pt x="41" y="153"/>
                  </a:lnTo>
                  <a:lnTo>
                    <a:pt x="41" y="152"/>
                  </a:lnTo>
                  <a:lnTo>
                    <a:pt x="39" y="151"/>
                  </a:lnTo>
                  <a:lnTo>
                    <a:pt x="37" y="150"/>
                  </a:lnTo>
                  <a:lnTo>
                    <a:pt x="36" y="149"/>
                  </a:lnTo>
                  <a:lnTo>
                    <a:pt x="35" y="149"/>
                  </a:lnTo>
                  <a:lnTo>
                    <a:pt x="35" y="148"/>
                  </a:lnTo>
                  <a:lnTo>
                    <a:pt x="36" y="147"/>
                  </a:lnTo>
                  <a:lnTo>
                    <a:pt x="36" y="147"/>
                  </a:lnTo>
                  <a:lnTo>
                    <a:pt x="37" y="147"/>
                  </a:lnTo>
                  <a:lnTo>
                    <a:pt x="37" y="145"/>
                  </a:lnTo>
                  <a:lnTo>
                    <a:pt x="39" y="143"/>
                  </a:lnTo>
                  <a:lnTo>
                    <a:pt x="39" y="143"/>
                  </a:lnTo>
                  <a:lnTo>
                    <a:pt x="39" y="142"/>
                  </a:lnTo>
                  <a:lnTo>
                    <a:pt x="38" y="141"/>
                  </a:lnTo>
                  <a:lnTo>
                    <a:pt x="37" y="140"/>
                  </a:lnTo>
                  <a:lnTo>
                    <a:pt x="36" y="139"/>
                  </a:lnTo>
                  <a:lnTo>
                    <a:pt x="31" y="138"/>
                  </a:lnTo>
                  <a:lnTo>
                    <a:pt x="29" y="135"/>
                  </a:lnTo>
                  <a:lnTo>
                    <a:pt x="27" y="135"/>
                  </a:lnTo>
                  <a:lnTo>
                    <a:pt x="25" y="134"/>
                  </a:lnTo>
                  <a:lnTo>
                    <a:pt x="22" y="132"/>
                  </a:lnTo>
                  <a:lnTo>
                    <a:pt x="20" y="129"/>
                  </a:lnTo>
                  <a:lnTo>
                    <a:pt x="18" y="128"/>
                  </a:lnTo>
                  <a:lnTo>
                    <a:pt x="17" y="127"/>
                  </a:lnTo>
                  <a:lnTo>
                    <a:pt x="17" y="126"/>
                  </a:lnTo>
                  <a:lnTo>
                    <a:pt x="17" y="125"/>
                  </a:lnTo>
                  <a:lnTo>
                    <a:pt x="17" y="125"/>
                  </a:lnTo>
                  <a:lnTo>
                    <a:pt x="17" y="122"/>
                  </a:lnTo>
                  <a:lnTo>
                    <a:pt x="17" y="119"/>
                  </a:lnTo>
                  <a:lnTo>
                    <a:pt x="17" y="116"/>
                  </a:lnTo>
                  <a:lnTo>
                    <a:pt x="17" y="115"/>
                  </a:lnTo>
                  <a:lnTo>
                    <a:pt x="16" y="115"/>
                  </a:lnTo>
                  <a:lnTo>
                    <a:pt x="16" y="115"/>
                  </a:lnTo>
                  <a:lnTo>
                    <a:pt x="15" y="116"/>
                  </a:lnTo>
                  <a:lnTo>
                    <a:pt x="15" y="116"/>
                  </a:lnTo>
                  <a:lnTo>
                    <a:pt x="13" y="114"/>
                  </a:lnTo>
                  <a:lnTo>
                    <a:pt x="11" y="110"/>
                  </a:lnTo>
                  <a:lnTo>
                    <a:pt x="9" y="108"/>
                  </a:lnTo>
                  <a:lnTo>
                    <a:pt x="6" y="107"/>
                  </a:lnTo>
                  <a:lnTo>
                    <a:pt x="4" y="105"/>
                  </a:lnTo>
                  <a:lnTo>
                    <a:pt x="2" y="102"/>
                  </a:lnTo>
                  <a:lnTo>
                    <a:pt x="0" y="99"/>
                  </a:lnTo>
                  <a:lnTo>
                    <a:pt x="2" y="98"/>
                  </a:lnTo>
                  <a:lnTo>
                    <a:pt x="9" y="96"/>
                  </a:lnTo>
                  <a:lnTo>
                    <a:pt x="12" y="98"/>
                  </a:lnTo>
                  <a:lnTo>
                    <a:pt x="13" y="97"/>
                  </a:lnTo>
                  <a:lnTo>
                    <a:pt x="15" y="96"/>
                  </a:lnTo>
                  <a:lnTo>
                    <a:pt x="16" y="95"/>
                  </a:lnTo>
                  <a:lnTo>
                    <a:pt x="16" y="94"/>
                  </a:lnTo>
                  <a:lnTo>
                    <a:pt x="16" y="93"/>
                  </a:lnTo>
                  <a:lnTo>
                    <a:pt x="19" y="92"/>
                  </a:lnTo>
                  <a:lnTo>
                    <a:pt x="25" y="93"/>
                  </a:lnTo>
                  <a:lnTo>
                    <a:pt x="28" y="91"/>
                  </a:lnTo>
                  <a:lnTo>
                    <a:pt x="29" y="90"/>
                  </a:lnTo>
                  <a:lnTo>
                    <a:pt x="29" y="88"/>
                  </a:lnTo>
                  <a:lnTo>
                    <a:pt x="30" y="86"/>
                  </a:lnTo>
                  <a:lnTo>
                    <a:pt x="32" y="85"/>
                  </a:lnTo>
                  <a:lnTo>
                    <a:pt x="32" y="84"/>
                  </a:lnTo>
                  <a:lnTo>
                    <a:pt x="32" y="82"/>
                  </a:lnTo>
                  <a:lnTo>
                    <a:pt x="33" y="78"/>
                  </a:lnTo>
                  <a:lnTo>
                    <a:pt x="34" y="77"/>
                  </a:lnTo>
                  <a:lnTo>
                    <a:pt x="35" y="76"/>
                  </a:lnTo>
                  <a:lnTo>
                    <a:pt x="37" y="75"/>
                  </a:lnTo>
                  <a:lnTo>
                    <a:pt x="39" y="72"/>
                  </a:lnTo>
                  <a:lnTo>
                    <a:pt x="39" y="70"/>
                  </a:lnTo>
                  <a:lnTo>
                    <a:pt x="39" y="68"/>
                  </a:lnTo>
                  <a:lnTo>
                    <a:pt x="42" y="64"/>
                  </a:lnTo>
                  <a:lnTo>
                    <a:pt x="44" y="60"/>
                  </a:lnTo>
                  <a:lnTo>
                    <a:pt x="44" y="58"/>
                  </a:lnTo>
                  <a:lnTo>
                    <a:pt x="45" y="57"/>
                  </a:lnTo>
                  <a:lnTo>
                    <a:pt x="47" y="55"/>
                  </a:lnTo>
                  <a:lnTo>
                    <a:pt x="48" y="52"/>
                  </a:lnTo>
                  <a:lnTo>
                    <a:pt x="51" y="45"/>
                  </a:lnTo>
                  <a:lnTo>
                    <a:pt x="52" y="44"/>
                  </a:lnTo>
                  <a:lnTo>
                    <a:pt x="54" y="42"/>
                  </a:lnTo>
                  <a:lnTo>
                    <a:pt x="55" y="41"/>
                  </a:lnTo>
                  <a:lnTo>
                    <a:pt x="55" y="36"/>
                  </a:lnTo>
                  <a:lnTo>
                    <a:pt x="56" y="34"/>
                  </a:lnTo>
                  <a:lnTo>
                    <a:pt x="59" y="32"/>
                  </a:lnTo>
                  <a:lnTo>
                    <a:pt x="61" y="30"/>
                  </a:lnTo>
                  <a:lnTo>
                    <a:pt x="63" y="27"/>
                  </a:lnTo>
                  <a:lnTo>
                    <a:pt x="64" y="25"/>
                  </a:lnTo>
                  <a:lnTo>
                    <a:pt x="66" y="25"/>
                  </a:lnTo>
                  <a:lnTo>
                    <a:pt x="68" y="24"/>
                  </a:lnTo>
                  <a:lnTo>
                    <a:pt x="70" y="23"/>
                  </a:lnTo>
                  <a:lnTo>
                    <a:pt x="73" y="24"/>
                  </a:lnTo>
                  <a:lnTo>
                    <a:pt x="74" y="24"/>
                  </a:lnTo>
                  <a:lnTo>
                    <a:pt x="76" y="22"/>
                  </a:lnTo>
                  <a:lnTo>
                    <a:pt x="82" y="16"/>
                  </a:lnTo>
                  <a:lnTo>
                    <a:pt x="82" y="15"/>
                  </a:lnTo>
                  <a:lnTo>
                    <a:pt x="84" y="14"/>
                  </a:lnTo>
                  <a:lnTo>
                    <a:pt x="88" y="12"/>
                  </a:lnTo>
                  <a:lnTo>
                    <a:pt x="89" y="10"/>
                  </a:lnTo>
                  <a:lnTo>
                    <a:pt x="91" y="9"/>
                  </a:lnTo>
                  <a:lnTo>
                    <a:pt x="93" y="9"/>
                  </a:lnTo>
                  <a:lnTo>
                    <a:pt x="99" y="13"/>
                  </a:lnTo>
                  <a:lnTo>
                    <a:pt x="106" y="13"/>
                  </a:lnTo>
                  <a:lnTo>
                    <a:pt x="107" y="13"/>
                  </a:lnTo>
                  <a:lnTo>
                    <a:pt x="108" y="13"/>
                  </a:lnTo>
                  <a:lnTo>
                    <a:pt x="108" y="13"/>
                  </a:lnTo>
                  <a:lnTo>
                    <a:pt x="118" y="16"/>
                  </a:lnTo>
                  <a:lnTo>
                    <a:pt x="119" y="15"/>
                  </a:lnTo>
                  <a:lnTo>
                    <a:pt x="119" y="15"/>
                  </a:lnTo>
                  <a:lnTo>
                    <a:pt x="123" y="17"/>
                  </a:lnTo>
                  <a:lnTo>
                    <a:pt x="126" y="17"/>
                  </a:lnTo>
                  <a:lnTo>
                    <a:pt x="129" y="16"/>
                  </a:lnTo>
                  <a:lnTo>
                    <a:pt x="133" y="15"/>
                  </a:lnTo>
                  <a:lnTo>
                    <a:pt x="136" y="16"/>
                  </a:lnTo>
                  <a:lnTo>
                    <a:pt x="138" y="18"/>
                  </a:lnTo>
                  <a:lnTo>
                    <a:pt x="144" y="24"/>
                  </a:lnTo>
                  <a:lnTo>
                    <a:pt x="145" y="26"/>
                  </a:lnTo>
                  <a:lnTo>
                    <a:pt x="148" y="25"/>
                  </a:lnTo>
                  <a:lnTo>
                    <a:pt x="151" y="24"/>
                  </a:lnTo>
                  <a:lnTo>
                    <a:pt x="154" y="21"/>
                  </a:lnTo>
                  <a:lnTo>
                    <a:pt x="163" y="17"/>
                  </a:lnTo>
                  <a:lnTo>
                    <a:pt x="170" y="16"/>
                  </a:lnTo>
                  <a:lnTo>
                    <a:pt x="177" y="14"/>
                  </a:lnTo>
                  <a:lnTo>
                    <a:pt x="185" y="13"/>
                  </a:lnTo>
                  <a:lnTo>
                    <a:pt x="187" y="10"/>
                  </a:lnTo>
                  <a:lnTo>
                    <a:pt x="189" y="7"/>
                  </a:lnTo>
                  <a:lnTo>
                    <a:pt x="189" y="3"/>
                  </a:lnTo>
                  <a:lnTo>
                    <a:pt x="194" y="2"/>
                  </a:lnTo>
                  <a:lnTo>
                    <a:pt x="198" y="1"/>
                  </a:lnTo>
                  <a:lnTo>
                    <a:pt x="199" y="1"/>
                  </a:lnTo>
                  <a:lnTo>
                    <a:pt x="202" y="0"/>
                  </a:lnTo>
                  <a:lnTo>
                    <a:pt x="204" y="1"/>
                  </a:lnTo>
                  <a:lnTo>
                    <a:pt x="208" y="3"/>
                  </a:lnTo>
                  <a:lnTo>
                    <a:pt x="210" y="5"/>
                  </a:lnTo>
                  <a:lnTo>
                    <a:pt x="211" y="8"/>
                  </a:lnTo>
                  <a:lnTo>
                    <a:pt x="214" y="11"/>
                  </a:lnTo>
                  <a:lnTo>
                    <a:pt x="216" y="15"/>
                  </a:lnTo>
                  <a:lnTo>
                    <a:pt x="218" y="20"/>
                  </a:lnTo>
                  <a:lnTo>
                    <a:pt x="219" y="23"/>
                  </a:lnTo>
                  <a:lnTo>
                    <a:pt x="220" y="26"/>
                  </a:lnTo>
                  <a:lnTo>
                    <a:pt x="222" y="29"/>
                  </a:lnTo>
                  <a:lnTo>
                    <a:pt x="225" y="33"/>
                  </a:lnTo>
                  <a:lnTo>
                    <a:pt x="226" y="34"/>
                  </a:lnTo>
                  <a:lnTo>
                    <a:pt x="227" y="37"/>
                  </a:lnTo>
                  <a:lnTo>
                    <a:pt x="230" y="43"/>
                  </a:lnTo>
                  <a:lnTo>
                    <a:pt x="233" y="46"/>
                  </a:lnTo>
                  <a:lnTo>
                    <a:pt x="235" y="48"/>
                  </a:lnTo>
                  <a:lnTo>
                    <a:pt x="236" y="51"/>
                  </a:lnTo>
                  <a:lnTo>
                    <a:pt x="238" y="53"/>
                  </a:lnTo>
                  <a:lnTo>
                    <a:pt x="241" y="57"/>
                  </a:lnTo>
                  <a:lnTo>
                    <a:pt x="244" y="60"/>
                  </a:lnTo>
                  <a:lnTo>
                    <a:pt x="247" y="68"/>
                  </a:lnTo>
                  <a:lnTo>
                    <a:pt x="249" y="72"/>
                  </a:lnTo>
                  <a:lnTo>
                    <a:pt x="250" y="75"/>
                  </a:lnTo>
                  <a:lnTo>
                    <a:pt x="249" y="81"/>
                  </a:lnTo>
                  <a:lnTo>
                    <a:pt x="250" y="84"/>
                  </a:lnTo>
                  <a:lnTo>
                    <a:pt x="248" y="88"/>
                  </a:lnTo>
                  <a:lnTo>
                    <a:pt x="246" y="98"/>
                  </a:lnTo>
                  <a:lnTo>
                    <a:pt x="245" y="105"/>
                  </a:lnTo>
                  <a:lnTo>
                    <a:pt x="246" y="109"/>
                  </a:lnTo>
                  <a:lnTo>
                    <a:pt x="246" y="112"/>
                  </a:lnTo>
                  <a:lnTo>
                    <a:pt x="246" y="113"/>
                  </a:lnTo>
                  <a:lnTo>
                    <a:pt x="247" y="117"/>
                  </a:lnTo>
                  <a:lnTo>
                    <a:pt x="247" y="120"/>
                  </a:lnTo>
                  <a:lnTo>
                    <a:pt x="246" y="120"/>
                  </a:lnTo>
                  <a:lnTo>
                    <a:pt x="245" y="121"/>
                  </a:lnTo>
                  <a:lnTo>
                    <a:pt x="245" y="122"/>
                  </a:lnTo>
                  <a:lnTo>
                    <a:pt x="246" y="123"/>
                  </a:lnTo>
                  <a:lnTo>
                    <a:pt x="247" y="126"/>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2" name="Serbia">
              <a:extLst>
                <a:ext uri="{FF2B5EF4-FFF2-40B4-BE49-F238E27FC236}">
                  <a16:creationId xmlns:a16="http://schemas.microsoft.com/office/drawing/2014/main" id="{AB395B61-37B8-4CFA-8F37-5E85FCD42121}"/>
                </a:ext>
              </a:extLst>
            </p:cNvPr>
            <p:cNvSpPr>
              <a:spLocks/>
            </p:cNvSpPr>
            <p:nvPr/>
          </p:nvSpPr>
          <p:spPr bwMode="auto">
            <a:xfrm>
              <a:off x="6639962" y="4954321"/>
              <a:ext cx="369647" cy="487309"/>
            </a:xfrm>
            <a:custGeom>
              <a:avLst/>
              <a:gdLst>
                <a:gd name="T0" fmla="*/ 41 w 129"/>
                <a:gd name="T1" fmla="*/ 2 h 171"/>
                <a:gd name="T2" fmla="*/ 49 w 129"/>
                <a:gd name="T3" fmla="*/ 11 h 171"/>
                <a:gd name="T4" fmla="*/ 58 w 129"/>
                <a:gd name="T5" fmla="*/ 20 h 171"/>
                <a:gd name="T6" fmla="*/ 60 w 129"/>
                <a:gd name="T7" fmla="*/ 23 h 171"/>
                <a:gd name="T8" fmla="*/ 60 w 129"/>
                <a:gd name="T9" fmla="*/ 31 h 171"/>
                <a:gd name="T10" fmla="*/ 70 w 129"/>
                <a:gd name="T11" fmla="*/ 39 h 171"/>
                <a:gd name="T12" fmla="*/ 81 w 129"/>
                <a:gd name="T13" fmla="*/ 45 h 171"/>
                <a:gd name="T14" fmla="*/ 80 w 129"/>
                <a:gd name="T15" fmla="*/ 51 h 171"/>
                <a:gd name="T16" fmla="*/ 79 w 129"/>
                <a:gd name="T17" fmla="*/ 53 h 171"/>
                <a:gd name="T18" fmla="*/ 83 w 129"/>
                <a:gd name="T19" fmla="*/ 57 h 171"/>
                <a:gd name="T20" fmla="*/ 83 w 129"/>
                <a:gd name="T21" fmla="*/ 61 h 171"/>
                <a:gd name="T22" fmla="*/ 99 w 129"/>
                <a:gd name="T23" fmla="*/ 69 h 171"/>
                <a:gd name="T24" fmla="*/ 118 w 129"/>
                <a:gd name="T25" fmla="*/ 68 h 171"/>
                <a:gd name="T26" fmla="*/ 115 w 129"/>
                <a:gd name="T27" fmla="*/ 72 h 171"/>
                <a:gd name="T28" fmla="*/ 118 w 129"/>
                <a:gd name="T29" fmla="*/ 82 h 171"/>
                <a:gd name="T30" fmla="*/ 118 w 129"/>
                <a:gd name="T31" fmla="*/ 87 h 171"/>
                <a:gd name="T32" fmla="*/ 111 w 129"/>
                <a:gd name="T33" fmla="*/ 97 h 171"/>
                <a:gd name="T34" fmla="*/ 112 w 129"/>
                <a:gd name="T35" fmla="*/ 110 h 171"/>
                <a:gd name="T36" fmla="*/ 122 w 129"/>
                <a:gd name="T37" fmla="*/ 124 h 171"/>
                <a:gd name="T38" fmla="*/ 128 w 129"/>
                <a:gd name="T39" fmla="*/ 135 h 171"/>
                <a:gd name="T40" fmla="*/ 116 w 129"/>
                <a:gd name="T41" fmla="*/ 144 h 171"/>
                <a:gd name="T42" fmla="*/ 113 w 129"/>
                <a:gd name="T43" fmla="*/ 151 h 171"/>
                <a:gd name="T44" fmla="*/ 114 w 129"/>
                <a:gd name="T45" fmla="*/ 162 h 171"/>
                <a:gd name="T46" fmla="*/ 107 w 129"/>
                <a:gd name="T47" fmla="*/ 166 h 171"/>
                <a:gd name="T48" fmla="*/ 95 w 129"/>
                <a:gd name="T49" fmla="*/ 167 h 171"/>
                <a:gd name="T50" fmla="*/ 85 w 129"/>
                <a:gd name="T51" fmla="*/ 170 h 171"/>
                <a:gd name="T52" fmla="*/ 86 w 129"/>
                <a:gd name="T53" fmla="*/ 163 h 171"/>
                <a:gd name="T54" fmla="*/ 88 w 129"/>
                <a:gd name="T55" fmla="*/ 152 h 171"/>
                <a:gd name="T56" fmla="*/ 74 w 129"/>
                <a:gd name="T57" fmla="*/ 140 h 171"/>
                <a:gd name="T58" fmla="*/ 62 w 129"/>
                <a:gd name="T59" fmla="*/ 131 h 171"/>
                <a:gd name="T60" fmla="*/ 58 w 129"/>
                <a:gd name="T61" fmla="*/ 129 h 171"/>
                <a:gd name="T62" fmla="*/ 56 w 129"/>
                <a:gd name="T63" fmla="*/ 136 h 171"/>
                <a:gd name="T64" fmla="*/ 50 w 129"/>
                <a:gd name="T65" fmla="*/ 145 h 171"/>
                <a:gd name="T66" fmla="*/ 41 w 129"/>
                <a:gd name="T67" fmla="*/ 140 h 171"/>
                <a:gd name="T68" fmla="*/ 24 w 129"/>
                <a:gd name="T69" fmla="*/ 131 h 171"/>
                <a:gd name="T70" fmla="*/ 11 w 129"/>
                <a:gd name="T71" fmla="*/ 118 h 171"/>
                <a:gd name="T72" fmla="*/ 16 w 129"/>
                <a:gd name="T73" fmla="*/ 113 h 171"/>
                <a:gd name="T74" fmla="*/ 20 w 129"/>
                <a:gd name="T75" fmla="*/ 109 h 171"/>
                <a:gd name="T76" fmla="*/ 14 w 129"/>
                <a:gd name="T77" fmla="*/ 96 h 171"/>
                <a:gd name="T78" fmla="*/ 23 w 129"/>
                <a:gd name="T79" fmla="*/ 94 h 171"/>
                <a:gd name="T80" fmla="*/ 9 w 129"/>
                <a:gd name="T81" fmla="*/ 83 h 171"/>
                <a:gd name="T82" fmla="*/ 9 w 129"/>
                <a:gd name="T83" fmla="*/ 73 h 171"/>
                <a:gd name="T84" fmla="*/ 15 w 129"/>
                <a:gd name="T85" fmla="*/ 57 h 171"/>
                <a:gd name="T86" fmla="*/ 5 w 129"/>
                <a:gd name="T87" fmla="*/ 58 h 171"/>
                <a:gd name="T88" fmla="*/ 7 w 129"/>
                <a:gd name="T89" fmla="*/ 55 h 171"/>
                <a:gd name="T90" fmla="*/ 9 w 129"/>
                <a:gd name="T91" fmla="*/ 44 h 171"/>
                <a:gd name="T92" fmla="*/ 17 w 129"/>
                <a:gd name="T93" fmla="*/ 43 h 171"/>
                <a:gd name="T94" fmla="*/ 8 w 129"/>
                <a:gd name="T95" fmla="*/ 37 h 171"/>
                <a:gd name="T96" fmla="*/ 6 w 129"/>
                <a:gd name="T97" fmla="*/ 29 h 171"/>
                <a:gd name="T98" fmla="*/ 0 w 129"/>
                <a:gd name="T99" fmla="*/ 15 h 171"/>
                <a:gd name="T100" fmla="*/ 5 w 129"/>
                <a:gd name="T101" fmla="*/ 10 h 171"/>
                <a:gd name="T102" fmla="*/ 11 w 129"/>
                <a:gd name="T103" fmla="*/ 9 h 171"/>
                <a:gd name="T104" fmla="*/ 19 w 129"/>
                <a:gd name="T105" fmla="*/ 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9" h="171">
                  <a:moveTo>
                    <a:pt x="27" y="1"/>
                  </a:moveTo>
                  <a:lnTo>
                    <a:pt x="27" y="1"/>
                  </a:lnTo>
                  <a:lnTo>
                    <a:pt x="31" y="1"/>
                  </a:lnTo>
                  <a:lnTo>
                    <a:pt x="34" y="1"/>
                  </a:lnTo>
                  <a:lnTo>
                    <a:pt x="41" y="2"/>
                  </a:lnTo>
                  <a:lnTo>
                    <a:pt x="42" y="2"/>
                  </a:lnTo>
                  <a:lnTo>
                    <a:pt x="43" y="3"/>
                  </a:lnTo>
                  <a:lnTo>
                    <a:pt x="45" y="6"/>
                  </a:lnTo>
                  <a:lnTo>
                    <a:pt x="47" y="9"/>
                  </a:lnTo>
                  <a:lnTo>
                    <a:pt x="49" y="11"/>
                  </a:lnTo>
                  <a:lnTo>
                    <a:pt x="52" y="12"/>
                  </a:lnTo>
                  <a:lnTo>
                    <a:pt x="54" y="14"/>
                  </a:lnTo>
                  <a:lnTo>
                    <a:pt x="56" y="18"/>
                  </a:lnTo>
                  <a:lnTo>
                    <a:pt x="58" y="20"/>
                  </a:lnTo>
                  <a:lnTo>
                    <a:pt x="58" y="20"/>
                  </a:lnTo>
                  <a:lnTo>
                    <a:pt x="59" y="19"/>
                  </a:lnTo>
                  <a:lnTo>
                    <a:pt x="59" y="19"/>
                  </a:lnTo>
                  <a:lnTo>
                    <a:pt x="60" y="19"/>
                  </a:lnTo>
                  <a:lnTo>
                    <a:pt x="60" y="20"/>
                  </a:lnTo>
                  <a:lnTo>
                    <a:pt x="60" y="23"/>
                  </a:lnTo>
                  <a:lnTo>
                    <a:pt x="60" y="26"/>
                  </a:lnTo>
                  <a:lnTo>
                    <a:pt x="60" y="29"/>
                  </a:lnTo>
                  <a:lnTo>
                    <a:pt x="60" y="29"/>
                  </a:lnTo>
                  <a:lnTo>
                    <a:pt x="60" y="30"/>
                  </a:lnTo>
                  <a:lnTo>
                    <a:pt x="60" y="31"/>
                  </a:lnTo>
                  <a:lnTo>
                    <a:pt x="61" y="32"/>
                  </a:lnTo>
                  <a:lnTo>
                    <a:pt x="63" y="33"/>
                  </a:lnTo>
                  <a:lnTo>
                    <a:pt x="65" y="36"/>
                  </a:lnTo>
                  <a:lnTo>
                    <a:pt x="68" y="38"/>
                  </a:lnTo>
                  <a:lnTo>
                    <a:pt x="70" y="39"/>
                  </a:lnTo>
                  <a:lnTo>
                    <a:pt x="72" y="39"/>
                  </a:lnTo>
                  <a:lnTo>
                    <a:pt x="74" y="42"/>
                  </a:lnTo>
                  <a:lnTo>
                    <a:pt x="79" y="43"/>
                  </a:lnTo>
                  <a:lnTo>
                    <a:pt x="80" y="44"/>
                  </a:lnTo>
                  <a:lnTo>
                    <a:pt x="81" y="45"/>
                  </a:lnTo>
                  <a:lnTo>
                    <a:pt x="82" y="46"/>
                  </a:lnTo>
                  <a:lnTo>
                    <a:pt x="82" y="47"/>
                  </a:lnTo>
                  <a:lnTo>
                    <a:pt x="82" y="47"/>
                  </a:lnTo>
                  <a:lnTo>
                    <a:pt x="80" y="49"/>
                  </a:lnTo>
                  <a:lnTo>
                    <a:pt x="80" y="51"/>
                  </a:lnTo>
                  <a:lnTo>
                    <a:pt x="79" y="51"/>
                  </a:lnTo>
                  <a:lnTo>
                    <a:pt x="79" y="51"/>
                  </a:lnTo>
                  <a:lnTo>
                    <a:pt x="78" y="52"/>
                  </a:lnTo>
                  <a:lnTo>
                    <a:pt x="78" y="53"/>
                  </a:lnTo>
                  <a:lnTo>
                    <a:pt x="79" y="53"/>
                  </a:lnTo>
                  <a:lnTo>
                    <a:pt x="80" y="54"/>
                  </a:lnTo>
                  <a:lnTo>
                    <a:pt x="82" y="55"/>
                  </a:lnTo>
                  <a:lnTo>
                    <a:pt x="84" y="56"/>
                  </a:lnTo>
                  <a:lnTo>
                    <a:pt x="84" y="57"/>
                  </a:lnTo>
                  <a:lnTo>
                    <a:pt x="83" y="57"/>
                  </a:lnTo>
                  <a:lnTo>
                    <a:pt x="81" y="58"/>
                  </a:lnTo>
                  <a:lnTo>
                    <a:pt x="79" y="58"/>
                  </a:lnTo>
                  <a:lnTo>
                    <a:pt x="78" y="58"/>
                  </a:lnTo>
                  <a:lnTo>
                    <a:pt x="78" y="60"/>
                  </a:lnTo>
                  <a:lnTo>
                    <a:pt x="83" y="61"/>
                  </a:lnTo>
                  <a:lnTo>
                    <a:pt x="86" y="63"/>
                  </a:lnTo>
                  <a:lnTo>
                    <a:pt x="87" y="65"/>
                  </a:lnTo>
                  <a:lnTo>
                    <a:pt x="90" y="66"/>
                  </a:lnTo>
                  <a:lnTo>
                    <a:pt x="95" y="67"/>
                  </a:lnTo>
                  <a:lnTo>
                    <a:pt x="99" y="69"/>
                  </a:lnTo>
                  <a:lnTo>
                    <a:pt x="101" y="72"/>
                  </a:lnTo>
                  <a:lnTo>
                    <a:pt x="104" y="71"/>
                  </a:lnTo>
                  <a:lnTo>
                    <a:pt x="109" y="66"/>
                  </a:lnTo>
                  <a:lnTo>
                    <a:pt x="114" y="65"/>
                  </a:lnTo>
                  <a:lnTo>
                    <a:pt x="118" y="68"/>
                  </a:lnTo>
                  <a:lnTo>
                    <a:pt x="121" y="70"/>
                  </a:lnTo>
                  <a:lnTo>
                    <a:pt x="121" y="71"/>
                  </a:lnTo>
                  <a:lnTo>
                    <a:pt x="120" y="72"/>
                  </a:lnTo>
                  <a:lnTo>
                    <a:pt x="117" y="71"/>
                  </a:lnTo>
                  <a:lnTo>
                    <a:pt x="115" y="72"/>
                  </a:lnTo>
                  <a:lnTo>
                    <a:pt x="114" y="75"/>
                  </a:lnTo>
                  <a:lnTo>
                    <a:pt x="114" y="77"/>
                  </a:lnTo>
                  <a:lnTo>
                    <a:pt x="115" y="79"/>
                  </a:lnTo>
                  <a:lnTo>
                    <a:pt x="116" y="81"/>
                  </a:lnTo>
                  <a:lnTo>
                    <a:pt x="118" y="82"/>
                  </a:lnTo>
                  <a:lnTo>
                    <a:pt x="119" y="83"/>
                  </a:lnTo>
                  <a:lnTo>
                    <a:pt x="120" y="85"/>
                  </a:lnTo>
                  <a:lnTo>
                    <a:pt x="120" y="86"/>
                  </a:lnTo>
                  <a:lnTo>
                    <a:pt x="119" y="86"/>
                  </a:lnTo>
                  <a:lnTo>
                    <a:pt x="118" y="87"/>
                  </a:lnTo>
                  <a:lnTo>
                    <a:pt x="117" y="89"/>
                  </a:lnTo>
                  <a:lnTo>
                    <a:pt x="117" y="93"/>
                  </a:lnTo>
                  <a:lnTo>
                    <a:pt x="113" y="95"/>
                  </a:lnTo>
                  <a:lnTo>
                    <a:pt x="111" y="95"/>
                  </a:lnTo>
                  <a:lnTo>
                    <a:pt x="111" y="97"/>
                  </a:lnTo>
                  <a:lnTo>
                    <a:pt x="110" y="102"/>
                  </a:lnTo>
                  <a:lnTo>
                    <a:pt x="110" y="105"/>
                  </a:lnTo>
                  <a:lnTo>
                    <a:pt x="110" y="107"/>
                  </a:lnTo>
                  <a:lnTo>
                    <a:pt x="110" y="108"/>
                  </a:lnTo>
                  <a:lnTo>
                    <a:pt x="112" y="110"/>
                  </a:lnTo>
                  <a:lnTo>
                    <a:pt x="113" y="113"/>
                  </a:lnTo>
                  <a:lnTo>
                    <a:pt x="114" y="117"/>
                  </a:lnTo>
                  <a:lnTo>
                    <a:pt x="115" y="119"/>
                  </a:lnTo>
                  <a:lnTo>
                    <a:pt x="120" y="122"/>
                  </a:lnTo>
                  <a:lnTo>
                    <a:pt x="122" y="124"/>
                  </a:lnTo>
                  <a:lnTo>
                    <a:pt x="124" y="126"/>
                  </a:lnTo>
                  <a:lnTo>
                    <a:pt x="125" y="128"/>
                  </a:lnTo>
                  <a:lnTo>
                    <a:pt x="129" y="131"/>
                  </a:lnTo>
                  <a:lnTo>
                    <a:pt x="128" y="133"/>
                  </a:lnTo>
                  <a:lnTo>
                    <a:pt x="128" y="135"/>
                  </a:lnTo>
                  <a:lnTo>
                    <a:pt x="127" y="135"/>
                  </a:lnTo>
                  <a:lnTo>
                    <a:pt x="125" y="138"/>
                  </a:lnTo>
                  <a:lnTo>
                    <a:pt x="123" y="139"/>
                  </a:lnTo>
                  <a:lnTo>
                    <a:pt x="120" y="144"/>
                  </a:lnTo>
                  <a:lnTo>
                    <a:pt x="116" y="144"/>
                  </a:lnTo>
                  <a:lnTo>
                    <a:pt x="114" y="144"/>
                  </a:lnTo>
                  <a:lnTo>
                    <a:pt x="113" y="145"/>
                  </a:lnTo>
                  <a:lnTo>
                    <a:pt x="112" y="147"/>
                  </a:lnTo>
                  <a:lnTo>
                    <a:pt x="113" y="149"/>
                  </a:lnTo>
                  <a:lnTo>
                    <a:pt x="113" y="151"/>
                  </a:lnTo>
                  <a:lnTo>
                    <a:pt x="112" y="154"/>
                  </a:lnTo>
                  <a:lnTo>
                    <a:pt x="113" y="158"/>
                  </a:lnTo>
                  <a:lnTo>
                    <a:pt x="115" y="160"/>
                  </a:lnTo>
                  <a:lnTo>
                    <a:pt x="115" y="161"/>
                  </a:lnTo>
                  <a:lnTo>
                    <a:pt x="114" y="162"/>
                  </a:lnTo>
                  <a:lnTo>
                    <a:pt x="112" y="166"/>
                  </a:lnTo>
                  <a:lnTo>
                    <a:pt x="111" y="167"/>
                  </a:lnTo>
                  <a:lnTo>
                    <a:pt x="109" y="168"/>
                  </a:lnTo>
                  <a:lnTo>
                    <a:pt x="108" y="167"/>
                  </a:lnTo>
                  <a:lnTo>
                    <a:pt x="107" y="166"/>
                  </a:lnTo>
                  <a:lnTo>
                    <a:pt x="106" y="166"/>
                  </a:lnTo>
                  <a:lnTo>
                    <a:pt x="103" y="167"/>
                  </a:lnTo>
                  <a:lnTo>
                    <a:pt x="100" y="168"/>
                  </a:lnTo>
                  <a:lnTo>
                    <a:pt x="97" y="167"/>
                  </a:lnTo>
                  <a:lnTo>
                    <a:pt x="95" y="167"/>
                  </a:lnTo>
                  <a:lnTo>
                    <a:pt x="94" y="168"/>
                  </a:lnTo>
                  <a:lnTo>
                    <a:pt x="92" y="168"/>
                  </a:lnTo>
                  <a:lnTo>
                    <a:pt x="90" y="170"/>
                  </a:lnTo>
                  <a:lnTo>
                    <a:pt x="86" y="171"/>
                  </a:lnTo>
                  <a:lnTo>
                    <a:pt x="85" y="170"/>
                  </a:lnTo>
                  <a:lnTo>
                    <a:pt x="84" y="169"/>
                  </a:lnTo>
                  <a:lnTo>
                    <a:pt x="83" y="167"/>
                  </a:lnTo>
                  <a:lnTo>
                    <a:pt x="83" y="166"/>
                  </a:lnTo>
                  <a:lnTo>
                    <a:pt x="86" y="165"/>
                  </a:lnTo>
                  <a:lnTo>
                    <a:pt x="86" y="163"/>
                  </a:lnTo>
                  <a:lnTo>
                    <a:pt x="90" y="156"/>
                  </a:lnTo>
                  <a:lnTo>
                    <a:pt x="90" y="153"/>
                  </a:lnTo>
                  <a:lnTo>
                    <a:pt x="90" y="153"/>
                  </a:lnTo>
                  <a:lnTo>
                    <a:pt x="90" y="152"/>
                  </a:lnTo>
                  <a:lnTo>
                    <a:pt x="88" y="152"/>
                  </a:lnTo>
                  <a:lnTo>
                    <a:pt x="79" y="149"/>
                  </a:lnTo>
                  <a:lnTo>
                    <a:pt x="80" y="146"/>
                  </a:lnTo>
                  <a:lnTo>
                    <a:pt x="77" y="144"/>
                  </a:lnTo>
                  <a:lnTo>
                    <a:pt x="74" y="142"/>
                  </a:lnTo>
                  <a:lnTo>
                    <a:pt x="74" y="140"/>
                  </a:lnTo>
                  <a:lnTo>
                    <a:pt x="71" y="137"/>
                  </a:lnTo>
                  <a:lnTo>
                    <a:pt x="69" y="135"/>
                  </a:lnTo>
                  <a:lnTo>
                    <a:pt x="66" y="134"/>
                  </a:lnTo>
                  <a:lnTo>
                    <a:pt x="64" y="132"/>
                  </a:lnTo>
                  <a:lnTo>
                    <a:pt x="62" y="131"/>
                  </a:lnTo>
                  <a:lnTo>
                    <a:pt x="61" y="130"/>
                  </a:lnTo>
                  <a:lnTo>
                    <a:pt x="61" y="129"/>
                  </a:lnTo>
                  <a:lnTo>
                    <a:pt x="61" y="128"/>
                  </a:lnTo>
                  <a:lnTo>
                    <a:pt x="60" y="128"/>
                  </a:lnTo>
                  <a:lnTo>
                    <a:pt x="58" y="129"/>
                  </a:lnTo>
                  <a:lnTo>
                    <a:pt x="55" y="130"/>
                  </a:lnTo>
                  <a:lnTo>
                    <a:pt x="55" y="131"/>
                  </a:lnTo>
                  <a:lnTo>
                    <a:pt x="56" y="133"/>
                  </a:lnTo>
                  <a:lnTo>
                    <a:pt x="56" y="134"/>
                  </a:lnTo>
                  <a:lnTo>
                    <a:pt x="56" y="136"/>
                  </a:lnTo>
                  <a:lnTo>
                    <a:pt x="55" y="137"/>
                  </a:lnTo>
                  <a:lnTo>
                    <a:pt x="51" y="141"/>
                  </a:lnTo>
                  <a:lnTo>
                    <a:pt x="50" y="142"/>
                  </a:lnTo>
                  <a:lnTo>
                    <a:pt x="51" y="144"/>
                  </a:lnTo>
                  <a:lnTo>
                    <a:pt x="50" y="145"/>
                  </a:lnTo>
                  <a:lnTo>
                    <a:pt x="47" y="146"/>
                  </a:lnTo>
                  <a:lnTo>
                    <a:pt x="47" y="145"/>
                  </a:lnTo>
                  <a:lnTo>
                    <a:pt x="46" y="143"/>
                  </a:lnTo>
                  <a:lnTo>
                    <a:pt x="44" y="141"/>
                  </a:lnTo>
                  <a:lnTo>
                    <a:pt x="41" y="140"/>
                  </a:lnTo>
                  <a:lnTo>
                    <a:pt x="34" y="135"/>
                  </a:lnTo>
                  <a:lnTo>
                    <a:pt x="31" y="135"/>
                  </a:lnTo>
                  <a:lnTo>
                    <a:pt x="29" y="134"/>
                  </a:lnTo>
                  <a:lnTo>
                    <a:pt x="26" y="132"/>
                  </a:lnTo>
                  <a:lnTo>
                    <a:pt x="24" y="131"/>
                  </a:lnTo>
                  <a:lnTo>
                    <a:pt x="22" y="130"/>
                  </a:lnTo>
                  <a:lnTo>
                    <a:pt x="18" y="124"/>
                  </a:lnTo>
                  <a:lnTo>
                    <a:pt x="14" y="121"/>
                  </a:lnTo>
                  <a:lnTo>
                    <a:pt x="11" y="119"/>
                  </a:lnTo>
                  <a:lnTo>
                    <a:pt x="11" y="118"/>
                  </a:lnTo>
                  <a:lnTo>
                    <a:pt x="11" y="116"/>
                  </a:lnTo>
                  <a:lnTo>
                    <a:pt x="11" y="116"/>
                  </a:lnTo>
                  <a:lnTo>
                    <a:pt x="13" y="114"/>
                  </a:lnTo>
                  <a:lnTo>
                    <a:pt x="14" y="113"/>
                  </a:lnTo>
                  <a:lnTo>
                    <a:pt x="16" y="113"/>
                  </a:lnTo>
                  <a:lnTo>
                    <a:pt x="17" y="114"/>
                  </a:lnTo>
                  <a:lnTo>
                    <a:pt x="19" y="115"/>
                  </a:lnTo>
                  <a:lnTo>
                    <a:pt x="20" y="113"/>
                  </a:lnTo>
                  <a:lnTo>
                    <a:pt x="20" y="111"/>
                  </a:lnTo>
                  <a:lnTo>
                    <a:pt x="20" y="109"/>
                  </a:lnTo>
                  <a:lnTo>
                    <a:pt x="16" y="103"/>
                  </a:lnTo>
                  <a:lnTo>
                    <a:pt x="13" y="98"/>
                  </a:lnTo>
                  <a:lnTo>
                    <a:pt x="12" y="97"/>
                  </a:lnTo>
                  <a:lnTo>
                    <a:pt x="13" y="96"/>
                  </a:lnTo>
                  <a:lnTo>
                    <a:pt x="14" y="96"/>
                  </a:lnTo>
                  <a:lnTo>
                    <a:pt x="15" y="96"/>
                  </a:lnTo>
                  <a:lnTo>
                    <a:pt x="19" y="97"/>
                  </a:lnTo>
                  <a:lnTo>
                    <a:pt x="22" y="96"/>
                  </a:lnTo>
                  <a:lnTo>
                    <a:pt x="23" y="95"/>
                  </a:lnTo>
                  <a:lnTo>
                    <a:pt x="23" y="94"/>
                  </a:lnTo>
                  <a:lnTo>
                    <a:pt x="22" y="93"/>
                  </a:lnTo>
                  <a:lnTo>
                    <a:pt x="18" y="89"/>
                  </a:lnTo>
                  <a:lnTo>
                    <a:pt x="15" y="86"/>
                  </a:lnTo>
                  <a:lnTo>
                    <a:pt x="12" y="84"/>
                  </a:lnTo>
                  <a:lnTo>
                    <a:pt x="9" y="83"/>
                  </a:lnTo>
                  <a:lnTo>
                    <a:pt x="9" y="82"/>
                  </a:lnTo>
                  <a:lnTo>
                    <a:pt x="8" y="80"/>
                  </a:lnTo>
                  <a:lnTo>
                    <a:pt x="9" y="78"/>
                  </a:lnTo>
                  <a:lnTo>
                    <a:pt x="9" y="75"/>
                  </a:lnTo>
                  <a:lnTo>
                    <a:pt x="9" y="73"/>
                  </a:lnTo>
                  <a:lnTo>
                    <a:pt x="12" y="69"/>
                  </a:lnTo>
                  <a:lnTo>
                    <a:pt x="14" y="66"/>
                  </a:lnTo>
                  <a:lnTo>
                    <a:pt x="15" y="62"/>
                  </a:lnTo>
                  <a:lnTo>
                    <a:pt x="16" y="58"/>
                  </a:lnTo>
                  <a:lnTo>
                    <a:pt x="15" y="57"/>
                  </a:lnTo>
                  <a:lnTo>
                    <a:pt x="14" y="57"/>
                  </a:lnTo>
                  <a:lnTo>
                    <a:pt x="12" y="56"/>
                  </a:lnTo>
                  <a:lnTo>
                    <a:pt x="9" y="57"/>
                  </a:lnTo>
                  <a:lnTo>
                    <a:pt x="6" y="58"/>
                  </a:lnTo>
                  <a:lnTo>
                    <a:pt x="5" y="58"/>
                  </a:lnTo>
                  <a:lnTo>
                    <a:pt x="4" y="56"/>
                  </a:lnTo>
                  <a:lnTo>
                    <a:pt x="5" y="56"/>
                  </a:lnTo>
                  <a:lnTo>
                    <a:pt x="6" y="56"/>
                  </a:lnTo>
                  <a:lnTo>
                    <a:pt x="6" y="56"/>
                  </a:lnTo>
                  <a:lnTo>
                    <a:pt x="7" y="55"/>
                  </a:lnTo>
                  <a:lnTo>
                    <a:pt x="8" y="53"/>
                  </a:lnTo>
                  <a:lnTo>
                    <a:pt x="7" y="46"/>
                  </a:lnTo>
                  <a:lnTo>
                    <a:pt x="9" y="46"/>
                  </a:lnTo>
                  <a:lnTo>
                    <a:pt x="9" y="45"/>
                  </a:lnTo>
                  <a:lnTo>
                    <a:pt x="9" y="44"/>
                  </a:lnTo>
                  <a:lnTo>
                    <a:pt x="11" y="45"/>
                  </a:lnTo>
                  <a:lnTo>
                    <a:pt x="14" y="45"/>
                  </a:lnTo>
                  <a:lnTo>
                    <a:pt x="17" y="45"/>
                  </a:lnTo>
                  <a:lnTo>
                    <a:pt x="17" y="44"/>
                  </a:lnTo>
                  <a:lnTo>
                    <a:pt x="17" y="43"/>
                  </a:lnTo>
                  <a:lnTo>
                    <a:pt x="17" y="42"/>
                  </a:lnTo>
                  <a:lnTo>
                    <a:pt x="16" y="41"/>
                  </a:lnTo>
                  <a:lnTo>
                    <a:pt x="15" y="40"/>
                  </a:lnTo>
                  <a:lnTo>
                    <a:pt x="13" y="40"/>
                  </a:lnTo>
                  <a:lnTo>
                    <a:pt x="8" y="37"/>
                  </a:lnTo>
                  <a:lnTo>
                    <a:pt x="5" y="35"/>
                  </a:lnTo>
                  <a:lnTo>
                    <a:pt x="5" y="32"/>
                  </a:lnTo>
                  <a:lnTo>
                    <a:pt x="6" y="30"/>
                  </a:lnTo>
                  <a:lnTo>
                    <a:pt x="7" y="29"/>
                  </a:lnTo>
                  <a:lnTo>
                    <a:pt x="6" y="29"/>
                  </a:lnTo>
                  <a:lnTo>
                    <a:pt x="3" y="28"/>
                  </a:lnTo>
                  <a:lnTo>
                    <a:pt x="2" y="26"/>
                  </a:lnTo>
                  <a:lnTo>
                    <a:pt x="3" y="23"/>
                  </a:lnTo>
                  <a:lnTo>
                    <a:pt x="1" y="18"/>
                  </a:lnTo>
                  <a:lnTo>
                    <a:pt x="0" y="15"/>
                  </a:lnTo>
                  <a:lnTo>
                    <a:pt x="1" y="14"/>
                  </a:lnTo>
                  <a:lnTo>
                    <a:pt x="2" y="12"/>
                  </a:lnTo>
                  <a:lnTo>
                    <a:pt x="2" y="11"/>
                  </a:lnTo>
                  <a:lnTo>
                    <a:pt x="2" y="11"/>
                  </a:lnTo>
                  <a:lnTo>
                    <a:pt x="5" y="10"/>
                  </a:lnTo>
                  <a:lnTo>
                    <a:pt x="6" y="9"/>
                  </a:lnTo>
                  <a:lnTo>
                    <a:pt x="7" y="7"/>
                  </a:lnTo>
                  <a:lnTo>
                    <a:pt x="7" y="7"/>
                  </a:lnTo>
                  <a:lnTo>
                    <a:pt x="9" y="8"/>
                  </a:lnTo>
                  <a:lnTo>
                    <a:pt x="11" y="9"/>
                  </a:lnTo>
                  <a:lnTo>
                    <a:pt x="13" y="8"/>
                  </a:lnTo>
                  <a:lnTo>
                    <a:pt x="15" y="7"/>
                  </a:lnTo>
                  <a:lnTo>
                    <a:pt x="17" y="6"/>
                  </a:lnTo>
                  <a:lnTo>
                    <a:pt x="18" y="5"/>
                  </a:lnTo>
                  <a:lnTo>
                    <a:pt x="19" y="4"/>
                  </a:lnTo>
                  <a:lnTo>
                    <a:pt x="21" y="1"/>
                  </a:lnTo>
                  <a:lnTo>
                    <a:pt x="24" y="0"/>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3" name="Finland">
              <a:extLst>
                <a:ext uri="{FF2B5EF4-FFF2-40B4-BE49-F238E27FC236}">
                  <a16:creationId xmlns:a16="http://schemas.microsoft.com/office/drawing/2014/main" id="{CAFF5B40-1858-440C-A9D0-9736FF27AA5A}"/>
                </a:ext>
              </a:extLst>
            </p:cNvPr>
            <p:cNvSpPr>
              <a:spLocks noEditPoints="1"/>
            </p:cNvSpPr>
            <p:nvPr/>
          </p:nvSpPr>
          <p:spPr bwMode="auto">
            <a:xfrm>
              <a:off x="6804980" y="1267036"/>
              <a:ext cx="906063" cy="1678667"/>
            </a:xfrm>
            <a:custGeom>
              <a:avLst/>
              <a:gdLst>
                <a:gd name="T0" fmla="*/ 253 w 340"/>
                <a:gd name="T1" fmla="*/ 108 h 764"/>
                <a:gd name="T2" fmla="*/ 272 w 340"/>
                <a:gd name="T3" fmla="*/ 175 h 764"/>
                <a:gd name="T4" fmla="*/ 269 w 340"/>
                <a:gd name="T5" fmla="*/ 254 h 764"/>
                <a:gd name="T6" fmla="*/ 280 w 340"/>
                <a:gd name="T7" fmla="*/ 312 h 764"/>
                <a:gd name="T8" fmla="*/ 294 w 340"/>
                <a:gd name="T9" fmla="*/ 365 h 764"/>
                <a:gd name="T10" fmla="*/ 281 w 340"/>
                <a:gd name="T11" fmla="*/ 397 h 764"/>
                <a:gd name="T12" fmla="*/ 280 w 340"/>
                <a:gd name="T13" fmla="*/ 417 h 764"/>
                <a:gd name="T14" fmla="*/ 292 w 340"/>
                <a:gd name="T15" fmla="*/ 450 h 764"/>
                <a:gd name="T16" fmla="*/ 306 w 340"/>
                <a:gd name="T17" fmla="*/ 491 h 764"/>
                <a:gd name="T18" fmla="*/ 331 w 340"/>
                <a:gd name="T19" fmla="*/ 547 h 764"/>
                <a:gd name="T20" fmla="*/ 330 w 340"/>
                <a:gd name="T21" fmla="*/ 592 h 764"/>
                <a:gd name="T22" fmla="*/ 277 w 340"/>
                <a:gd name="T23" fmla="*/ 661 h 764"/>
                <a:gd name="T24" fmla="*/ 224 w 340"/>
                <a:gd name="T25" fmla="*/ 719 h 764"/>
                <a:gd name="T26" fmla="*/ 190 w 340"/>
                <a:gd name="T27" fmla="*/ 724 h 764"/>
                <a:gd name="T28" fmla="*/ 182 w 340"/>
                <a:gd name="T29" fmla="*/ 724 h 764"/>
                <a:gd name="T30" fmla="*/ 163 w 340"/>
                <a:gd name="T31" fmla="*/ 733 h 764"/>
                <a:gd name="T32" fmla="*/ 132 w 340"/>
                <a:gd name="T33" fmla="*/ 743 h 764"/>
                <a:gd name="T34" fmla="*/ 84 w 340"/>
                <a:gd name="T35" fmla="*/ 758 h 764"/>
                <a:gd name="T36" fmla="*/ 77 w 340"/>
                <a:gd name="T37" fmla="*/ 750 h 764"/>
                <a:gd name="T38" fmla="*/ 63 w 340"/>
                <a:gd name="T39" fmla="*/ 751 h 764"/>
                <a:gd name="T40" fmla="*/ 62 w 340"/>
                <a:gd name="T41" fmla="*/ 739 h 764"/>
                <a:gd name="T42" fmla="*/ 41 w 340"/>
                <a:gd name="T43" fmla="*/ 722 h 764"/>
                <a:gd name="T44" fmla="*/ 25 w 340"/>
                <a:gd name="T45" fmla="*/ 705 h 764"/>
                <a:gd name="T46" fmla="*/ 28 w 340"/>
                <a:gd name="T47" fmla="*/ 658 h 764"/>
                <a:gd name="T48" fmla="*/ 29 w 340"/>
                <a:gd name="T49" fmla="*/ 646 h 764"/>
                <a:gd name="T50" fmla="*/ 17 w 340"/>
                <a:gd name="T51" fmla="*/ 597 h 764"/>
                <a:gd name="T52" fmla="*/ 30 w 340"/>
                <a:gd name="T53" fmla="*/ 549 h 764"/>
                <a:gd name="T54" fmla="*/ 51 w 340"/>
                <a:gd name="T55" fmla="*/ 527 h 764"/>
                <a:gd name="T56" fmla="*/ 75 w 340"/>
                <a:gd name="T57" fmla="*/ 500 h 764"/>
                <a:gd name="T58" fmla="*/ 114 w 340"/>
                <a:gd name="T59" fmla="*/ 450 h 764"/>
                <a:gd name="T60" fmla="*/ 146 w 340"/>
                <a:gd name="T61" fmla="*/ 425 h 764"/>
                <a:gd name="T62" fmla="*/ 146 w 340"/>
                <a:gd name="T63" fmla="*/ 389 h 764"/>
                <a:gd name="T64" fmla="*/ 124 w 340"/>
                <a:gd name="T65" fmla="*/ 351 h 764"/>
                <a:gd name="T66" fmla="*/ 97 w 340"/>
                <a:gd name="T67" fmla="*/ 323 h 764"/>
                <a:gd name="T68" fmla="*/ 102 w 340"/>
                <a:gd name="T69" fmla="*/ 285 h 764"/>
                <a:gd name="T70" fmla="*/ 94 w 340"/>
                <a:gd name="T71" fmla="*/ 247 h 764"/>
                <a:gd name="T72" fmla="*/ 88 w 340"/>
                <a:gd name="T73" fmla="*/ 225 h 764"/>
                <a:gd name="T74" fmla="*/ 94 w 340"/>
                <a:gd name="T75" fmla="*/ 186 h 764"/>
                <a:gd name="T76" fmla="*/ 67 w 340"/>
                <a:gd name="T77" fmla="*/ 147 h 764"/>
                <a:gd name="T78" fmla="*/ 20 w 340"/>
                <a:gd name="T79" fmla="*/ 114 h 764"/>
                <a:gd name="T80" fmla="*/ 14 w 340"/>
                <a:gd name="T81" fmla="*/ 92 h 764"/>
                <a:gd name="T82" fmla="*/ 31 w 340"/>
                <a:gd name="T83" fmla="*/ 72 h 764"/>
                <a:gd name="T84" fmla="*/ 77 w 340"/>
                <a:gd name="T85" fmla="*/ 123 h 764"/>
                <a:gd name="T86" fmla="*/ 116 w 340"/>
                <a:gd name="T87" fmla="*/ 120 h 764"/>
                <a:gd name="T88" fmla="*/ 152 w 340"/>
                <a:gd name="T89" fmla="*/ 106 h 764"/>
                <a:gd name="T90" fmla="*/ 168 w 340"/>
                <a:gd name="T91" fmla="*/ 38 h 764"/>
                <a:gd name="T92" fmla="*/ 203 w 340"/>
                <a:gd name="T93" fmla="*/ 15 h 764"/>
                <a:gd name="T94" fmla="*/ 255 w 340"/>
                <a:gd name="T95" fmla="*/ 31 h 764"/>
                <a:gd name="T96" fmla="*/ 260 w 340"/>
                <a:gd name="T97" fmla="*/ 93 h 764"/>
                <a:gd name="T98" fmla="*/ 137 w 340"/>
                <a:gd name="T99" fmla="*/ 412 h 764"/>
                <a:gd name="T100" fmla="*/ 25 w 340"/>
                <a:gd name="T101" fmla="*/ 543 h 764"/>
                <a:gd name="T102" fmla="*/ 19 w 340"/>
                <a:gd name="T103" fmla="*/ 539 h 764"/>
                <a:gd name="T104" fmla="*/ 19 w 340"/>
                <a:gd name="T105" fmla="*/ 714 h 764"/>
                <a:gd name="T106" fmla="*/ 38 w 340"/>
                <a:gd name="T107" fmla="*/ 727 h 764"/>
                <a:gd name="T108" fmla="*/ 49 w 340"/>
                <a:gd name="T109" fmla="*/ 730 h 764"/>
                <a:gd name="T110" fmla="*/ 50 w 340"/>
                <a:gd name="T111" fmla="*/ 741 h 764"/>
                <a:gd name="T112" fmla="*/ 35 w 340"/>
                <a:gd name="T113" fmla="*/ 746 h 764"/>
                <a:gd name="T114" fmla="*/ 27 w 340"/>
                <a:gd name="T115" fmla="*/ 74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0" h="764">
                  <a:moveTo>
                    <a:pt x="260" y="93"/>
                  </a:moveTo>
                  <a:lnTo>
                    <a:pt x="260" y="93"/>
                  </a:lnTo>
                  <a:lnTo>
                    <a:pt x="258" y="94"/>
                  </a:lnTo>
                  <a:lnTo>
                    <a:pt x="252" y="99"/>
                  </a:lnTo>
                  <a:lnTo>
                    <a:pt x="248" y="101"/>
                  </a:lnTo>
                  <a:lnTo>
                    <a:pt x="243" y="103"/>
                  </a:lnTo>
                  <a:lnTo>
                    <a:pt x="244" y="106"/>
                  </a:lnTo>
                  <a:lnTo>
                    <a:pt x="252" y="107"/>
                  </a:lnTo>
                  <a:lnTo>
                    <a:pt x="253" y="108"/>
                  </a:lnTo>
                  <a:lnTo>
                    <a:pt x="254" y="109"/>
                  </a:lnTo>
                  <a:lnTo>
                    <a:pt x="254" y="111"/>
                  </a:lnTo>
                  <a:lnTo>
                    <a:pt x="254" y="115"/>
                  </a:lnTo>
                  <a:lnTo>
                    <a:pt x="245" y="135"/>
                  </a:lnTo>
                  <a:lnTo>
                    <a:pt x="245" y="139"/>
                  </a:lnTo>
                  <a:lnTo>
                    <a:pt x="248" y="151"/>
                  </a:lnTo>
                  <a:lnTo>
                    <a:pt x="252" y="164"/>
                  </a:lnTo>
                  <a:lnTo>
                    <a:pt x="263" y="170"/>
                  </a:lnTo>
                  <a:lnTo>
                    <a:pt x="272" y="175"/>
                  </a:lnTo>
                  <a:lnTo>
                    <a:pt x="278" y="186"/>
                  </a:lnTo>
                  <a:lnTo>
                    <a:pt x="287" y="200"/>
                  </a:lnTo>
                  <a:lnTo>
                    <a:pt x="292" y="206"/>
                  </a:lnTo>
                  <a:lnTo>
                    <a:pt x="292" y="208"/>
                  </a:lnTo>
                  <a:lnTo>
                    <a:pt x="291" y="217"/>
                  </a:lnTo>
                  <a:lnTo>
                    <a:pt x="285" y="227"/>
                  </a:lnTo>
                  <a:lnTo>
                    <a:pt x="279" y="236"/>
                  </a:lnTo>
                  <a:lnTo>
                    <a:pt x="274" y="245"/>
                  </a:lnTo>
                  <a:lnTo>
                    <a:pt x="269" y="254"/>
                  </a:lnTo>
                  <a:lnTo>
                    <a:pt x="264" y="264"/>
                  </a:lnTo>
                  <a:lnTo>
                    <a:pt x="264" y="267"/>
                  </a:lnTo>
                  <a:lnTo>
                    <a:pt x="264" y="270"/>
                  </a:lnTo>
                  <a:lnTo>
                    <a:pt x="264" y="274"/>
                  </a:lnTo>
                  <a:lnTo>
                    <a:pt x="271" y="286"/>
                  </a:lnTo>
                  <a:lnTo>
                    <a:pt x="273" y="292"/>
                  </a:lnTo>
                  <a:lnTo>
                    <a:pt x="276" y="299"/>
                  </a:lnTo>
                  <a:lnTo>
                    <a:pt x="278" y="306"/>
                  </a:lnTo>
                  <a:lnTo>
                    <a:pt x="280" y="312"/>
                  </a:lnTo>
                  <a:lnTo>
                    <a:pt x="282" y="318"/>
                  </a:lnTo>
                  <a:lnTo>
                    <a:pt x="284" y="322"/>
                  </a:lnTo>
                  <a:lnTo>
                    <a:pt x="287" y="326"/>
                  </a:lnTo>
                  <a:lnTo>
                    <a:pt x="290" y="333"/>
                  </a:lnTo>
                  <a:lnTo>
                    <a:pt x="291" y="338"/>
                  </a:lnTo>
                  <a:lnTo>
                    <a:pt x="295" y="356"/>
                  </a:lnTo>
                  <a:lnTo>
                    <a:pt x="296" y="361"/>
                  </a:lnTo>
                  <a:lnTo>
                    <a:pt x="296" y="364"/>
                  </a:lnTo>
                  <a:lnTo>
                    <a:pt x="294" y="365"/>
                  </a:lnTo>
                  <a:lnTo>
                    <a:pt x="289" y="365"/>
                  </a:lnTo>
                  <a:lnTo>
                    <a:pt x="284" y="367"/>
                  </a:lnTo>
                  <a:lnTo>
                    <a:pt x="284" y="368"/>
                  </a:lnTo>
                  <a:lnTo>
                    <a:pt x="287" y="372"/>
                  </a:lnTo>
                  <a:lnTo>
                    <a:pt x="284" y="380"/>
                  </a:lnTo>
                  <a:lnTo>
                    <a:pt x="284" y="390"/>
                  </a:lnTo>
                  <a:lnTo>
                    <a:pt x="281" y="395"/>
                  </a:lnTo>
                  <a:lnTo>
                    <a:pt x="280" y="396"/>
                  </a:lnTo>
                  <a:lnTo>
                    <a:pt x="281" y="397"/>
                  </a:lnTo>
                  <a:lnTo>
                    <a:pt x="281" y="398"/>
                  </a:lnTo>
                  <a:lnTo>
                    <a:pt x="287" y="400"/>
                  </a:lnTo>
                  <a:lnTo>
                    <a:pt x="287" y="401"/>
                  </a:lnTo>
                  <a:lnTo>
                    <a:pt x="287" y="404"/>
                  </a:lnTo>
                  <a:lnTo>
                    <a:pt x="287" y="407"/>
                  </a:lnTo>
                  <a:lnTo>
                    <a:pt x="284" y="409"/>
                  </a:lnTo>
                  <a:lnTo>
                    <a:pt x="281" y="412"/>
                  </a:lnTo>
                  <a:lnTo>
                    <a:pt x="280" y="415"/>
                  </a:lnTo>
                  <a:lnTo>
                    <a:pt x="280" y="417"/>
                  </a:lnTo>
                  <a:lnTo>
                    <a:pt x="281" y="421"/>
                  </a:lnTo>
                  <a:lnTo>
                    <a:pt x="283" y="426"/>
                  </a:lnTo>
                  <a:lnTo>
                    <a:pt x="286" y="429"/>
                  </a:lnTo>
                  <a:lnTo>
                    <a:pt x="295" y="432"/>
                  </a:lnTo>
                  <a:lnTo>
                    <a:pt x="296" y="434"/>
                  </a:lnTo>
                  <a:lnTo>
                    <a:pt x="297" y="438"/>
                  </a:lnTo>
                  <a:lnTo>
                    <a:pt x="296" y="441"/>
                  </a:lnTo>
                  <a:lnTo>
                    <a:pt x="292" y="447"/>
                  </a:lnTo>
                  <a:lnTo>
                    <a:pt x="292" y="450"/>
                  </a:lnTo>
                  <a:lnTo>
                    <a:pt x="294" y="455"/>
                  </a:lnTo>
                  <a:lnTo>
                    <a:pt x="296" y="461"/>
                  </a:lnTo>
                  <a:lnTo>
                    <a:pt x="305" y="467"/>
                  </a:lnTo>
                  <a:lnTo>
                    <a:pt x="308" y="470"/>
                  </a:lnTo>
                  <a:lnTo>
                    <a:pt x="309" y="473"/>
                  </a:lnTo>
                  <a:lnTo>
                    <a:pt x="309" y="477"/>
                  </a:lnTo>
                  <a:lnTo>
                    <a:pt x="309" y="482"/>
                  </a:lnTo>
                  <a:lnTo>
                    <a:pt x="308" y="486"/>
                  </a:lnTo>
                  <a:lnTo>
                    <a:pt x="306" y="491"/>
                  </a:lnTo>
                  <a:lnTo>
                    <a:pt x="299" y="501"/>
                  </a:lnTo>
                  <a:lnTo>
                    <a:pt x="293" y="505"/>
                  </a:lnTo>
                  <a:lnTo>
                    <a:pt x="292" y="506"/>
                  </a:lnTo>
                  <a:lnTo>
                    <a:pt x="294" y="509"/>
                  </a:lnTo>
                  <a:lnTo>
                    <a:pt x="306" y="522"/>
                  </a:lnTo>
                  <a:lnTo>
                    <a:pt x="313" y="528"/>
                  </a:lnTo>
                  <a:lnTo>
                    <a:pt x="323" y="536"/>
                  </a:lnTo>
                  <a:lnTo>
                    <a:pt x="329" y="543"/>
                  </a:lnTo>
                  <a:lnTo>
                    <a:pt x="331" y="547"/>
                  </a:lnTo>
                  <a:lnTo>
                    <a:pt x="334" y="552"/>
                  </a:lnTo>
                  <a:lnTo>
                    <a:pt x="337" y="556"/>
                  </a:lnTo>
                  <a:lnTo>
                    <a:pt x="340" y="560"/>
                  </a:lnTo>
                  <a:lnTo>
                    <a:pt x="340" y="562"/>
                  </a:lnTo>
                  <a:lnTo>
                    <a:pt x="340" y="565"/>
                  </a:lnTo>
                  <a:lnTo>
                    <a:pt x="337" y="572"/>
                  </a:lnTo>
                  <a:lnTo>
                    <a:pt x="336" y="578"/>
                  </a:lnTo>
                  <a:lnTo>
                    <a:pt x="333" y="586"/>
                  </a:lnTo>
                  <a:lnTo>
                    <a:pt x="330" y="592"/>
                  </a:lnTo>
                  <a:lnTo>
                    <a:pt x="322" y="603"/>
                  </a:lnTo>
                  <a:lnTo>
                    <a:pt x="310" y="616"/>
                  </a:lnTo>
                  <a:lnTo>
                    <a:pt x="308" y="620"/>
                  </a:lnTo>
                  <a:lnTo>
                    <a:pt x="302" y="627"/>
                  </a:lnTo>
                  <a:lnTo>
                    <a:pt x="293" y="640"/>
                  </a:lnTo>
                  <a:lnTo>
                    <a:pt x="291" y="643"/>
                  </a:lnTo>
                  <a:lnTo>
                    <a:pt x="283" y="654"/>
                  </a:lnTo>
                  <a:lnTo>
                    <a:pt x="280" y="658"/>
                  </a:lnTo>
                  <a:lnTo>
                    <a:pt x="277" y="661"/>
                  </a:lnTo>
                  <a:lnTo>
                    <a:pt x="269" y="671"/>
                  </a:lnTo>
                  <a:lnTo>
                    <a:pt x="261" y="679"/>
                  </a:lnTo>
                  <a:lnTo>
                    <a:pt x="253" y="686"/>
                  </a:lnTo>
                  <a:lnTo>
                    <a:pt x="251" y="690"/>
                  </a:lnTo>
                  <a:lnTo>
                    <a:pt x="248" y="692"/>
                  </a:lnTo>
                  <a:lnTo>
                    <a:pt x="244" y="695"/>
                  </a:lnTo>
                  <a:lnTo>
                    <a:pt x="243" y="696"/>
                  </a:lnTo>
                  <a:lnTo>
                    <a:pt x="235" y="706"/>
                  </a:lnTo>
                  <a:lnTo>
                    <a:pt x="224" y="719"/>
                  </a:lnTo>
                  <a:lnTo>
                    <a:pt x="223" y="719"/>
                  </a:lnTo>
                  <a:lnTo>
                    <a:pt x="220" y="722"/>
                  </a:lnTo>
                  <a:lnTo>
                    <a:pt x="215" y="722"/>
                  </a:lnTo>
                  <a:lnTo>
                    <a:pt x="213" y="724"/>
                  </a:lnTo>
                  <a:lnTo>
                    <a:pt x="207" y="719"/>
                  </a:lnTo>
                  <a:lnTo>
                    <a:pt x="205" y="719"/>
                  </a:lnTo>
                  <a:lnTo>
                    <a:pt x="201" y="720"/>
                  </a:lnTo>
                  <a:lnTo>
                    <a:pt x="198" y="723"/>
                  </a:lnTo>
                  <a:lnTo>
                    <a:pt x="190" y="724"/>
                  </a:lnTo>
                  <a:lnTo>
                    <a:pt x="187" y="726"/>
                  </a:lnTo>
                  <a:lnTo>
                    <a:pt x="185" y="727"/>
                  </a:lnTo>
                  <a:lnTo>
                    <a:pt x="184" y="723"/>
                  </a:lnTo>
                  <a:lnTo>
                    <a:pt x="185" y="719"/>
                  </a:lnTo>
                  <a:lnTo>
                    <a:pt x="187" y="716"/>
                  </a:lnTo>
                  <a:lnTo>
                    <a:pt x="187" y="713"/>
                  </a:lnTo>
                  <a:lnTo>
                    <a:pt x="186" y="714"/>
                  </a:lnTo>
                  <a:lnTo>
                    <a:pt x="183" y="718"/>
                  </a:lnTo>
                  <a:lnTo>
                    <a:pt x="182" y="724"/>
                  </a:lnTo>
                  <a:lnTo>
                    <a:pt x="180" y="726"/>
                  </a:lnTo>
                  <a:lnTo>
                    <a:pt x="174" y="727"/>
                  </a:lnTo>
                  <a:lnTo>
                    <a:pt x="169" y="723"/>
                  </a:lnTo>
                  <a:lnTo>
                    <a:pt x="166" y="723"/>
                  </a:lnTo>
                  <a:lnTo>
                    <a:pt x="168" y="726"/>
                  </a:lnTo>
                  <a:lnTo>
                    <a:pt x="169" y="730"/>
                  </a:lnTo>
                  <a:lnTo>
                    <a:pt x="169" y="732"/>
                  </a:lnTo>
                  <a:lnTo>
                    <a:pt x="166" y="731"/>
                  </a:lnTo>
                  <a:lnTo>
                    <a:pt x="163" y="733"/>
                  </a:lnTo>
                  <a:lnTo>
                    <a:pt x="160" y="736"/>
                  </a:lnTo>
                  <a:lnTo>
                    <a:pt x="159" y="736"/>
                  </a:lnTo>
                  <a:lnTo>
                    <a:pt x="157" y="732"/>
                  </a:lnTo>
                  <a:lnTo>
                    <a:pt x="154" y="734"/>
                  </a:lnTo>
                  <a:lnTo>
                    <a:pt x="151" y="737"/>
                  </a:lnTo>
                  <a:lnTo>
                    <a:pt x="145" y="737"/>
                  </a:lnTo>
                  <a:lnTo>
                    <a:pt x="142" y="741"/>
                  </a:lnTo>
                  <a:lnTo>
                    <a:pt x="135" y="743"/>
                  </a:lnTo>
                  <a:lnTo>
                    <a:pt x="132" y="743"/>
                  </a:lnTo>
                  <a:lnTo>
                    <a:pt x="124" y="746"/>
                  </a:lnTo>
                  <a:lnTo>
                    <a:pt x="122" y="750"/>
                  </a:lnTo>
                  <a:lnTo>
                    <a:pt x="119" y="752"/>
                  </a:lnTo>
                  <a:lnTo>
                    <a:pt x="116" y="750"/>
                  </a:lnTo>
                  <a:lnTo>
                    <a:pt x="106" y="752"/>
                  </a:lnTo>
                  <a:lnTo>
                    <a:pt x="97" y="755"/>
                  </a:lnTo>
                  <a:lnTo>
                    <a:pt x="93" y="755"/>
                  </a:lnTo>
                  <a:lnTo>
                    <a:pt x="89" y="754"/>
                  </a:lnTo>
                  <a:lnTo>
                    <a:pt x="84" y="758"/>
                  </a:lnTo>
                  <a:lnTo>
                    <a:pt x="80" y="763"/>
                  </a:lnTo>
                  <a:lnTo>
                    <a:pt x="75" y="764"/>
                  </a:lnTo>
                  <a:lnTo>
                    <a:pt x="73" y="764"/>
                  </a:lnTo>
                  <a:lnTo>
                    <a:pt x="75" y="761"/>
                  </a:lnTo>
                  <a:lnTo>
                    <a:pt x="78" y="758"/>
                  </a:lnTo>
                  <a:lnTo>
                    <a:pt x="80" y="755"/>
                  </a:lnTo>
                  <a:lnTo>
                    <a:pt x="81" y="752"/>
                  </a:lnTo>
                  <a:lnTo>
                    <a:pt x="79" y="750"/>
                  </a:lnTo>
                  <a:lnTo>
                    <a:pt x="77" y="750"/>
                  </a:lnTo>
                  <a:lnTo>
                    <a:pt x="74" y="747"/>
                  </a:lnTo>
                  <a:lnTo>
                    <a:pt x="72" y="740"/>
                  </a:lnTo>
                  <a:lnTo>
                    <a:pt x="70" y="739"/>
                  </a:lnTo>
                  <a:lnTo>
                    <a:pt x="69" y="741"/>
                  </a:lnTo>
                  <a:lnTo>
                    <a:pt x="69" y="747"/>
                  </a:lnTo>
                  <a:lnTo>
                    <a:pt x="68" y="748"/>
                  </a:lnTo>
                  <a:lnTo>
                    <a:pt x="67" y="749"/>
                  </a:lnTo>
                  <a:lnTo>
                    <a:pt x="65" y="751"/>
                  </a:lnTo>
                  <a:lnTo>
                    <a:pt x="63" y="751"/>
                  </a:lnTo>
                  <a:lnTo>
                    <a:pt x="58" y="751"/>
                  </a:lnTo>
                  <a:lnTo>
                    <a:pt x="57" y="748"/>
                  </a:lnTo>
                  <a:lnTo>
                    <a:pt x="57" y="747"/>
                  </a:lnTo>
                  <a:lnTo>
                    <a:pt x="58" y="744"/>
                  </a:lnTo>
                  <a:lnTo>
                    <a:pt x="57" y="743"/>
                  </a:lnTo>
                  <a:lnTo>
                    <a:pt x="58" y="740"/>
                  </a:lnTo>
                  <a:lnTo>
                    <a:pt x="59" y="740"/>
                  </a:lnTo>
                  <a:lnTo>
                    <a:pt x="61" y="740"/>
                  </a:lnTo>
                  <a:lnTo>
                    <a:pt x="62" y="739"/>
                  </a:lnTo>
                  <a:lnTo>
                    <a:pt x="61" y="737"/>
                  </a:lnTo>
                  <a:lnTo>
                    <a:pt x="59" y="737"/>
                  </a:lnTo>
                  <a:lnTo>
                    <a:pt x="59" y="735"/>
                  </a:lnTo>
                  <a:lnTo>
                    <a:pt x="61" y="730"/>
                  </a:lnTo>
                  <a:lnTo>
                    <a:pt x="61" y="729"/>
                  </a:lnTo>
                  <a:lnTo>
                    <a:pt x="61" y="729"/>
                  </a:lnTo>
                  <a:lnTo>
                    <a:pt x="59" y="729"/>
                  </a:lnTo>
                  <a:lnTo>
                    <a:pt x="51" y="728"/>
                  </a:lnTo>
                  <a:lnTo>
                    <a:pt x="41" y="722"/>
                  </a:lnTo>
                  <a:lnTo>
                    <a:pt x="39" y="721"/>
                  </a:lnTo>
                  <a:lnTo>
                    <a:pt x="37" y="716"/>
                  </a:lnTo>
                  <a:lnTo>
                    <a:pt x="35" y="716"/>
                  </a:lnTo>
                  <a:lnTo>
                    <a:pt x="31" y="720"/>
                  </a:lnTo>
                  <a:lnTo>
                    <a:pt x="28" y="717"/>
                  </a:lnTo>
                  <a:lnTo>
                    <a:pt x="26" y="715"/>
                  </a:lnTo>
                  <a:lnTo>
                    <a:pt x="25" y="713"/>
                  </a:lnTo>
                  <a:lnTo>
                    <a:pt x="25" y="709"/>
                  </a:lnTo>
                  <a:lnTo>
                    <a:pt x="25" y="705"/>
                  </a:lnTo>
                  <a:lnTo>
                    <a:pt x="24" y="699"/>
                  </a:lnTo>
                  <a:lnTo>
                    <a:pt x="23" y="692"/>
                  </a:lnTo>
                  <a:lnTo>
                    <a:pt x="24" y="686"/>
                  </a:lnTo>
                  <a:lnTo>
                    <a:pt x="26" y="682"/>
                  </a:lnTo>
                  <a:lnTo>
                    <a:pt x="27" y="679"/>
                  </a:lnTo>
                  <a:lnTo>
                    <a:pt x="28" y="672"/>
                  </a:lnTo>
                  <a:lnTo>
                    <a:pt x="28" y="663"/>
                  </a:lnTo>
                  <a:lnTo>
                    <a:pt x="28" y="660"/>
                  </a:lnTo>
                  <a:lnTo>
                    <a:pt x="28" y="658"/>
                  </a:lnTo>
                  <a:lnTo>
                    <a:pt x="30" y="658"/>
                  </a:lnTo>
                  <a:lnTo>
                    <a:pt x="29" y="657"/>
                  </a:lnTo>
                  <a:lnTo>
                    <a:pt x="28" y="656"/>
                  </a:lnTo>
                  <a:lnTo>
                    <a:pt x="28" y="654"/>
                  </a:lnTo>
                  <a:lnTo>
                    <a:pt x="28" y="653"/>
                  </a:lnTo>
                  <a:lnTo>
                    <a:pt x="30" y="653"/>
                  </a:lnTo>
                  <a:lnTo>
                    <a:pt x="31" y="652"/>
                  </a:lnTo>
                  <a:lnTo>
                    <a:pt x="31" y="651"/>
                  </a:lnTo>
                  <a:lnTo>
                    <a:pt x="29" y="646"/>
                  </a:lnTo>
                  <a:lnTo>
                    <a:pt x="29" y="644"/>
                  </a:lnTo>
                  <a:lnTo>
                    <a:pt x="27" y="637"/>
                  </a:lnTo>
                  <a:lnTo>
                    <a:pt x="24" y="630"/>
                  </a:lnTo>
                  <a:lnTo>
                    <a:pt x="20" y="625"/>
                  </a:lnTo>
                  <a:lnTo>
                    <a:pt x="21" y="617"/>
                  </a:lnTo>
                  <a:lnTo>
                    <a:pt x="23" y="610"/>
                  </a:lnTo>
                  <a:lnTo>
                    <a:pt x="23" y="606"/>
                  </a:lnTo>
                  <a:lnTo>
                    <a:pt x="22" y="602"/>
                  </a:lnTo>
                  <a:lnTo>
                    <a:pt x="17" y="597"/>
                  </a:lnTo>
                  <a:lnTo>
                    <a:pt x="16" y="590"/>
                  </a:lnTo>
                  <a:lnTo>
                    <a:pt x="15" y="583"/>
                  </a:lnTo>
                  <a:lnTo>
                    <a:pt x="16" y="578"/>
                  </a:lnTo>
                  <a:lnTo>
                    <a:pt x="16" y="575"/>
                  </a:lnTo>
                  <a:lnTo>
                    <a:pt x="18" y="571"/>
                  </a:lnTo>
                  <a:lnTo>
                    <a:pt x="26" y="560"/>
                  </a:lnTo>
                  <a:lnTo>
                    <a:pt x="27" y="555"/>
                  </a:lnTo>
                  <a:lnTo>
                    <a:pt x="32" y="554"/>
                  </a:lnTo>
                  <a:lnTo>
                    <a:pt x="30" y="549"/>
                  </a:lnTo>
                  <a:lnTo>
                    <a:pt x="29" y="546"/>
                  </a:lnTo>
                  <a:lnTo>
                    <a:pt x="29" y="543"/>
                  </a:lnTo>
                  <a:lnTo>
                    <a:pt x="37" y="541"/>
                  </a:lnTo>
                  <a:lnTo>
                    <a:pt x="40" y="543"/>
                  </a:lnTo>
                  <a:lnTo>
                    <a:pt x="47" y="540"/>
                  </a:lnTo>
                  <a:lnTo>
                    <a:pt x="53" y="536"/>
                  </a:lnTo>
                  <a:lnTo>
                    <a:pt x="53" y="533"/>
                  </a:lnTo>
                  <a:lnTo>
                    <a:pt x="52" y="531"/>
                  </a:lnTo>
                  <a:lnTo>
                    <a:pt x="51" y="527"/>
                  </a:lnTo>
                  <a:lnTo>
                    <a:pt x="52" y="526"/>
                  </a:lnTo>
                  <a:lnTo>
                    <a:pt x="54" y="526"/>
                  </a:lnTo>
                  <a:lnTo>
                    <a:pt x="53" y="524"/>
                  </a:lnTo>
                  <a:lnTo>
                    <a:pt x="53" y="522"/>
                  </a:lnTo>
                  <a:lnTo>
                    <a:pt x="56" y="523"/>
                  </a:lnTo>
                  <a:lnTo>
                    <a:pt x="60" y="517"/>
                  </a:lnTo>
                  <a:lnTo>
                    <a:pt x="60" y="512"/>
                  </a:lnTo>
                  <a:lnTo>
                    <a:pt x="67" y="510"/>
                  </a:lnTo>
                  <a:lnTo>
                    <a:pt x="75" y="500"/>
                  </a:lnTo>
                  <a:lnTo>
                    <a:pt x="78" y="497"/>
                  </a:lnTo>
                  <a:lnTo>
                    <a:pt x="82" y="495"/>
                  </a:lnTo>
                  <a:lnTo>
                    <a:pt x="90" y="485"/>
                  </a:lnTo>
                  <a:lnTo>
                    <a:pt x="93" y="484"/>
                  </a:lnTo>
                  <a:lnTo>
                    <a:pt x="95" y="478"/>
                  </a:lnTo>
                  <a:lnTo>
                    <a:pt x="101" y="469"/>
                  </a:lnTo>
                  <a:lnTo>
                    <a:pt x="103" y="468"/>
                  </a:lnTo>
                  <a:lnTo>
                    <a:pt x="106" y="460"/>
                  </a:lnTo>
                  <a:lnTo>
                    <a:pt x="114" y="450"/>
                  </a:lnTo>
                  <a:lnTo>
                    <a:pt x="119" y="438"/>
                  </a:lnTo>
                  <a:lnTo>
                    <a:pt x="122" y="434"/>
                  </a:lnTo>
                  <a:lnTo>
                    <a:pt x="123" y="429"/>
                  </a:lnTo>
                  <a:lnTo>
                    <a:pt x="126" y="429"/>
                  </a:lnTo>
                  <a:lnTo>
                    <a:pt x="129" y="426"/>
                  </a:lnTo>
                  <a:lnTo>
                    <a:pt x="135" y="423"/>
                  </a:lnTo>
                  <a:lnTo>
                    <a:pt x="141" y="424"/>
                  </a:lnTo>
                  <a:lnTo>
                    <a:pt x="143" y="426"/>
                  </a:lnTo>
                  <a:lnTo>
                    <a:pt x="146" y="425"/>
                  </a:lnTo>
                  <a:lnTo>
                    <a:pt x="145" y="421"/>
                  </a:lnTo>
                  <a:lnTo>
                    <a:pt x="144" y="419"/>
                  </a:lnTo>
                  <a:lnTo>
                    <a:pt x="145" y="416"/>
                  </a:lnTo>
                  <a:lnTo>
                    <a:pt x="148" y="414"/>
                  </a:lnTo>
                  <a:lnTo>
                    <a:pt x="148" y="410"/>
                  </a:lnTo>
                  <a:lnTo>
                    <a:pt x="147" y="408"/>
                  </a:lnTo>
                  <a:lnTo>
                    <a:pt x="145" y="404"/>
                  </a:lnTo>
                  <a:lnTo>
                    <a:pt x="146" y="397"/>
                  </a:lnTo>
                  <a:lnTo>
                    <a:pt x="146" y="389"/>
                  </a:lnTo>
                  <a:lnTo>
                    <a:pt x="148" y="379"/>
                  </a:lnTo>
                  <a:lnTo>
                    <a:pt x="144" y="374"/>
                  </a:lnTo>
                  <a:lnTo>
                    <a:pt x="132" y="366"/>
                  </a:lnTo>
                  <a:lnTo>
                    <a:pt x="129" y="366"/>
                  </a:lnTo>
                  <a:lnTo>
                    <a:pt x="127" y="365"/>
                  </a:lnTo>
                  <a:lnTo>
                    <a:pt x="124" y="358"/>
                  </a:lnTo>
                  <a:lnTo>
                    <a:pt x="125" y="353"/>
                  </a:lnTo>
                  <a:lnTo>
                    <a:pt x="125" y="351"/>
                  </a:lnTo>
                  <a:lnTo>
                    <a:pt x="124" y="351"/>
                  </a:lnTo>
                  <a:lnTo>
                    <a:pt x="122" y="353"/>
                  </a:lnTo>
                  <a:lnTo>
                    <a:pt x="118" y="357"/>
                  </a:lnTo>
                  <a:lnTo>
                    <a:pt x="113" y="354"/>
                  </a:lnTo>
                  <a:lnTo>
                    <a:pt x="110" y="355"/>
                  </a:lnTo>
                  <a:lnTo>
                    <a:pt x="107" y="341"/>
                  </a:lnTo>
                  <a:lnTo>
                    <a:pt x="105" y="335"/>
                  </a:lnTo>
                  <a:lnTo>
                    <a:pt x="103" y="328"/>
                  </a:lnTo>
                  <a:lnTo>
                    <a:pt x="98" y="325"/>
                  </a:lnTo>
                  <a:lnTo>
                    <a:pt x="97" y="323"/>
                  </a:lnTo>
                  <a:lnTo>
                    <a:pt x="96" y="320"/>
                  </a:lnTo>
                  <a:lnTo>
                    <a:pt x="96" y="316"/>
                  </a:lnTo>
                  <a:lnTo>
                    <a:pt x="95" y="310"/>
                  </a:lnTo>
                  <a:lnTo>
                    <a:pt x="96" y="306"/>
                  </a:lnTo>
                  <a:lnTo>
                    <a:pt x="96" y="303"/>
                  </a:lnTo>
                  <a:lnTo>
                    <a:pt x="98" y="301"/>
                  </a:lnTo>
                  <a:lnTo>
                    <a:pt x="101" y="295"/>
                  </a:lnTo>
                  <a:lnTo>
                    <a:pt x="102" y="291"/>
                  </a:lnTo>
                  <a:lnTo>
                    <a:pt x="102" y="285"/>
                  </a:lnTo>
                  <a:lnTo>
                    <a:pt x="104" y="279"/>
                  </a:lnTo>
                  <a:lnTo>
                    <a:pt x="105" y="277"/>
                  </a:lnTo>
                  <a:lnTo>
                    <a:pt x="105" y="275"/>
                  </a:lnTo>
                  <a:lnTo>
                    <a:pt x="104" y="271"/>
                  </a:lnTo>
                  <a:lnTo>
                    <a:pt x="101" y="267"/>
                  </a:lnTo>
                  <a:lnTo>
                    <a:pt x="98" y="261"/>
                  </a:lnTo>
                  <a:lnTo>
                    <a:pt x="95" y="256"/>
                  </a:lnTo>
                  <a:lnTo>
                    <a:pt x="94" y="251"/>
                  </a:lnTo>
                  <a:lnTo>
                    <a:pt x="94" y="247"/>
                  </a:lnTo>
                  <a:lnTo>
                    <a:pt x="94" y="243"/>
                  </a:lnTo>
                  <a:lnTo>
                    <a:pt x="95" y="240"/>
                  </a:lnTo>
                  <a:lnTo>
                    <a:pt x="98" y="237"/>
                  </a:lnTo>
                  <a:lnTo>
                    <a:pt x="98" y="235"/>
                  </a:lnTo>
                  <a:lnTo>
                    <a:pt x="97" y="228"/>
                  </a:lnTo>
                  <a:lnTo>
                    <a:pt x="95" y="226"/>
                  </a:lnTo>
                  <a:lnTo>
                    <a:pt x="91" y="226"/>
                  </a:lnTo>
                  <a:lnTo>
                    <a:pt x="89" y="225"/>
                  </a:lnTo>
                  <a:lnTo>
                    <a:pt x="88" y="225"/>
                  </a:lnTo>
                  <a:lnTo>
                    <a:pt x="88" y="223"/>
                  </a:lnTo>
                  <a:lnTo>
                    <a:pt x="89" y="220"/>
                  </a:lnTo>
                  <a:lnTo>
                    <a:pt x="90" y="216"/>
                  </a:lnTo>
                  <a:lnTo>
                    <a:pt x="91" y="214"/>
                  </a:lnTo>
                  <a:lnTo>
                    <a:pt x="91" y="212"/>
                  </a:lnTo>
                  <a:lnTo>
                    <a:pt x="90" y="205"/>
                  </a:lnTo>
                  <a:lnTo>
                    <a:pt x="89" y="197"/>
                  </a:lnTo>
                  <a:lnTo>
                    <a:pt x="90" y="191"/>
                  </a:lnTo>
                  <a:lnTo>
                    <a:pt x="94" y="186"/>
                  </a:lnTo>
                  <a:lnTo>
                    <a:pt x="94" y="184"/>
                  </a:lnTo>
                  <a:lnTo>
                    <a:pt x="89" y="179"/>
                  </a:lnTo>
                  <a:lnTo>
                    <a:pt x="85" y="173"/>
                  </a:lnTo>
                  <a:lnTo>
                    <a:pt x="84" y="169"/>
                  </a:lnTo>
                  <a:lnTo>
                    <a:pt x="80" y="169"/>
                  </a:lnTo>
                  <a:lnTo>
                    <a:pt x="77" y="159"/>
                  </a:lnTo>
                  <a:lnTo>
                    <a:pt x="74" y="154"/>
                  </a:lnTo>
                  <a:lnTo>
                    <a:pt x="70" y="149"/>
                  </a:lnTo>
                  <a:lnTo>
                    <a:pt x="67" y="147"/>
                  </a:lnTo>
                  <a:lnTo>
                    <a:pt x="54" y="141"/>
                  </a:lnTo>
                  <a:lnTo>
                    <a:pt x="49" y="140"/>
                  </a:lnTo>
                  <a:lnTo>
                    <a:pt x="43" y="136"/>
                  </a:lnTo>
                  <a:lnTo>
                    <a:pt x="38" y="132"/>
                  </a:lnTo>
                  <a:lnTo>
                    <a:pt x="35" y="129"/>
                  </a:lnTo>
                  <a:lnTo>
                    <a:pt x="31" y="125"/>
                  </a:lnTo>
                  <a:lnTo>
                    <a:pt x="26" y="122"/>
                  </a:lnTo>
                  <a:lnTo>
                    <a:pt x="25" y="119"/>
                  </a:lnTo>
                  <a:lnTo>
                    <a:pt x="20" y="114"/>
                  </a:lnTo>
                  <a:lnTo>
                    <a:pt x="18" y="110"/>
                  </a:lnTo>
                  <a:lnTo>
                    <a:pt x="9" y="103"/>
                  </a:lnTo>
                  <a:lnTo>
                    <a:pt x="9" y="101"/>
                  </a:lnTo>
                  <a:lnTo>
                    <a:pt x="9" y="98"/>
                  </a:lnTo>
                  <a:lnTo>
                    <a:pt x="9" y="97"/>
                  </a:lnTo>
                  <a:lnTo>
                    <a:pt x="0" y="92"/>
                  </a:lnTo>
                  <a:lnTo>
                    <a:pt x="2" y="89"/>
                  </a:lnTo>
                  <a:lnTo>
                    <a:pt x="8" y="89"/>
                  </a:lnTo>
                  <a:lnTo>
                    <a:pt x="14" y="92"/>
                  </a:lnTo>
                  <a:lnTo>
                    <a:pt x="15" y="90"/>
                  </a:lnTo>
                  <a:lnTo>
                    <a:pt x="16" y="88"/>
                  </a:lnTo>
                  <a:lnTo>
                    <a:pt x="14" y="79"/>
                  </a:lnTo>
                  <a:lnTo>
                    <a:pt x="14" y="77"/>
                  </a:lnTo>
                  <a:lnTo>
                    <a:pt x="16" y="74"/>
                  </a:lnTo>
                  <a:lnTo>
                    <a:pt x="20" y="71"/>
                  </a:lnTo>
                  <a:lnTo>
                    <a:pt x="26" y="71"/>
                  </a:lnTo>
                  <a:lnTo>
                    <a:pt x="30" y="71"/>
                  </a:lnTo>
                  <a:lnTo>
                    <a:pt x="31" y="72"/>
                  </a:lnTo>
                  <a:lnTo>
                    <a:pt x="37" y="82"/>
                  </a:lnTo>
                  <a:lnTo>
                    <a:pt x="43" y="92"/>
                  </a:lnTo>
                  <a:lnTo>
                    <a:pt x="46" y="96"/>
                  </a:lnTo>
                  <a:lnTo>
                    <a:pt x="52" y="108"/>
                  </a:lnTo>
                  <a:lnTo>
                    <a:pt x="55" y="115"/>
                  </a:lnTo>
                  <a:lnTo>
                    <a:pt x="56" y="119"/>
                  </a:lnTo>
                  <a:lnTo>
                    <a:pt x="59" y="119"/>
                  </a:lnTo>
                  <a:lnTo>
                    <a:pt x="68" y="122"/>
                  </a:lnTo>
                  <a:lnTo>
                    <a:pt x="77" y="123"/>
                  </a:lnTo>
                  <a:lnTo>
                    <a:pt x="79" y="126"/>
                  </a:lnTo>
                  <a:lnTo>
                    <a:pt x="84" y="126"/>
                  </a:lnTo>
                  <a:lnTo>
                    <a:pt x="89" y="123"/>
                  </a:lnTo>
                  <a:lnTo>
                    <a:pt x="96" y="120"/>
                  </a:lnTo>
                  <a:lnTo>
                    <a:pt x="98" y="116"/>
                  </a:lnTo>
                  <a:lnTo>
                    <a:pt x="101" y="112"/>
                  </a:lnTo>
                  <a:lnTo>
                    <a:pt x="105" y="113"/>
                  </a:lnTo>
                  <a:lnTo>
                    <a:pt x="110" y="116"/>
                  </a:lnTo>
                  <a:lnTo>
                    <a:pt x="116" y="120"/>
                  </a:lnTo>
                  <a:lnTo>
                    <a:pt x="121" y="122"/>
                  </a:lnTo>
                  <a:lnTo>
                    <a:pt x="127" y="125"/>
                  </a:lnTo>
                  <a:lnTo>
                    <a:pt x="131" y="129"/>
                  </a:lnTo>
                  <a:lnTo>
                    <a:pt x="135" y="130"/>
                  </a:lnTo>
                  <a:lnTo>
                    <a:pt x="139" y="126"/>
                  </a:lnTo>
                  <a:lnTo>
                    <a:pt x="142" y="116"/>
                  </a:lnTo>
                  <a:lnTo>
                    <a:pt x="144" y="111"/>
                  </a:lnTo>
                  <a:lnTo>
                    <a:pt x="148" y="107"/>
                  </a:lnTo>
                  <a:lnTo>
                    <a:pt x="152" y="106"/>
                  </a:lnTo>
                  <a:lnTo>
                    <a:pt x="155" y="105"/>
                  </a:lnTo>
                  <a:lnTo>
                    <a:pt x="157" y="102"/>
                  </a:lnTo>
                  <a:lnTo>
                    <a:pt x="160" y="96"/>
                  </a:lnTo>
                  <a:lnTo>
                    <a:pt x="161" y="89"/>
                  </a:lnTo>
                  <a:lnTo>
                    <a:pt x="160" y="75"/>
                  </a:lnTo>
                  <a:lnTo>
                    <a:pt x="161" y="71"/>
                  </a:lnTo>
                  <a:lnTo>
                    <a:pt x="163" y="63"/>
                  </a:lnTo>
                  <a:lnTo>
                    <a:pt x="167" y="43"/>
                  </a:lnTo>
                  <a:lnTo>
                    <a:pt x="168" y="38"/>
                  </a:lnTo>
                  <a:lnTo>
                    <a:pt x="170" y="34"/>
                  </a:lnTo>
                  <a:lnTo>
                    <a:pt x="173" y="32"/>
                  </a:lnTo>
                  <a:lnTo>
                    <a:pt x="177" y="26"/>
                  </a:lnTo>
                  <a:lnTo>
                    <a:pt x="184" y="14"/>
                  </a:lnTo>
                  <a:lnTo>
                    <a:pt x="186" y="13"/>
                  </a:lnTo>
                  <a:lnTo>
                    <a:pt x="191" y="12"/>
                  </a:lnTo>
                  <a:lnTo>
                    <a:pt x="197" y="13"/>
                  </a:lnTo>
                  <a:lnTo>
                    <a:pt x="202" y="15"/>
                  </a:lnTo>
                  <a:lnTo>
                    <a:pt x="203" y="15"/>
                  </a:lnTo>
                  <a:lnTo>
                    <a:pt x="205" y="14"/>
                  </a:lnTo>
                  <a:lnTo>
                    <a:pt x="210" y="10"/>
                  </a:lnTo>
                  <a:lnTo>
                    <a:pt x="217" y="2"/>
                  </a:lnTo>
                  <a:lnTo>
                    <a:pt x="222" y="0"/>
                  </a:lnTo>
                  <a:lnTo>
                    <a:pt x="227" y="1"/>
                  </a:lnTo>
                  <a:lnTo>
                    <a:pt x="232" y="9"/>
                  </a:lnTo>
                  <a:lnTo>
                    <a:pt x="239" y="18"/>
                  </a:lnTo>
                  <a:lnTo>
                    <a:pt x="243" y="22"/>
                  </a:lnTo>
                  <a:lnTo>
                    <a:pt x="255" y="31"/>
                  </a:lnTo>
                  <a:lnTo>
                    <a:pt x="266" y="36"/>
                  </a:lnTo>
                  <a:lnTo>
                    <a:pt x="272" y="54"/>
                  </a:lnTo>
                  <a:lnTo>
                    <a:pt x="269" y="61"/>
                  </a:lnTo>
                  <a:lnTo>
                    <a:pt x="267" y="63"/>
                  </a:lnTo>
                  <a:lnTo>
                    <a:pt x="262" y="70"/>
                  </a:lnTo>
                  <a:lnTo>
                    <a:pt x="257" y="80"/>
                  </a:lnTo>
                  <a:lnTo>
                    <a:pt x="256" y="85"/>
                  </a:lnTo>
                  <a:lnTo>
                    <a:pt x="258" y="90"/>
                  </a:lnTo>
                  <a:lnTo>
                    <a:pt x="260" y="93"/>
                  </a:lnTo>
                  <a:close/>
                  <a:moveTo>
                    <a:pt x="132" y="416"/>
                  </a:moveTo>
                  <a:lnTo>
                    <a:pt x="132" y="416"/>
                  </a:lnTo>
                  <a:lnTo>
                    <a:pt x="127" y="418"/>
                  </a:lnTo>
                  <a:lnTo>
                    <a:pt x="124" y="416"/>
                  </a:lnTo>
                  <a:lnTo>
                    <a:pt x="124" y="412"/>
                  </a:lnTo>
                  <a:lnTo>
                    <a:pt x="126" y="409"/>
                  </a:lnTo>
                  <a:lnTo>
                    <a:pt x="130" y="408"/>
                  </a:lnTo>
                  <a:lnTo>
                    <a:pt x="136" y="411"/>
                  </a:lnTo>
                  <a:lnTo>
                    <a:pt x="137" y="412"/>
                  </a:lnTo>
                  <a:lnTo>
                    <a:pt x="133" y="413"/>
                  </a:lnTo>
                  <a:lnTo>
                    <a:pt x="132" y="416"/>
                  </a:lnTo>
                  <a:close/>
                  <a:moveTo>
                    <a:pt x="19" y="540"/>
                  </a:moveTo>
                  <a:lnTo>
                    <a:pt x="19" y="540"/>
                  </a:lnTo>
                  <a:lnTo>
                    <a:pt x="19" y="542"/>
                  </a:lnTo>
                  <a:lnTo>
                    <a:pt x="21" y="541"/>
                  </a:lnTo>
                  <a:lnTo>
                    <a:pt x="23" y="539"/>
                  </a:lnTo>
                  <a:lnTo>
                    <a:pt x="25" y="540"/>
                  </a:lnTo>
                  <a:lnTo>
                    <a:pt x="25" y="543"/>
                  </a:lnTo>
                  <a:lnTo>
                    <a:pt x="24" y="543"/>
                  </a:lnTo>
                  <a:lnTo>
                    <a:pt x="23" y="543"/>
                  </a:lnTo>
                  <a:lnTo>
                    <a:pt x="22" y="545"/>
                  </a:lnTo>
                  <a:lnTo>
                    <a:pt x="22" y="546"/>
                  </a:lnTo>
                  <a:lnTo>
                    <a:pt x="20" y="546"/>
                  </a:lnTo>
                  <a:lnTo>
                    <a:pt x="17" y="543"/>
                  </a:lnTo>
                  <a:lnTo>
                    <a:pt x="15" y="538"/>
                  </a:lnTo>
                  <a:lnTo>
                    <a:pt x="19" y="538"/>
                  </a:lnTo>
                  <a:lnTo>
                    <a:pt x="19" y="539"/>
                  </a:lnTo>
                  <a:lnTo>
                    <a:pt x="19" y="540"/>
                  </a:lnTo>
                  <a:close/>
                  <a:moveTo>
                    <a:pt x="26" y="720"/>
                  </a:moveTo>
                  <a:lnTo>
                    <a:pt x="26" y="720"/>
                  </a:lnTo>
                  <a:lnTo>
                    <a:pt x="26" y="723"/>
                  </a:lnTo>
                  <a:lnTo>
                    <a:pt x="23" y="722"/>
                  </a:lnTo>
                  <a:lnTo>
                    <a:pt x="21" y="723"/>
                  </a:lnTo>
                  <a:lnTo>
                    <a:pt x="20" y="720"/>
                  </a:lnTo>
                  <a:lnTo>
                    <a:pt x="19" y="715"/>
                  </a:lnTo>
                  <a:lnTo>
                    <a:pt x="19" y="714"/>
                  </a:lnTo>
                  <a:lnTo>
                    <a:pt x="20" y="713"/>
                  </a:lnTo>
                  <a:lnTo>
                    <a:pt x="21" y="715"/>
                  </a:lnTo>
                  <a:lnTo>
                    <a:pt x="26" y="720"/>
                  </a:lnTo>
                  <a:close/>
                  <a:moveTo>
                    <a:pt x="43" y="732"/>
                  </a:moveTo>
                  <a:lnTo>
                    <a:pt x="43" y="732"/>
                  </a:lnTo>
                  <a:lnTo>
                    <a:pt x="41" y="732"/>
                  </a:lnTo>
                  <a:lnTo>
                    <a:pt x="37" y="729"/>
                  </a:lnTo>
                  <a:lnTo>
                    <a:pt x="37" y="728"/>
                  </a:lnTo>
                  <a:lnTo>
                    <a:pt x="38" y="727"/>
                  </a:lnTo>
                  <a:lnTo>
                    <a:pt x="37" y="725"/>
                  </a:lnTo>
                  <a:lnTo>
                    <a:pt x="38" y="723"/>
                  </a:lnTo>
                  <a:lnTo>
                    <a:pt x="40" y="725"/>
                  </a:lnTo>
                  <a:lnTo>
                    <a:pt x="42" y="728"/>
                  </a:lnTo>
                  <a:lnTo>
                    <a:pt x="40" y="728"/>
                  </a:lnTo>
                  <a:lnTo>
                    <a:pt x="43" y="731"/>
                  </a:lnTo>
                  <a:lnTo>
                    <a:pt x="43" y="732"/>
                  </a:lnTo>
                  <a:close/>
                  <a:moveTo>
                    <a:pt x="49" y="730"/>
                  </a:moveTo>
                  <a:lnTo>
                    <a:pt x="49" y="730"/>
                  </a:lnTo>
                  <a:lnTo>
                    <a:pt x="53" y="731"/>
                  </a:lnTo>
                  <a:lnTo>
                    <a:pt x="54" y="731"/>
                  </a:lnTo>
                  <a:lnTo>
                    <a:pt x="56" y="734"/>
                  </a:lnTo>
                  <a:lnTo>
                    <a:pt x="53" y="736"/>
                  </a:lnTo>
                  <a:lnTo>
                    <a:pt x="53" y="739"/>
                  </a:lnTo>
                  <a:lnTo>
                    <a:pt x="54" y="740"/>
                  </a:lnTo>
                  <a:lnTo>
                    <a:pt x="54" y="743"/>
                  </a:lnTo>
                  <a:lnTo>
                    <a:pt x="51" y="743"/>
                  </a:lnTo>
                  <a:lnTo>
                    <a:pt x="50" y="741"/>
                  </a:lnTo>
                  <a:lnTo>
                    <a:pt x="49" y="738"/>
                  </a:lnTo>
                  <a:lnTo>
                    <a:pt x="48" y="736"/>
                  </a:lnTo>
                  <a:lnTo>
                    <a:pt x="46" y="735"/>
                  </a:lnTo>
                  <a:lnTo>
                    <a:pt x="46" y="733"/>
                  </a:lnTo>
                  <a:lnTo>
                    <a:pt x="47" y="731"/>
                  </a:lnTo>
                  <a:lnTo>
                    <a:pt x="49" y="730"/>
                  </a:lnTo>
                  <a:close/>
                  <a:moveTo>
                    <a:pt x="38" y="744"/>
                  </a:moveTo>
                  <a:lnTo>
                    <a:pt x="38" y="744"/>
                  </a:lnTo>
                  <a:lnTo>
                    <a:pt x="35" y="746"/>
                  </a:lnTo>
                  <a:lnTo>
                    <a:pt x="34" y="746"/>
                  </a:lnTo>
                  <a:lnTo>
                    <a:pt x="34" y="742"/>
                  </a:lnTo>
                  <a:lnTo>
                    <a:pt x="36" y="740"/>
                  </a:lnTo>
                  <a:lnTo>
                    <a:pt x="39" y="740"/>
                  </a:lnTo>
                  <a:lnTo>
                    <a:pt x="38" y="744"/>
                  </a:lnTo>
                  <a:close/>
                  <a:moveTo>
                    <a:pt x="32" y="746"/>
                  </a:moveTo>
                  <a:lnTo>
                    <a:pt x="32" y="746"/>
                  </a:lnTo>
                  <a:lnTo>
                    <a:pt x="29" y="747"/>
                  </a:lnTo>
                  <a:lnTo>
                    <a:pt x="27" y="745"/>
                  </a:lnTo>
                  <a:lnTo>
                    <a:pt x="28" y="744"/>
                  </a:lnTo>
                  <a:lnTo>
                    <a:pt x="30" y="742"/>
                  </a:lnTo>
                  <a:lnTo>
                    <a:pt x="32" y="742"/>
                  </a:lnTo>
                  <a:lnTo>
                    <a:pt x="32" y="744"/>
                  </a:lnTo>
                  <a:lnTo>
                    <a:pt x="32" y="746"/>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4" name="Norway">
              <a:extLst>
                <a:ext uri="{FF2B5EF4-FFF2-40B4-BE49-F238E27FC236}">
                  <a16:creationId xmlns:a16="http://schemas.microsoft.com/office/drawing/2014/main" id="{800524AB-A103-4E07-B388-1B1CBD727410}"/>
                </a:ext>
              </a:extLst>
            </p:cNvPr>
            <p:cNvSpPr>
              <a:spLocks noEditPoints="1"/>
            </p:cNvSpPr>
            <p:nvPr/>
          </p:nvSpPr>
          <p:spPr bwMode="auto">
            <a:xfrm>
              <a:off x="5490306" y="1045354"/>
              <a:ext cx="2175785" cy="2141576"/>
            </a:xfrm>
            <a:custGeom>
              <a:avLst/>
              <a:gdLst>
                <a:gd name="T0" fmla="*/ 810 w 816"/>
                <a:gd name="T1" fmla="*/ 150 h 974"/>
                <a:gd name="T2" fmla="*/ 760 w 816"/>
                <a:gd name="T3" fmla="*/ 164 h 974"/>
                <a:gd name="T4" fmla="*/ 660 w 816"/>
                <a:gd name="T5" fmla="*/ 144 h 974"/>
                <a:gd name="T6" fmla="*/ 582 w 816"/>
                <a:gd name="T7" fmla="*/ 224 h 974"/>
                <a:gd name="T8" fmla="*/ 495 w 816"/>
                <a:gd name="T9" fmla="*/ 190 h 974"/>
                <a:gd name="T10" fmla="*/ 416 w 816"/>
                <a:gd name="T11" fmla="*/ 242 h 974"/>
                <a:gd name="T12" fmla="*/ 335 w 816"/>
                <a:gd name="T13" fmla="*/ 398 h 974"/>
                <a:gd name="T14" fmla="*/ 291 w 816"/>
                <a:gd name="T15" fmla="*/ 576 h 974"/>
                <a:gd name="T16" fmla="*/ 228 w 816"/>
                <a:gd name="T17" fmla="*/ 681 h 974"/>
                <a:gd name="T18" fmla="*/ 242 w 816"/>
                <a:gd name="T19" fmla="*/ 820 h 974"/>
                <a:gd name="T20" fmla="*/ 205 w 816"/>
                <a:gd name="T21" fmla="*/ 913 h 974"/>
                <a:gd name="T22" fmla="*/ 168 w 816"/>
                <a:gd name="T23" fmla="*/ 913 h 974"/>
                <a:gd name="T24" fmla="*/ 101 w 816"/>
                <a:gd name="T25" fmla="*/ 966 h 974"/>
                <a:gd name="T26" fmla="*/ 39 w 816"/>
                <a:gd name="T27" fmla="*/ 953 h 974"/>
                <a:gd name="T28" fmla="*/ 43 w 816"/>
                <a:gd name="T29" fmla="*/ 889 h 974"/>
                <a:gd name="T30" fmla="*/ 33 w 816"/>
                <a:gd name="T31" fmla="*/ 870 h 974"/>
                <a:gd name="T32" fmla="*/ 67 w 816"/>
                <a:gd name="T33" fmla="*/ 824 h 974"/>
                <a:gd name="T34" fmla="*/ 11 w 816"/>
                <a:gd name="T35" fmla="*/ 851 h 974"/>
                <a:gd name="T36" fmla="*/ 9 w 816"/>
                <a:gd name="T37" fmla="*/ 786 h 974"/>
                <a:gd name="T38" fmla="*/ 77 w 816"/>
                <a:gd name="T39" fmla="*/ 772 h 974"/>
                <a:gd name="T40" fmla="*/ 17 w 816"/>
                <a:gd name="T41" fmla="*/ 759 h 974"/>
                <a:gd name="T42" fmla="*/ 11 w 816"/>
                <a:gd name="T43" fmla="*/ 715 h 974"/>
                <a:gd name="T44" fmla="*/ 46 w 816"/>
                <a:gd name="T45" fmla="*/ 686 h 974"/>
                <a:gd name="T46" fmla="*/ 62 w 816"/>
                <a:gd name="T47" fmla="*/ 672 h 974"/>
                <a:gd name="T48" fmla="*/ 115 w 816"/>
                <a:gd name="T49" fmla="*/ 629 h 974"/>
                <a:gd name="T50" fmla="*/ 173 w 816"/>
                <a:gd name="T51" fmla="*/ 625 h 974"/>
                <a:gd name="T52" fmla="*/ 192 w 816"/>
                <a:gd name="T53" fmla="*/ 595 h 974"/>
                <a:gd name="T54" fmla="*/ 203 w 816"/>
                <a:gd name="T55" fmla="*/ 539 h 974"/>
                <a:gd name="T56" fmla="*/ 228 w 816"/>
                <a:gd name="T57" fmla="*/ 495 h 974"/>
                <a:gd name="T58" fmla="*/ 259 w 816"/>
                <a:gd name="T59" fmla="*/ 423 h 974"/>
                <a:gd name="T60" fmla="*/ 311 w 816"/>
                <a:gd name="T61" fmla="*/ 347 h 974"/>
                <a:gd name="T62" fmla="*/ 329 w 816"/>
                <a:gd name="T63" fmla="*/ 319 h 974"/>
                <a:gd name="T64" fmla="*/ 344 w 816"/>
                <a:gd name="T65" fmla="*/ 266 h 974"/>
                <a:gd name="T66" fmla="*/ 398 w 816"/>
                <a:gd name="T67" fmla="*/ 243 h 974"/>
                <a:gd name="T68" fmla="*/ 423 w 816"/>
                <a:gd name="T69" fmla="*/ 157 h 974"/>
                <a:gd name="T70" fmla="*/ 473 w 816"/>
                <a:gd name="T71" fmla="*/ 123 h 974"/>
                <a:gd name="T72" fmla="*/ 504 w 816"/>
                <a:gd name="T73" fmla="*/ 115 h 974"/>
                <a:gd name="T74" fmla="*/ 558 w 816"/>
                <a:gd name="T75" fmla="*/ 73 h 974"/>
                <a:gd name="T76" fmla="*/ 619 w 816"/>
                <a:gd name="T77" fmla="*/ 14 h 974"/>
                <a:gd name="T78" fmla="*/ 643 w 816"/>
                <a:gd name="T79" fmla="*/ 85 h 974"/>
                <a:gd name="T80" fmla="*/ 699 w 816"/>
                <a:gd name="T81" fmla="*/ 19 h 974"/>
                <a:gd name="T82" fmla="*/ 738 w 816"/>
                <a:gd name="T83" fmla="*/ 50 h 974"/>
                <a:gd name="T84" fmla="*/ 794 w 816"/>
                <a:gd name="T85" fmla="*/ 96 h 974"/>
                <a:gd name="T86" fmla="*/ 581 w 816"/>
                <a:gd name="T87" fmla="*/ 31 h 974"/>
                <a:gd name="T88" fmla="*/ 566 w 816"/>
                <a:gd name="T89" fmla="*/ 41 h 974"/>
                <a:gd name="T90" fmla="*/ 578 w 816"/>
                <a:gd name="T91" fmla="*/ 76 h 974"/>
                <a:gd name="T92" fmla="*/ 476 w 816"/>
                <a:gd name="T93" fmla="*/ 95 h 974"/>
                <a:gd name="T94" fmla="*/ 443 w 816"/>
                <a:gd name="T95" fmla="*/ 129 h 974"/>
                <a:gd name="T96" fmla="*/ 437 w 816"/>
                <a:gd name="T97" fmla="*/ 111 h 974"/>
                <a:gd name="T98" fmla="*/ 499 w 816"/>
                <a:gd name="T99" fmla="*/ 88 h 974"/>
                <a:gd name="T100" fmla="*/ 410 w 816"/>
                <a:gd name="T101" fmla="*/ 167 h 974"/>
                <a:gd name="T102" fmla="*/ 387 w 816"/>
                <a:gd name="T103" fmla="*/ 154 h 974"/>
                <a:gd name="T104" fmla="*/ 360 w 816"/>
                <a:gd name="T105" fmla="*/ 233 h 974"/>
                <a:gd name="T106" fmla="*/ 321 w 816"/>
                <a:gd name="T107" fmla="*/ 244 h 974"/>
                <a:gd name="T108" fmla="*/ 324 w 816"/>
                <a:gd name="T109" fmla="*/ 201 h 974"/>
                <a:gd name="T110" fmla="*/ 319 w 816"/>
                <a:gd name="T111" fmla="*/ 205 h 974"/>
                <a:gd name="T112" fmla="*/ 263 w 816"/>
                <a:gd name="T113" fmla="*/ 281 h 974"/>
                <a:gd name="T114" fmla="*/ 235 w 816"/>
                <a:gd name="T115" fmla="*/ 438 h 974"/>
                <a:gd name="T116" fmla="*/ 221 w 816"/>
                <a:gd name="T117" fmla="*/ 471 h 974"/>
                <a:gd name="T118" fmla="*/ 114 w 816"/>
                <a:gd name="T119" fmla="*/ 607 h 974"/>
                <a:gd name="T120" fmla="*/ 1 w 816"/>
                <a:gd name="T121" fmla="*/ 779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6" h="974">
                  <a:moveTo>
                    <a:pt x="648" y="0"/>
                  </a:moveTo>
                  <a:lnTo>
                    <a:pt x="648" y="0"/>
                  </a:lnTo>
                  <a:lnTo>
                    <a:pt x="656" y="4"/>
                  </a:lnTo>
                  <a:lnTo>
                    <a:pt x="659" y="4"/>
                  </a:lnTo>
                  <a:lnTo>
                    <a:pt x="663" y="11"/>
                  </a:lnTo>
                  <a:lnTo>
                    <a:pt x="665" y="10"/>
                  </a:lnTo>
                  <a:lnTo>
                    <a:pt x="665" y="14"/>
                  </a:lnTo>
                  <a:lnTo>
                    <a:pt x="661" y="16"/>
                  </a:lnTo>
                  <a:lnTo>
                    <a:pt x="654" y="17"/>
                  </a:lnTo>
                  <a:lnTo>
                    <a:pt x="653" y="18"/>
                  </a:lnTo>
                  <a:lnTo>
                    <a:pt x="648" y="18"/>
                  </a:lnTo>
                  <a:lnTo>
                    <a:pt x="645" y="12"/>
                  </a:lnTo>
                  <a:lnTo>
                    <a:pt x="640" y="11"/>
                  </a:lnTo>
                  <a:lnTo>
                    <a:pt x="640" y="9"/>
                  </a:lnTo>
                  <a:lnTo>
                    <a:pt x="643" y="4"/>
                  </a:lnTo>
                  <a:lnTo>
                    <a:pt x="648" y="0"/>
                  </a:lnTo>
                  <a:close/>
                  <a:moveTo>
                    <a:pt x="813" y="127"/>
                  </a:moveTo>
                  <a:lnTo>
                    <a:pt x="813" y="127"/>
                  </a:lnTo>
                  <a:lnTo>
                    <a:pt x="814" y="139"/>
                  </a:lnTo>
                  <a:lnTo>
                    <a:pt x="814" y="143"/>
                  </a:lnTo>
                  <a:lnTo>
                    <a:pt x="814" y="147"/>
                  </a:lnTo>
                  <a:lnTo>
                    <a:pt x="812" y="149"/>
                  </a:lnTo>
                  <a:lnTo>
                    <a:pt x="810" y="150"/>
                  </a:lnTo>
                  <a:lnTo>
                    <a:pt x="805" y="149"/>
                  </a:lnTo>
                  <a:lnTo>
                    <a:pt x="797" y="145"/>
                  </a:lnTo>
                  <a:lnTo>
                    <a:pt x="793" y="140"/>
                  </a:lnTo>
                  <a:lnTo>
                    <a:pt x="791" y="140"/>
                  </a:lnTo>
                  <a:lnTo>
                    <a:pt x="791" y="141"/>
                  </a:lnTo>
                  <a:lnTo>
                    <a:pt x="792" y="145"/>
                  </a:lnTo>
                  <a:lnTo>
                    <a:pt x="791" y="148"/>
                  </a:lnTo>
                  <a:lnTo>
                    <a:pt x="791" y="152"/>
                  </a:lnTo>
                  <a:lnTo>
                    <a:pt x="790" y="155"/>
                  </a:lnTo>
                  <a:lnTo>
                    <a:pt x="788" y="158"/>
                  </a:lnTo>
                  <a:lnTo>
                    <a:pt x="785" y="162"/>
                  </a:lnTo>
                  <a:lnTo>
                    <a:pt x="780" y="164"/>
                  </a:lnTo>
                  <a:lnTo>
                    <a:pt x="767" y="170"/>
                  </a:lnTo>
                  <a:lnTo>
                    <a:pt x="765" y="172"/>
                  </a:lnTo>
                  <a:lnTo>
                    <a:pt x="761" y="188"/>
                  </a:lnTo>
                  <a:lnTo>
                    <a:pt x="760" y="190"/>
                  </a:lnTo>
                  <a:lnTo>
                    <a:pt x="758" y="192"/>
                  </a:lnTo>
                  <a:lnTo>
                    <a:pt x="753" y="194"/>
                  </a:lnTo>
                  <a:lnTo>
                    <a:pt x="751" y="191"/>
                  </a:lnTo>
                  <a:lnTo>
                    <a:pt x="749" y="186"/>
                  </a:lnTo>
                  <a:lnTo>
                    <a:pt x="750" y="181"/>
                  </a:lnTo>
                  <a:lnTo>
                    <a:pt x="755" y="171"/>
                  </a:lnTo>
                  <a:lnTo>
                    <a:pt x="760" y="164"/>
                  </a:lnTo>
                  <a:lnTo>
                    <a:pt x="762" y="162"/>
                  </a:lnTo>
                  <a:lnTo>
                    <a:pt x="765" y="155"/>
                  </a:lnTo>
                  <a:lnTo>
                    <a:pt x="759" y="137"/>
                  </a:lnTo>
                  <a:lnTo>
                    <a:pt x="748" y="131"/>
                  </a:lnTo>
                  <a:lnTo>
                    <a:pt x="736" y="123"/>
                  </a:lnTo>
                  <a:lnTo>
                    <a:pt x="732" y="119"/>
                  </a:lnTo>
                  <a:lnTo>
                    <a:pt x="725" y="110"/>
                  </a:lnTo>
                  <a:lnTo>
                    <a:pt x="720" y="102"/>
                  </a:lnTo>
                  <a:lnTo>
                    <a:pt x="715" y="101"/>
                  </a:lnTo>
                  <a:lnTo>
                    <a:pt x="711" y="103"/>
                  </a:lnTo>
                  <a:lnTo>
                    <a:pt x="703" y="111"/>
                  </a:lnTo>
                  <a:lnTo>
                    <a:pt x="699" y="115"/>
                  </a:lnTo>
                  <a:lnTo>
                    <a:pt x="696" y="116"/>
                  </a:lnTo>
                  <a:lnTo>
                    <a:pt x="695" y="116"/>
                  </a:lnTo>
                  <a:lnTo>
                    <a:pt x="690" y="114"/>
                  </a:lnTo>
                  <a:lnTo>
                    <a:pt x="684" y="113"/>
                  </a:lnTo>
                  <a:lnTo>
                    <a:pt x="679" y="114"/>
                  </a:lnTo>
                  <a:lnTo>
                    <a:pt x="677" y="115"/>
                  </a:lnTo>
                  <a:lnTo>
                    <a:pt x="671" y="127"/>
                  </a:lnTo>
                  <a:lnTo>
                    <a:pt x="666" y="133"/>
                  </a:lnTo>
                  <a:lnTo>
                    <a:pt x="663" y="135"/>
                  </a:lnTo>
                  <a:lnTo>
                    <a:pt x="661" y="139"/>
                  </a:lnTo>
                  <a:lnTo>
                    <a:pt x="660" y="144"/>
                  </a:lnTo>
                  <a:lnTo>
                    <a:pt x="656" y="164"/>
                  </a:lnTo>
                  <a:lnTo>
                    <a:pt x="654" y="171"/>
                  </a:lnTo>
                  <a:lnTo>
                    <a:pt x="653" y="176"/>
                  </a:lnTo>
                  <a:lnTo>
                    <a:pt x="654" y="190"/>
                  </a:lnTo>
                  <a:lnTo>
                    <a:pt x="653" y="197"/>
                  </a:lnTo>
                  <a:lnTo>
                    <a:pt x="650" y="203"/>
                  </a:lnTo>
                  <a:lnTo>
                    <a:pt x="648" y="206"/>
                  </a:lnTo>
                  <a:lnTo>
                    <a:pt x="645" y="207"/>
                  </a:lnTo>
                  <a:lnTo>
                    <a:pt x="641" y="208"/>
                  </a:lnTo>
                  <a:lnTo>
                    <a:pt x="637" y="212"/>
                  </a:lnTo>
                  <a:lnTo>
                    <a:pt x="635" y="216"/>
                  </a:lnTo>
                  <a:lnTo>
                    <a:pt x="632" y="227"/>
                  </a:lnTo>
                  <a:lnTo>
                    <a:pt x="628" y="231"/>
                  </a:lnTo>
                  <a:lnTo>
                    <a:pt x="624" y="230"/>
                  </a:lnTo>
                  <a:lnTo>
                    <a:pt x="620" y="226"/>
                  </a:lnTo>
                  <a:lnTo>
                    <a:pt x="614" y="223"/>
                  </a:lnTo>
                  <a:lnTo>
                    <a:pt x="609" y="221"/>
                  </a:lnTo>
                  <a:lnTo>
                    <a:pt x="603" y="217"/>
                  </a:lnTo>
                  <a:lnTo>
                    <a:pt x="598" y="214"/>
                  </a:lnTo>
                  <a:lnTo>
                    <a:pt x="594" y="213"/>
                  </a:lnTo>
                  <a:lnTo>
                    <a:pt x="591" y="217"/>
                  </a:lnTo>
                  <a:lnTo>
                    <a:pt x="589" y="221"/>
                  </a:lnTo>
                  <a:lnTo>
                    <a:pt x="582" y="224"/>
                  </a:lnTo>
                  <a:lnTo>
                    <a:pt x="577" y="226"/>
                  </a:lnTo>
                  <a:lnTo>
                    <a:pt x="572" y="227"/>
                  </a:lnTo>
                  <a:lnTo>
                    <a:pt x="570" y="224"/>
                  </a:lnTo>
                  <a:lnTo>
                    <a:pt x="561" y="222"/>
                  </a:lnTo>
                  <a:lnTo>
                    <a:pt x="552" y="220"/>
                  </a:lnTo>
                  <a:lnTo>
                    <a:pt x="549" y="220"/>
                  </a:lnTo>
                  <a:lnTo>
                    <a:pt x="548" y="215"/>
                  </a:lnTo>
                  <a:lnTo>
                    <a:pt x="546" y="209"/>
                  </a:lnTo>
                  <a:lnTo>
                    <a:pt x="539" y="197"/>
                  </a:lnTo>
                  <a:lnTo>
                    <a:pt x="536" y="193"/>
                  </a:lnTo>
                  <a:lnTo>
                    <a:pt x="531" y="183"/>
                  </a:lnTo>
                  <a:lnTo>
                    <a:pt x="524" y="172"/>
                  </a:lnTo>
                  <a:lnTo>
                    <a:pt x="523" y="172"/>
                  </a:lnTo>
                  <a:lnTo>
                    <a:pt x="519" y="172"/>
                  </a:lnTo>
                  <a:lnTo>
                    <a:pt x="513" y="172"/>
                  </a:lnTo>
                  <a:lnTo>
                    <a:pt x="509" y="174"/>
                  </a:lnTo>
                  <a:lnTo>
                    <a:pt x="507" y="177"/>
                  </a:lnTo>
                  <a:lnTo>
                    <a:pt x="507" y="180"/>
                  </a:lnTo>
                  <a:lnTo>
                    <a:pt x="509" y="189"/>
                  </a:lnTo>
                  <a:lnTo>
                    <a:pt x="508" y="191"/>
                  </a:lnTo>
                  <a:lnTo>
                    <a:pt x="507" y="192"/>
                  </a:lnTo>
                  <a:lnTo>
                    <a:pt x="502" y="190"/>
                  </a:lnTo>
                  <a:lnTo>
                    <a:pt x="495" y="190"/>
                  </a:lnTo>
                  <a:lnTo>
                    <a:pt x="493" y="193"/>
                  </a:lnTo>
                  <a:lnTo>
                    <a:pt x="489" y="193"/>
                  </a:lnTo>
                  <a:lnTo>
                    <a:pt x="477" y="194"/>
                  </a:lnTo>
                  <a:lnTo>
                    <a:pt x="483" y="202"/>
                  </a:lnTo>
                  <a:lnTo>
                    <a:pt x="484" y="205"/>
                  </a:lnTo>
                  <a:lnTo>
                    <a:pt x="485" y="209"/>
                  </a:lnTo>
                  <a:lnTo>
                    <a:pt x="484" y="217"/>
                  </a:lnTo>
                  <a:lnTo>
                    <a:pt x="481" y="224"/>
                  </a:lnTo>
                  <a:lnTo>
                    <a:pt x="478" y="230"/>
                  </a:lnTo>
                  <a:lnTo>
                    <a:pt x="473" y="236"/>
                  </a:lnTo>
                  <a:lnTo>
                    <a:pt x="481" y="241"/>
                  </a:lnTo>
                  <a:lnTo>
                    <a:pt x="476" y="248"/>
                  </a:lnTo>
                  <a:lnTo>
                    <a:pt x="473" y="251"/>
                  </a:lnTo>
                  <a:lnTo>
                    <a:pt x="470" y="251"/>
                  </a:lnTo>
                  <a:lnTo>
                    <a:pt x="464" y="248"/>
                  </a:lnTo>
                  <a:lnTo>
                    <a:pt x="451" y="242"/>
                  </a:lnTo>
                  <a:lnTo>
                    <a:pt x="444" y="240"/>
                  </a:lnTo>
                  <a:lnTo>
                    <a:pt x="438" y="239"/>
                  </a:lnTo>
                  <a:lnTo>
                    <a:pt x="435" y="239"/>
                  </a:lnTo>
                  <a:lnTo>
                    <a:pt x="423" y="234"/>
                  </a:lnTo>
                  <a:lnTo>
                    <a:pt x="421" y="234"/>
                  </a:lnTo>
                  <a:lnTo>
                    <a:pt x="416" y="237"/>
                  </a:lnTo>
                  <a:lnTo>
                    <a:pt x="416" y="242"/>
                  </a:lnTo>
                  <a:lnTo>
                    <a:pt x="416" y="255"/>
                  </a:lnTo>
                  <a:lnTo>
                    <a:pt x="417" y="264"/>
                  </a:lnTo>
                  <a:lnTo>
                    <a:pt x="415" y="270"/>
                  </a:lnTo>
                  <a:lnTo>
                    <a:pt x="414" y="274"/>
                  </a:lnTo>
                  <a:lnTo>
                    <a:pt x="409" y="284"/>
                  </a:lnTo>
                  <a:lnTo>
                    <a:pt x="398" y="277"/>
                  </a:lnTo>
                  <a:lnTo>
                    <a:pt x="390" y="272"/>
                  </a:lnTo>
                  <a:lnTo>
                    <a:pt x="386" y="279"/>
                  </a:lnTo>
                  <a:lnTo>
                    <a:pt x="373" y="290"/>
                  </a:lnTo>
                  <a:lnTo>
                    <a:pt x="367" y="312"/>
                  </a:lnTo>
                  <a:lnTo>
                    <a:pt x="367" y="313"/>
                  </a:lnTo>
                  <a:lnTo>
                    <a:pt x="363" y="318"/>
                  </a:lnTo>
                  <a:lnTo>
                    <a:pt x="359" y="321"/>
                  </a:lnTo>
                  <a:lnTo>
                    <a:pt x="355" y="322"/>
                  </a:lnTo>
                  <a:lnTo>
                    <a:pt x="353" y="328"/>
                  </a:lnTo>
                  <a:lnTo>
                    <a:pt x="358" y="338"/>
                  </a:lnTo>
                  <a:lnTo>
                    <a:pt x="360" y="342"/>
                  </a:lnTo>
                  <a:lnTo>
                    <a:pt x="363" y="350"/>
                  </a:lnTo>
                  <a:lnTo>
                    <a:pt x="362" y="355"/>
                  </a:lnTo>
                  <a:lnTo>
                    <a:pt x="362" y="358"/>
                  </a:lnTo>
                  <a:lnTo>
                    <a:pt x="356" y="364"/>
                  </a:lnTo>
                  <a:lnTo>
                    <a:pt x="345" y="381"/>
                  </a:lnTo>
                  <a:lnTo>
                    <a:pt x="335" y="398"/>
                  </a:lnTo>
                  <a:lnTo>
                    <a:pt x="331" y="403"/>
                  </a:lnTo>
                  <a:lnTo>
                    <a:pt x="333" y="417"/>
                  </a:lnTo>
                  <a:lnTo>
                    <a:pt x="330" y="421"/>
                  </a:lnTo>
                  <a:lnTo>
                    <a:pt x="323" y="426"/>
                  </a:lnTo>
                  <a:lnTo>
                    <a:pt x="319" y="428"/>
                  </a:lnTo>
                  <a:lnTo>
                    <a:pt x="315" y="429"/>
                  </a:lnTo>
                  <a:lnTo>
                    <a:pt x="304" y="431"/>
                  </a:lnTo>
                  <a:lnTo>
                    <a:pt x="306" y="446"/>
                  </a:lnTo>
                  <a:lnTo>
                    <a:pt x="307" y="453"/>
                  </a:lnTo>
                  <a:lnTo>
                    <a:pt x="306" y="457"/>
                  </a:lnTo>
                  <a:lnTo>
                    <a:pt x="305" y="460"/>
                  </a:lnTo>
                  <a:lnTo>
                    <a:pt x="304" y="468"/>
                  </a:lnTo>
                  <a:lnTo>
                    <a:pt x="302" y="494"/>
                  </a:lnTo>
                  <a:lnTo>
                    <a:pt x="300" y="496"/>
                  </a:lnTo>
                  <a:lnTo>
                    <a:pt x="298" y="503"/>
                  </a:lnTo>
                  <a:lnTo>
                    <a:pt x="290" y="520"/>
                  </a:lnTo>
                  <a:lnTo>
                    <a:pt x="284" y="531"/>
                  </a:lnTo>
                  <a:lnTo>
                    <a:pt x="276" y="546"/>
                  </a:lnTo>
                  <a:lnTo>
                    <a:pt x="283" y="551"/>
                  </a:lnTo>
                  <a:lnTo>
                    <a:pt x="289" y="555"/>
                  </a:lnTo>
                  <a:lnTo>
                    <a:pt x="290" y="560"/>
                  </a:lnTo>
                  <a:lnTo>
                    <a:pt x="291" y="570"/>
                  </a:lnTo>
                  <a:lnTo>
                    <a:pt x="291" y="576"/>
                  </a:lnTo>
                  <a:lnTo>
                    <a:pt x="289" y="581"/>
                  </a:lnTo>
                  <a:lnTo>
                    <a:pt x="287" y="585"/>
                  </a:lnTo>
                  <a:lnTo>
                    <a:pt x="285" y="587"/>
                  </a:lnTo>
                  <a:lnTo>
                    <a:pt x="276" y="585"/>
                  </a:lnTo>
                  <a:lnTo>
                    <a:pt x="265" y="583"/>
                  </a:lnTo>
                  <a:lnTo>
                    <a:pt x="262" y="583"/>
                  </a:lnTo>
                  <a:lnTo>
                    <a:pt x="255" y="585"/>
                  </a:lnTo>
                  <a:lnTo>
                    <a:pt x="249" y="588"/>
                  </a:lnTo>
                  <a:lnTo>
                    <a:pt x="246" y="591"/>
                  </a:lnTo>
                  <a:lnTo>
                    <a:pt x="245" y="592"/>
                  </a:lnTo>
                  <a:lnTo>
                    <a:pt x="241" y="599"/>
                  </a:lnTo>
                  <a:lnTo>
                    <a:pt x="234" y="611"/>
                  </a:lnTo>
                  <a:lnTo>
                    <a:pt x="230" y="617"/>
                  </a:lnTo>
                  <a:lnTo>
                    <a:pt x="231" y="624"/>
                  </a:lnTo>
                  <a:lnTo>
                    <a:pt x="224" y="638"/>
                  </a:lnTo>
                  <a:lnTo>
                    <a:pt x="229" y="652"/>
                  </a:lnTo>
                  <a:lnTo>
                    <a:pt x="229" y="652"/>
                  </a:lnTo>
                  <a:lnTo>
                    <a:pt x="231" y="658"/>
                  </a:lnTo>
                  <a:lnTo>
                    <a:pt x="229" y="662"/>
                  </a:lnTo>
                  <a:lnTo>
                    <a:pt x="228" y="664"/>
                  </a:lnTo>
                  <a:lnTo>
                    <a:pt x="228" y="670"/>
                  </a:lnTo>
                  <a:lnTo>
                    <a:pt x="229" y="677"/>
                  </a:lnTo>
                  <a:lnTo>
                    <a:pt x="228" y="681"/>
                  </a:lnTo>
                  <a:lnTo>
                    <a:pt x="228" y="686"/>
                  </a:lnTo>
                  <a:lnTo>
                    <a:pt x="234" y="706"/>
                  </a:lnTo>
                  <a:lnTo>
                    <a:pt x="234" y="711"/>
                  </a:lnTo>
                  <a:lnTo>
                    <a:pt x="233" y="714"/>
                  </a:lnTo>
                  <a:lnTo>
                    <a:pt x="232" y="727"/>
                  </a:lnTo>
                  <a:lnTo>
                    <a:pt x="229" y="744"/>
                  </a:lnTo>
                  <a:lnTo>
                    <a:pt x="233" y="748"/>
                  </a:lnTo>
                  <a:lnTo>
                    <a:pt x="240" y="754"/>
                  </a:lnTo>
                  <a:lnTo>
                    <a:pt x="243" y="756"/>
                  </a:lnTo>
                  <a:lnTo>
                    <a:pt x="248" y="762"/>
                  </a:lnTo>
                  <a:lnTo>
                    <a:pt x="252" y="768"/>
                  </a:lnTo>
                  <a:lnTo>
                    <a:pt x="251" y="772"/>
                  </a:lnTo>
                  <a:lnTo>
                    <a:pt x="250" y="776"/>
                  </a:lnTo>
                  <a:lnTo>
                    <a:pt x="249" y="780"/>
                  </a:lnTo>
                  <a:lnTo>
                    <a:pt x="247" y="784"/>
                  </a:lnTo>
                  <a:lnTo>
                    <a:pt x="246" y="787"/>
                  </a:lnTo>
                  <a:lnTo>
                    <a:pt x="246" y="788"/>
                  </a:lnTo>
                  <a:lnTo>
                    <a:pt x="239" y="788"/>
                  </a:lnTo>
                  <a:lnTo>
                    <a:pt x="235" y="789"/>
                  </a:lnTo>
                  <a:lnTo>
                    <a:pt x="234" y="791"/>
                  </a:lnTo>
                  <a:lnTo>
                    <a:pt x="234" y="798"/>
                  </a:lnTo>
                  <a:lnTo>
                    <a:pt x="238" y="811"/>
                  </a:lnTo>
                  <a:lnTo>
                    <a:pt x="242" y="820"/>
                  </a:lnTo>
                  <a:lnTo>
                    <a:pt x="243" y="826"/>
                  </a:lnTo>
                  <a:lnTo>
                    <a:pt x="242" y="832"/>
                  </a:lnTo>
                  <a:lnTo>
                    <a:pt x="240" y="835"/>
                  </a:lnTo>
                  <a:lnTo>
                    <a:pt x="240" y="839"/>
                  </a:lnTo>
                  <a:lnTo>
                    <a:pt x="240" y="847"/>
                  </a:lnTo>
                  <a:lnTo>
                    <a:pt x="237" y="851"/>
                  </a:lnTo>
                  <a:lnTo>
                    <a:pt x="233" y="856"/>
                  </a:lnTo>
                  <a:lnTo>
                    <a:pt x="230" y="859"/>
                  </a:lnTo>
                  <a:lnTo>
                    <a:pt x="227" y="860"/>
                  </a:lnTo>
                  <a:lnTo>
                    <a:pt x="224" y="861"/>
                  </a:lnTo>
                  <a:lnTo>
                    <a:pt x="222" y="862"/>
                  </a:lnTo>
                  <a:lnTo>
                    <a:pt x="221" y="867"/>
                  </a:lnTo>
                  <a:lnTo>
                    <a:pt x="219" y="873"/>
                  </a:lnTo>
                  <a:lnTo>
                    <a:pt x="214" y="879"/>
                  </a:lnTo>
                  <a:lnTo>
                    <a:pt x="215" y="881"/>
                  </a:lnTo>
                  <a:lnTo>
                    <a:pt x="216" y="889"/>
                  </a:lnTo>
                  <a:lnTo>
                    <a:pt x="218" y="898"/>
                  </a:lnTo>
                  <a:lnTo>
                    <a:pt x="217" y="906"/>
                  </a:lnTo>
                  <a:lnTo>
                    <a:pt x="215" y="914"/>
                  </a:lnTo>
                  <a:lnTo>
                    <a:pt x="213" y="920"/>
                  </a:lnTo>
                  <a:lnTo>
                    <a:pt x="210" y="922"/>
                  </a:lnTo>
                  <a:lnTo>
                    <a:pt x="208" y="921"/>
                  </a:lnTo>
                  <a:lnTo>
                    <a:pt x="205" y="913"/>
                  </a:lnTo>
                  <a:lnTo>
                    <a:pt x="205" y="911"/>
                  </a:lnTo>
                  <a:lnTo>
                    <a:pt x="205" y="909"/>
                  </a:lnTo>
                  <a:lnTo>
                    <a:pt x="197" y="907"/>
                  </a:lnTo>
                  <a:lnTo>
                    <a:pt x="196" y="907"/>
                  </a:lnTo>
                  <a:lnTo>
                    <a:pt x="193" y="905"/>
                  </a:lnTo>
                  <a:lnTo>
                    <a:pt x="191" y="905"/>
                  </a:lnTo>
                  <a:lnTo>
                    <a:pt x="188" y="904"/>
                  </a:lnTo>
                  <a:lnTo>
                    <a:pt x="185" y="897"/>
                  </a:lnTo>
                  <a:lnTo>
                    <a:pt x="182" y="892"/>
                  </a:lnTo>
                  <a:lnTo>
                    <a:pt x="182" y="889"/>
                  </a:lnTo>
                  <a:lnTo>
                    <a:pt x="182" y="878"/>
                  </a:lnTo>
                  <a:lnTo>
                    <a:pt x="181" y="874"/>
                  </a:lnTo>
                  <a:lnTo>
                    <a:pt x="181" y="869"/>
                  </a:lnTo>
                  <a:lnTo>
                    <a:pt x="179" y="873"/>
                  </a:lnTo>
                  <a:lnTo>
                    <a:pt x="180" y="879"/>
                  </a:lnTo>
                  <a:lnTo>
                    <a:pt x="177" y="882"/>
                  </a:lnTo>
                  <a:lnTo>
                    <a:pt x="174" y="884"/>
                  </a:lnTo>
                  <a:lnTo>
                    <a:pt x="175" y="887"/>
                  </a:lnTo>
                  <a:lnTo>
                    <a:pt x="176" y="888"/>
                  </a:lnTo>
                  <a:lnTo>
                    <a:pt x="176" y="892"/>
                  </a:lnTo>
                  <a:lnTo>
                    <a:pt x="175" y="898"/>
                  </a:lnTo>
                  <a:lnTo>
                    <a:pt x="170" y="911"/>
                  </a:lnTo>
                  <a:lnTo>
                    <a:pt x="168" y="913"/>
                  </a:lnTo>
                  <a:lnTo>
                    <a:pt x="168" y="915"/>
                  </a:lnTo>
                  <a:lnTo>
                    <a:pt x="165" y="913"/>
                  </a:lnTo>
                  <a:lnTo>
                    <a:pt x="161" y="917"/>
                  </a:lnTo>
                  <a:lnTo>
                    <a:pt x="157" y="918"/>
                  </a:lnTo>
                  <a:lnTo>
                    <a:pt x="156" y="914"/>
                  </a:lnTo>
                  <a:lnTo>
                    <a:pt x="151" y="908"/>
                  </a:lnTo>
                  <a:lnTo>
                    <a:pt x="148" y="908"/>
                  </a:lnTo>
                  <a:lnTo>
                    <a:pt x="150" y="911"/>
                  </a:lnTo>
                  <a:lnTo>
                    <a:pt x="153" y="915"/>
                  </a:lnTo>
                  <a:lnTo>
                    <a:pt x="151" y="917"/>
                  </a:lnTo>
                  <a:lnTo>
                    <a:pt x="150" y="918"/>
                  </a:lnTo>
                  <a:lnTo>
                    <a:pt x="148" y="919"/>
                  </a:lnTo>
                  <a:lnTo>
                    <a:pt x="140" y="924"/>
                  </a:lnTo>
                  <a:lnTo>
                    <a:pt x="143" y="927"/>
                  </a:lnTo>
                  <a:lnTo>
                    <a:pt x="141" y="930"/>
                  </a:lnTo>
                  <a:lnTo>
                    <a:pt x="138" y="931"/>
                  </a:lnTo>
                  <a:lnTo>
                    <a:pt x="137" y="933"/>
                  </a:lnTo>
                  <a:lnTo>
                    <a:pt x="136" y="935"/>
                  </a:lnTo>
                  <a:lnTo>
                    <a:pt x="129" y="941"/>
                  </a:lnTo>
                  <a:lnTo>
                    <a:pt x="116" y="957"/>
                  </a:lnTo>
                  <a:lnTo>
                    <a:pt x="109" y="962"/>
                  </a:lnTo>
                  <a:lnTo>
                    <a:pt x="105" y="966"/>
                  </a:lnTo>
                  <a:lnTo>
                    <a:pt x="101" y="966"/>
                  </a:lnTo>
                  <a:lnTo>
                    <a:pt x="96" y="970"/>
                  </a:lnTo>
                  <a:lnTo>
                    <a:pt x="83" y="974"/>
                  </a:lnTo>
                  <a:lnTo>
                    <a:pt x="74" y="972"/>
                  </a:lnTo>
                  <a:lnTo>
                    <a:pt x="69" y="973"/>
                  </a:lnTo>
                  <a:lnTo>
                    <a:pt x="65" y="971"/>
                  </a:lnTo>
                  <a:lnTo>
                    <a:pt x="65" y="969"/>
                  </a:lnTo>
                  <a:lnTo>
                    <a:pt x="65" y="968"/>
                  </a:lnTo>
                  <a:lnTo>
                    <a:pt x="66" y="966"/>
                  </a:lnTo>
                  <a:lnTo>
                    <a:pt x="65" y="966"/>
                  </a:lnTo>
                  <a:lnTo>
                    <a:pt x="62" y="966"/>
                  </a:lnTo>
                  <a:lnTo>
                    <a:pt x="61" y="967"/>
                  </a:lnTo>
                  <a:lnTo>
                    <a:pt x="61" y="970"/>
                  </a:lnTo>
                  <a:lnTo>
                    <a:pt x="60" y="971"/>
                  </a:lnTo>
                  <a:lnTo>
                    <a:pt x="56" y="969"/>
                  </a:lnTo>
                  <a:lnTo>
                    <a:pt x="55" y="968"/>
                  </a:lnTo>
                  <a:lnTo>
                    <a:pt x="56" y="964"/>
                  </a:lnTo>
                  <a:lnTo>
                    <a:pt x="59" y="962"/>
                  </a:lnTo>
                  <a:lnTo>
                    <a:pt x="58" y="961"/>
                  </a:lnTo>
                  <a:lnTo>
                    <a:pt x="58" y="959"/>
                  </a:lnTo>
                  <a:lnTo>
                    <a:pt x="56" y="959"/>
                  </a:lnTo>
                  <a:lnTo>
                    <a:pt x="53" y="960"/>
                  </a:lnTo>
                  <a:lnTo>
                    <a:pt x="49" y="959"/>
                  </a:lnTo>
                  <a:lnTo>
                    <a:pt x="39" y="953"/>
                  </a:lnTo>
                  <a:lnTo>
                    <a:pt x="37" y="949"/>
                  </a:lnTo>
                  <a:lnTo>
                    <a:pt x="28" y="944"/>
                  </a:lnTo>
                  <a:lnTo>
                    <a:pt x="24" y="938"/>
                  </a:lnTo>
                  <a:lnTo>
                    <a:pt x="22" y="932"/>
                  </a:lnTo>
                  <a:lnTo>
                    <a:pt x="22" y="926"/>
                  </a:lnTo>
                  <a:lnTo>
                    <a:pt x="23" y="917"/>
                  </a:lnTo>
                  <a:lnTo>
                    <a:pt x="25" y="914"/>
                  </a:lnTo>
                  <a:lnTo>
                    <a:pt x="33" y="918"/>
                  </a:lnTo>
                  <a:lnTo>
                    <a:pt x="40" y="923"/>
                  </a:lnTo>
                  <a:lnTo>
                    <a:pt x="41" y="923"/>
                  </a:lnTo>
                  <a:lnTo>
                    <a:pt x="44" y="919"/>
                  </a:lnTo>
                  <a:lnTo>
                    <a:pt x="49" y="915"/>
                  </a:lnTo>
                  <a:lnTo>
                    <a:pt x="47" y="914"/>
                  </a:lnTo>
                  <a:lnTo>
                    <a:pt x="40" y="918"/>
                  </a:lnTo>
                  <a:lnTo>
                    <a:pt x="38" y="916"/>
                  </a:lnTo>
                  <a:lnTo>
                    <a:pt x="34" y="912"/>
                  </a:lnTo>
                  <a:lnTo>
                    <a:pt x="34" y="909"/>
                  </a:lnTo>
                  <a:lnTo>
                    <a:pt x="36" y="907"/>
                  </a:lnTo>
                  <a:lnTo>
                    <a:pt x="36" y="904"/>
                  </a:lnTo>
                  <a:lnTo>
                    <a:pt x="35" y="901"/>
                  </a:lnTo>
                  <a:lnTo>
                    <a:pt x="36" y="897"/>
                  </a:lnTo>
                  <a:lnTo>
                    <a:pt x="39" y="893"/>
                  </a:lnTo>
                  <a:lnTo>
                    <a:pt x="43" y="889"/>
                  </a:lnTo>
                  <a:lnTo>
                    <a:pt x="47" y="884"/>
                  </a:lnTo>
                  <a:lnTo>
                    <a:pt x="50" y="882"/>
                  </a:lnTo>
                  <a:lnTo>
                    <a:pt x="50" y="881"/>
                  </a:lnTo>
                  <a:lnTo>
                    <a:pt x="46" y="883"/>
                  </a:lnTo>
                  <a:lnTo>
                    <a:pt x="42" y="885"/>
                  </a:lnTo>
                  <a:lnTo>
                    <a:pt x="38" y="890"/>
                  </a:lnTo>
                  <a:lnTo>
                    <a:pt x="32" y="894"/>
                  </a:lnTo>
                  <a:lnTo>
                    <a:pt x="28" y="895"/>
                  </a:lnTo>
                  <a:lnTo>
                    <a:pt x="27" y="896"/>
                  </a:lnTo>
                  <a:lnTo>
                    <a:pt x="24" y="898"/>
                  </a:lnTo>
                  <a:lnTo>
                    <a:pt x="21" y="903"/>
                  </a:lnTo>
                  <a:lnTo>
                    <a:pt x="17" y="905"/>
                  </a:lnTo>
                  <a:lnTo>
                    <a:pt x="11" y="905"/>
                  </a:lnTo>
                  <a:lnTo>
                    <a:pt x="10" y="901"/>
                  </a:lnTo>
                  <a:lnTo>
                    <a:pt x="12" y="888"/>
                  </a:lnTo>
                  <a:lnTo>
                    <a:pt x="14" y="881"/>
                  </a:lnTo>
                  <a:lnTo>
                    <a:pt x="16" y="876"/>
                  </a:lnTo>
                  <a:lnTo>
                    <a:pt x="19" y="875"/>
                  </a:lnTo>
                  <a:lnTo>
                    <a:pt x="21" y="872"/>
                  </a:lnTo>
                  <a:lnTo>
                    <a:pt x="23" y="872"/>
                  </a:lnTo>
                  <a:lnTo>
                    <a:pt x="24" y="873"/>
                  </a:lnTo>
                  <a:lnTo>
                    <a:pt x="30" y="875"/>
                  </a:lnTo>
                  <a:lnTo>
                    <a:pt x="33" y="870"/>
                  </a:lnTo>
                  <a:lnTo>
                    <a:pt x="37" y="870"/>
                  </a:lnTo>
                  <a:lnTo>
                    <a:pt x="44" y="865"/>
                  </a:lnTo>
                  <a:lnTo>
                    <a:pt x="44" y="864"/>
                  </a:lnTo>
                  <a:lnTo>
                    <a:pt x="39" y="865"/>
                  </a:lnTo>
                  <a:lnTo>
                    <a:pt x="36" y="866"/>
                  </a:lnTo>
                  <a:lnTo>
                    <a:pt x="32" y="867"/>
                  </a:lnTo>
                  <a:lnTo>
                    <a:pt x="30" y="866"/>
                  </a:lnTo>
                  <a:lnTo>
                    <a:pt x="29" y="862"/>
                  </a:lnTo>
                  <a:lnTo>
                    <a:pt x="30" y="859"/>
                  </a:lnTo>
                  <a:lnTo>
                    <a:pt x="37" y="852"/>
                  </a:lnTo>
                  <a:lnTo>
                    <a:pt x="39" y="849"/>
                  </a:lnTo>
                  <a:lnTo>
                    <a:pt x="41" y="846"/>
                  </a:lnTo>
                  <a:lnTo>
                    <a:pt x="41" y="844"/>
                  </a:lnTo>
                  <a:lnTo>
                    <a:pt x="42" y="839"/>
                  </a:lnTo>
                  <a:lnTo>
                    <a:pt x="48" y="832"/>
                  </a:lnTo>
                  <a:lnTo>
                    <a:pt x="53" y="828"/>
                  </a:lnTo>
                  <a:lnTo>
                    <a:pt x="55" y="831"/>
                  </a:lnTo>
                  <a:lnTo>
                    <a:pt x="54" y="841"/>
                  </a:lnTo>
                  <a:lnTo>
                    <a:pt x="54" y="844"/>
                  </a:lnTo>
                  <a:lnTo>
                    <a:pt x="58" y="831"/>
                  </a:lnTo>
                  <a:lnTo>
                    <a:pt x="60" y="828"/>
                  </a:lnTo>
                  <a:lnTo>
                    <a:pt x="62" y="825"/>
                  </a:lnTo>
                  <a:lnTo>
                    <a:pt x="67" y="824"/>
                  </a:lnTo>
                  <a:lnTo>
                    <a:pt x="68" y="822"/>
                  </a:lnTo>
                  <a:lnTo>
                    <a:pt x="62" y="822"/>
                  </a:lnTo>
                  <a:lnTo>
                    <a:pt x="48" y="828"/>
                  </a:lnTo>
                  <a:lnTo>
                    <a:pt x="42" y="832"/>
                  </a:lnTo>
                  <a:lnTo>
                    <a:pt x="40" y="836"/>
                  </a:lnTo>
                  <a:lnTo>
                    <a:pt x="36" y="841"/>
                  </a:lnTo>
                  <a:lnTo>
                    <a:pt x="34" y="844"/>
                  </a:lnTo>
                  <a:lnTo>
                    <a:pt x="33" y="850"/>
                  </a:lnTo>
                  <a:lnTo>
                    <a:pt x="31" y="852"/>
                  </a:lnTo>
                  <a:lnTo>
                    <a:pt x="28" y="853"/>
                  </a:lnTo>
                  <a:lnTo>
                    <a:pt x="23" y="860"/>
                  </a:lnTo>
                  <a:lnTo>
                    <a:pt x="21" y="865"/>
                  </a:lnTo>
                  <a:lnTo>
                    <a:pt x="17" y="869"/>
                  </a:lnTo>
                  <a:lnTo>
                    <a:pt x="14" y="872"/>
                  </a:lnTo>
                  <a:lnTo>
                    <a:pt x="13" y="873"/>
                  </a:lnTo>
                  <a:lnTo>
                    <a:pt x="12" y="876"/>
                  </a:lnTo>
                  <a:lnTo>
                    <a:pt x="11" y="876"/>
                  </a:lnTo>
                  <a:lnTo>
                    <a:pt x="9" y="874"/>
                  </a:lnTo>
                  <a:lnTo>
                    <a:pt x="9" y="870"/>
                  </a:lnTo>
                  <a:lnTo>
                    <a:pt x="10" y="864"/>
                  </a:lnTo>
                  <a:lnTo>
                    <a:pt x="12" y="860"/>
                  </a:lnTo>
                  <a:lnTo>
                    <a:pt x="13" y="855"/>
                  </a:lnTo>
                  <a:lnTo>
                    <a:pt x="11" y="851"/>
                  </a:lnTo>
                  <a:lnTo>
                    <a:pt x="12" y="848"/>
                  </a:lnTo>
                  <a:lnTo>
                    <a:pt x="14" y="848"/>
                  </a:lnTo>
                  <a:lnTo>
                    <a:pt x="18" y="850"/>
                  </a:lnTo>
                  <a:lnTo>
                    <a:pt x="21" y="850"/>
                  </a:lnTo>
                  <a:lnTo>
                    <a:pt x="28" y="846"/>
                  </a:lnTo>
                  <a:lnTo>
                    <a:pt x="27" y="844"/>
                  </a:lnTo>
                  <a:lnTo>
                    <a:pt x="24" y="844"/>
                  </a:lnTo>
                  <a:lnTo>
                    <a:pt x="19" y="844"/>
                  </a:lnTo>
                  <a:lnTo>
                    <a:pt x="15" y="841"/>
                  </a:lnTo>
                  <a:lnTo>
                    <a:pt x="12" y="835"/>
                  </a:lnTo>
                  <a:lnTo>
                    <a:pt x="10" y="826"/>
                  </a:lnTo>
                  <a:lnTo>
                    <a:pt x="11" y="823"/>
                  </a:lnTo>
                  <a:lnTo>
                    <a:pt x="23" y="815"/>
                  </a:lnTo>
                  <a:lnTo>
                    <a:pt x="26" y="811"/>
                  </a:lnTo>
                  <a:lnTo>
                    <a:pt x="24" y="810"/>
                  </a:lnTo>
                  <a:lnTo>
                    <a:pt x="20" y="815"/>
                  </a:lnTo>
                  <a:lnTo>
                    <a:pt x="14" y="818"/>
                  </a:lnTo>
                  <a:lnTo>
                    <a:pt x="10" y="814"/>
                  </a:lnTo>
                  <a:lnTo>
                    <a:pt x="8" y="809"/>
                  </a:lnTo>
                  <a:lnTo>
                    <a:pt x="6" y="800"/>
                  </a:lnTo>
                  <a:lnTo>
                    <a:pt x="7" y="795"/>
                  </a:lnTo>
                  <a:lnTo>
                    <a:pt x="6" y="788"/>
                  </a:lnTo>
                  <a:lnTo>
                    <a:pt x="9" y="786"/>
                  </a:lnTo>
                  <a:lnTo>
                    <a:pt x="12" y="787"/>
                  </a:lnTo>
                  <a:lnTo>
                    <a:pt x="15" y="788"/>
                  </a:lnTo>
                  <a:lnTo>
                    <a:pt x="22" y="787"/>
                  </a:lnTo>
                  <a:lnTo>
                    <a:pt x="37" y="783"/>
                  </a:lnTo>
                  <a:lnTo>
                    <a:pt x="46" y="785"/>
                  </a:lnTo>
                  <a:lnTo>
                    <a:pt x="50" y="785"/>
                  </a:lnTo>
                  <a:lnTo>
                    <a:pt x="56" y="782"/>
                  </a:lnTo>
                  <a:lnTo>
                    <a:pt x="61" y="781"/>
                  </a:lnTo>
                  <a:lnTo>
                    <a:pt x="65" y="784"/>
                  </a:lnTo>
                  <a:lnTo>
                    <a:pt x="68" y="787"/>
                  </a:lnTo>
                  <a:lnTo>
                    <a:pt x="68" y="791"/>
                  </a:lnTo>
                  <a:lnTo>
                    <a:pt x="70" y="794"/>
                  </a:lnTo>
                  <a:lnTo>
                    <a:pt x="71" y="793"/>
                  </a:lnTo>
                  <a:lnTo>
                    <a:pt x="70" y="790"/>
                  </a:lnTo>
                  <a:lnTo>
                    <a:pt x="70" y="785"/>
                  </a:lnTo>
                  <a:lnTo>
                    <a:pt x="85" y="779"/>
                  </a:lnTo>
                  <a:lnTo>
                    <a:pt x="87" y="777"/>
                  </a:lnTo>
                  <a:lnTo>
                    <a:pt x="81" y="776"/>
                  </a:lnTo>
                  <a:lnTo>
                    <a:pt x="79" y="771"/>
                  </a:lnTo>
                  <a:lnTo>
                    <a:pt x="83" y="764"/>
                  </a:lnTo>
                  <a:lnTo>
                    <a:pt x="82" y="763"/>
                  </a:lnTo>
                  <a:lnTo>
                    <a:pt x="79" y="767"/>
                  </a:lnTo>
                  <a:lnTo>
                    <a:pt x="77" y="772"/>
                  </a:lnTo>
                  <a:lnTo>
                    <a:pt x="78" y="777"/>
                  </a:lnTo>
                  <a:lnTo>
                    <a:pt x="77" y="779"/>
                  </a:lnTo>
                  <a:lnTo>
                    <a:pt x="74" y="780"/>
                  </a:lnTo>
                  <a:lnTo>
                    <a:pt x="67" y="780"/>
                  </a:lnTo>
                  <a:lnTo>
                    <a:pt x="62" y="778"/>
                  </a:lnTo>
                  <a:lnTo>
                    <a:pt x="58" y="777"/>
                  </a:lnTo>
                  <a:lnTo>
                    <a:pt x="56" y="776"/>
                  </a:lnTo>
                  <a:lnTo>
                    <a:pt x="57" y="773"/>
                  </a:lnTo>
                  <a:lnTo>
                    <a:pt x="56" y="772"/>
                  </a:lnTo>
                  <a:lnTo>
                    <a:pt x="54" y="775"/>
                  </a:lnTo>
                  <a:lnTo>
                    <a:pt x="53" y="781"/>
                  </a:lnTo>
                  <a:lnTo>
                    <a:pt x="49" y="782"/>
                  </a:lnTo>
                  <a:lnTo>
                    <a:pt x="40" y="780"/>
                  </a:lnTo>
                  <a:lnTo>
                    <a:pt x="26" y="781"/>
                  </a:lnTo>
                  <a:lnTo>
                    <a:pt x="20" y="784"/>
                  </a:lnTo>
                  <a:lnTo>
                    <a:pt x="16" y="784"/>
                  </a:lnTo>
                  <a:lnTo>
                    <a:pt x="9" y="779"/>
                  </a:lnTo>
                  <a:lnTo>
                    <a:pt x="7" y="774"/>
                  </a:lnTo>
                  <a:lnTo>
                    <a:pt x="6" y="766"/>
                  </a:lnTo>
                  <a:lnTo>
                    <a:pt x="6" y="763"/>
                  </a:lnTo>
                  <a:lnTo>
                    <a:pt x="11" y="761"/>
                  </a:lnTo>
                  <a:lnTo>
                    <a:pt x="14" y="761"/>
                  </a:lnTo>
                  <a:lnTo>
                    <a:pt x="17" y="759"/>
                  </a:lnTo>
                  <a:lnTo>
                    <a:pt x="14" y="758"/>
                  </a:lnTo>
                  <a:lnTo>
                    <a:pt x="11" y="755"/>
                  </a:lnTo>
                  <a:lnTo>
                    <a:pt x="9" y="750"/>
                  </a:lnTo>
                  <a:lnTo>
                    <a:pt x="6" y="749"/>
                  </a:lnTo>
                  <a:lnTo>
                    <a:pt x="4" y="744"/>
                  </a:lnTo>
                  <a:lnTo>
                    <a:pt x="3" y="738"/>
                  </a:lnTo>
                  <a:lnTo>
                    <a:pt x="4" y="733"/>
                  </a:lnTo>
                  <a:lnTo>
                    <a:pt x="6" y="732"/>
                  </a:lnTo>
                  <a:lnTo>
                    <a:pt x="10" y="733"/>
                  </a:lnTo>
                  <a:lnTo>
                    <a:pt x="21" y="732"/>
                  </a:lnTo>
                  <a:lnTo>
                    <a:pt x="31" y="737"/>
                  </a:lnTo>
                  <a:lnTo>
                    <a:pt x="38" y="739"/>
                  </a:lnTo>
                  <a:lnTo>
                    <a:pt x="52" y="738"/>
                  </a:lnTo>
                  <a:lnTo>
                    <a:pt x="60" y="734"/>
                  </a:lnTo>
                  <a:lnTo>
                    <a:pt x="58" y="733"/>
                  </a:lnTo>
                  <a:lnTo>
                    <a:pt x="50" y="735"/>
                  </a:lnTo>
                  <a:lnTo>
                    <a:pt x="41" y="735"/>
                  </a:lnTo>
                  <a:lnTo>
                    <a:pt x="27" y="730"/>
                  </a:lnTo>
                  <a:lnTo>
                    <a:pt x="21" y="729"/>
                  </a:lnTo>
                  <a:lnTo>
                    <a:pt x="14" y="730"/>
                  </a:lnTo>
                  <a:lnTo>
                    <a:pt x="11" y="728"/>
                  </a:lnTo>
                  <a:lnTo>
                    <a:pt x="9" y="724"/>
                  </a:lnTo>
                  <a:lnTo>
                    <a:pt x="11" y="715"/>
                  </a:lnTo>
                  <a:lnTo>
                    <a:pt x="14" y="713"/>
                  </a:lnTo>
                  <a:lnTo>
                    <a:pt x="15" y="715"/>
                  </a:lnTo>
                  <a:lnTo>
                    <a:pt x="17" y="715"/>
                  </a:lnTo>
                  <a:lnTo>
                    <a:pt x="19" y="712"/>
                  </a:lnTo>
                  <a:lnTo>
                    <a:pt x="21" y="709"/>
                  </a:lnTo>
                  <a:lnTo>
                    <a:pt x="23" y="705"/>
                  </a:lnTo>
                  <a:lnTo>
                    <a:pt x="28" y="700"/>
                  </a:lnTo>
                  <a:lnTo>
                    <a:pt x="31" y="700"/>
                  </a:lnTo>
                  <a:lnTo>
                    <a:pt x="34" y="698"/>
                  </a:lnTo>
                  <a:lnTo>
                    <a:pt x="37" y="698"/>
                  </a:lnTo>
                  <a:lnTo>
                    <a:pt x="38" y="700"/>
                  </a:lnTo>
                  <a:lnTo>
                    <a:pt x="40" y="702"/>
                  </a:lnTo>
                  <a:lnTo>
                    <a:pt x="44" y="702"/>
                  </a:lnTo>
                  <a:lnTo>
                    <a:pt x="55" y="698"/>
                  </a:lnTo>
                  <a:lnTo>
                    <a:pt x="57" y="697"/>
                  </a:lnTo>
                  <a:lnTo>
                    <a:pt x="59" y="694"/>
                  </a:lnTo>
                  <a:lnTo>
                    <a:pt x="51" y="695"/>
                  </a:lnTo>
                  <a:lnTo>
                    <a:pt x="45" y="698"/>
                  </a:lnTo>
                  <a:lnTo>
                    <a:pt x="41" y="698"/>
                  </a:lnTo>
                  <a:lnTo>
                    <a:pt x="41" y="695"/>
                  </a:lnTo>
                  <a:lnTo>
                    <a:pt x="42" y="693"/>
                  </a:lnTo>
                  <a:lnTo>
                    <a:pt x="45" y="691"/>
                  </a:lnTo>
                  <a:lnTo>
                    <a:pt x="46" y="686"/>
                  </a:lnTo>
                  <a:lnTo>
                    <a:pt x="48" y="684"/>
                  </a:lnTo>
                  <a:lnTo>
                    <a:pt x="51" y="685"/>
                  </a:lnTo>
                  <a:lnTo>
                    <a:pt x="56" y="684"/>
                  </a:lnTo>
                  <a:lnTo>
                    <a:pt x="60" y="683"/>
                  </a:lnTo>
                  <a:lnTo>
                    <a:pt x="67" y="683"/>
                  </a:lnTo>
                  <a:lnTo>
                    <a:pt x="77" y="685"/>
                  </a:lnTo>
                  <a:lnTo>
                    <a:pt x="84" y="689"/>
                  </a:lnTo>
                  <a:lnTo>
                    <a:pt x="86" y="689"/>
                  </a:lnTo>
                  <a:lnTo>
                    <a:pt x="89" y="688"/>
                  </a:lnTo>
                  <a:lnTo>
                    <a:pt x="90" y="686"/>
                  </a:lnTo>
                  <a:lnTo>
                    <a:pt x="85" y="684"/>
                  </a:lnTo>
                  <a:lnTo>
                    <a:pt x="85" y="682"/>
                  </a:lnTo>
                  <a:lnTo>
                    <a:pt x="85" y="680"/>
                  </a:lnTo>
                  <a:lnTo>
                    <a:pt x="93" y="677"/>
                  </a:lnTo>
                  <a:lnTo>
                    <a:pt x="103" y="676"/>
                  </a:lnTo>
                  <a:lnTo>
                    <a:pt x="101" y="674"/>
                  </a:lnTo>
                  <a:lnTo>
                    <a:pt x="81" y="678"/>
                  </a:lnTo>
                  <a:lnTo>
                    <a:pt x="76" y="675"/>
                  </a:lnTo>
                  <a:lnTo>
                    <a:pt x="72" y="675"/>
                  </a:lnTo>
                  <a:lnTo>
                    <a:pt x="69" y="676"/>
                  </a:lnTo>
                  <a:lnTo>
                    <a:pt x="62" y="678"/>
                  </a:lnTo>
                  <a:lnTo>
                    <a:pt x="60" y="677"/>
                  </a:lnTo>
                  <a:lnTo>
                    <a:pt x="62" y="672"/>
                  </a:lnTo>
                  <a:lnTo>
                    <a:pt x="66" y="665"/>
                  </a:lnTo>
                  <a:lnTo>
                    <a:pt x="67" y="663"/>
                  </a:lnTo>
                  <a:lnTo>
                    <a:pt x="69" y="661"/>
                  </a:lnTo>
                  <a:lnTo>
                    <a:pt x="81" y="656"/>
                  </a:lnTo>
                  <a:lnTo>
                    <a:pt x="86" y="651"/>
                  </a:lnTo>
                  <a:lnTo>
                    <a:pt x="89" y="650"/>
                  </a:lnTo>
                  <a:lnTo>
                    <a:pt x="91" y="651"/>
                  </a:lnTo>
                  <a:lnTo>
                    <a:pt x="95" y="650"/>
                  </a:lnTo>
                  <a:lnTo>
                    <a:pt x="103" y="652"/>
                  </a:lnTo>
                  <a:lnTo>
                    <a:pt x="106" y="658"/>
                  </a:lnTo>
                  <a:lnTo>
                    <a:pt x="109" y="660"/>
                  </a:lnTo>
                  <a:lnTo>
                    <a:pt x="119" y="668"/>
                  </a:lnTo>
                  <a:lnTo>
                    <a:pt x="119" y="666"/>
                  </a:lnTo>
                  <a:lnTo>
                    <a:pt x="110" y="655"/>
                  </a:lnTo>
                  <a:lnTo>
                    <a:pt x="107" y="652"/>
                  </a:lnTo>
                  <a:lnTo>
                    <a:pt x="104" y="647"/>
                  </a:lnTo>
                  <a:lnTo>
                    <a:pt x="105" y="642"/>
                  </a:lnTo>
                  <a:lnTo>
                    <a:pt x="108" y="638"/>
                  </a:lnTo>
                  <a:lnTo>
                    <a:pt x="118" y="636"/>
                  </a:lnTo>
                  <a:lnTo>
                    <a:pt x="119" y="634"/>
                  </a:lnTo>
                  <a:lnTo>
                    <a:pt x="120" y="631"/>
                  </a:lnTo>
                  <a:lnTo>
                    <a:pt x="118" y="628"/>
                  </a:lnTo>
                  <a:lnTo>
                    <a:pt x="115" y="629"/>
                  </a:lnTo>
                  <a:lnTo>
                    <a:pt x="112" y="627"/>
                  </a:lnTo>
                  <a:lnTo>
                    <a:pt x="111" y="623"/>
                  </a:lnTo>
                  <a:lnTo>
                    <a:pt x="112" y="621"/>
                  </a:lnTo>
                  <a:lnTo>
                    <a:pt x="118" y="616"/>
                  </a:lnTo>
                  <a:lnTo>
                    <a:pt x="121" y="615"/>
                  </a:lnTo>
                  <a:lnTo>
                    <a:pt x="126" y="613"/>
                  </a:lnTo>
                  <a:lnTo>
                    <a:pt x="135" y="617"/>
                  </a:lnTo>
                  <a:lnTo>
                    <a:pt x="136" y="619"/>
                  </a:lnTo>
                  <a:lnTo>
                    <a:pt x="133" y="623"/>
                  </a:lnTo>
                  <a:lnTo>
                    <a:pt x="133" y="626"/>
                  </a:lnTo>
                  <a:lnTo>
                    <a:pt x="136" y="626"/>
                  </a:lnTo>
                  <a:lnTo>
                    <a:pt x="141" y="618"/>
                  </a:lnTo>
                  <a:lnTo>
                    <a:pt x="147" y="617"/>
                  </a:lnTo>
                  <a:lnTo>
                    <a:pt x="150" y="616"/>
                  </a:lnTo>
                  <a:lnTo>
                    <a:pt x="153" y="615"/>
                  </a:lnTo>
                  <a:lnTo>
                    <a:pt x="157" y="622"/>
                  </a:lnTo>
                  <a:lnTo>
                    <a:pt x="159" y="624"/>
                  </a:lnTo>
                  <a:lnTo>
                    <a:pt x="160" y="625"/>
                  </a:lnTo>
                  <a:lnTo>
                    <a:pt x="161" y="631"/>
                  </a:lnTo>
                  <a:lnTo>
                    <a:pt x="163" y="631"/>
                  </a:lnTo>
                  <a:lnTo>
                    <a:pt x="164" y="628"/>
                  </a:lnTo>
                  <a:lnTo>
                    <a:pt x="168" y="626"/>
                  </a:lnTo>
                  <a:lnTo>
                    <a:pt x="173" y="625"/>
                  </a:lnTo>
                  <a:lnTo>
                    <a:pt x="180" y="627"/>
                  </a:lnTo>
                  <a:lnTo>
                    <a:pt x="184" y="626"/>
                  </a:lnTo>
                  <a:lnTo>
                    <a:pt x="186" y="626"/>
                  </a:lnTo>
                  <a:lnTo>
                    <a:pt x="184" y="621"/>
                  </a:lnTo>
                  <a:lnTo>
                    <a:pt x="183" y="619"/>
                  </a:lnTo>
                  <a:lnTo>
                    <a:pt x="185" y="615"/>
                  </a:lnTo>
                  <a:lnTo>
                    <a:pt x="186" y="613"/>
                  </a:lnTo>
                  <a:lnTo>
                    <a:pt x="192" y="609"/>
                  </a:lnTo>
                  <a:lnTo>
                    <a:pt x="197" y="608"/>
                  </a:lnTo>
                  <a:lnTo>
                    <a:pt x="200" y="605"/>
                  </a:lnTo>
                  <a:lnTo>
                    <a:pt x="205" y="602"/>
                  </a:lnTo>
                  <a:lnTo>
                    <a:pt x="204" y="600"/>
                  </a:lnTo>
                  <a:lnTo>
                    <a:pt x="203" y="597"/>
                  </a:lnTo>
                  <a:lnTo>
                    <a:pt x="200" y="597"/>
                  </a:lnTo>
                  <a:lnTo>
                    <a:pt x="199" y="595"/>
                  </a:lnTo>
                  <a:lnTo>
                    <a:pt x="202" y="592"/>
                  </a:lnTo>
                  <a:lnTo>
                    <a:pt x="207" y="588"/>
                  </a:lnTo>
                  <a:lnTo>
                    <a:pt x="206" y="586"/>
                  </a:lnTo>
                  <a:lnTo>
                    <a:pt x="203" y="585"/>
                  </a:lnTo>
                  <a:lnTo>
                    <a:pt x="200" y="586"/>
                  </a:lnTo>
                  <a:lnTo>
                    <a:pt x="195" y="589"/>
                  </a:lnTo>
                  <a:lnTo>
                    <a:pt x="190" y="594"/>
                  </a:lnTo>
                  <a:lnTo>
                    <a:pt x="192" y="595"/>
                  </a:lnTo>
                  <a:lnTo>
                    <a:pt x="195" y="599"/>
                  </a:lnTo>
                  <a:lnTo>
                    <a:pt x="191" y="604"/>
                  </a:lnTo>
                  <a:lnTo>
                    <a:pt x="173" y="618"/>
                  </a:lnTo>
                  <a:lnTo>
                    <a:pt x="164" y="622"/>
                  </a:lnTo>
                  <a:lnTo>
                    <a:pt x="160" y="622"/>
                  </a:lnTo>
                  <a:lnTo>
                    <a:pt x="159" y="618"/>
                  </a:lnTo>
                  <a:lnTo>
                    <a:pt x="157" y="615"/>
                  </a:lnTo>
                  <a:lnTo>
                    <a:pt x="155" y="609"/>
                  </a:lnTo>
                  <a:lnTo>
                    <a:pt x="151" y="609"/>
                  </a:lnTo>
                  <a:lnTo>
                    <a:pt x="149" y="611"/>
                  </a:lnTo>
                  <a:lnTo>
                    <a:pt x="148" y="609"/>
                  </a:lnTo>
                  <a:lnTo>
                    <a:pt x="150" y="603"/>
                  </a:lnTo>
                  <a:lnTo>
                    <a:pt x="153" y="598"/>
                  </a:lnTo>
                  <a:lnTo>
                    <a:pt x="158" y="594"/>
                  </a:lnTo>
                  <a:lnTo>
                    <a:pt x="160" y="589"/>
                  </a:lnTo>
                  <a:lnTo>
                    <a:pt x="162" y="582"/>
                  </a:lnTo>
                  <a:lnTo>
                    <a:pt x="169" y="575"/>
                  </a:lnTo>
                  <a:lnTo>
                    <a:pt x="180" y="558"/>
                  </a:lnTo>
                  <a:lnTo>
                    <a:pt x="188" y="553"/>
                  </a:lnTo>
                  <a:lnTo>
                    <a:pt x="191" y="547"/>
                  </a:lnTo>
                  <a:lnTo>
                    <a:pt x="196" y="544"/>
                  </a:lnTo>
                  <a:lnTo>
                    <a:pt x="200" y="539"/>
                  </a:lnTo>
                  <a:lnTo>
                    <a:pt x="203" y="539"/>
                  </a:lnTo>
                  <a:lnTo>
                    <a:pt x="209" y="535"/>
                  </a:lnTo>
                  <a:lnTo>
                    <a:pt x="213" y="529"/>
                  </a:lnTo>
                  <a:lnTo>
                    <a:pt x="211" y="529"/>
                  </a:lnTo>
                  <a:lnTo>
                    <a:pt x="205" y="532"/>
                  </a:lnTo>
                  <a:lnTo>
                    <a:pt x="202" y="534"/>
                  </a:lnTo>
                  <a:lnTo>
                    <a:pt x="203" y="528"/>
                  </a:lnTo>
                  <a:lnTo>
                    <a:pt x="204" y="523"/>
                  </a:lnTo>
                  <a:lnTo>
                    <a:pt x="208" y="518"/>
                  </a:lnTo>
                  <a:lnTo>
                    <a:pt x="229" y="503"/>
                  </a:lnTo>
                  <a:lnTo>
                    <a:pt x="231" y="505"/>
                  </a:lnTo>
                  <a:lnTo>
                    <a:pt x="234" y="509"/>
                  </a:lnTo>
                  <a:lnTo>
                    <a:pt x="240" y="508"/>
                  </a:lnTo>
                  <a:lnTo>
                    <a:pt x="247" y="500"/>
                  </a:lnTo>
                  <a:lnTo>
                    <a:pt x="253" y="491"/>
                  </a:lnTo>
                  <a:lnTo>
                    <a:pt x="250" y="492"/>
                  </a:lnTo>
                  <a:lnTo>
                    <a:pt x="247" y="496"/>
                  </a:lnTo>
                  <a:lnTo>
                    <a:pt x="240" y="501"/>
                  </a:lnTo>
                  <a:lnTo>
                    <a:pt x="237" y="502"/>
                  </a:lnTo>
                  <a:lnTo>
                    <a:pt x="236" y="501"/>
                  </a:lnTo>
                  <a:lnTo>
                    <a:pt x="235" y="498"/>
                  </a:lnTo>
                  <a:lnTo>
                    <a:pt x="232" y="497"/>
                  </a:lnTo>
                  <a:lnTo>
                    <a:pt x="231" y="498"/>
                  </a:lnTo>
                  <a:lnTo>
                    <a:pt x="228" y="495"/>
                  </a:lnTo>
                  <a:lnTo>
                    <a:pt x="228" y="489"/>
                  </a:lnTo>
                  <a:lnTo>
                    <a:pt x="231" y="480"/>
                  </a:lnTo>
                  <a:lnTo>
                    <a:pt x="233" y="473"/>
                  </a:lnTo>
                  <a:lnTo>
                    <a:pt x="235" y="469"/>
                  </a:lnTo>
                  <a:lnTo>
                    <a:pt x="244" y="455"/>
                  </a:lnTo>
                  <a:lnTo>
                    <a:pt x="246" y="448"/>
                  </a:lnTo>
                  <a:lnTo>
                    <a:pt x="250" y="444"/>
                  </a:lnTo>
                  <a:lnTo>
                    <a:pt x="255" y="445"/>
                  </a:lnTo>
                  <a:lnTo>
                    <a:pt x="257" y="444"/>
                  </a:lnTo>
                  <a:lnTo>
                    <a:pt x="255" y="439"/>
                  </a:lnTo>
                  <a:lnTo>
                    <a:pt x="249" y="435"/>
                  </a:lnTo>
                  <a:lnTo>
                    <a:pt x="249" y="433"/>
                  </a:lnTo>
                  <a:lnTo>
                    <a:pt x="268" y="427"/>
                  </a:lnTo>
                  <a:lnTo>
                    <a:pt x="276" y="427"/>
                  </a:lnTo>
                  <a:lnTo>
                    <a:pt x="279" y="424"/>
                  </a:lnTo>
                  <a:lnTo>
                    <a:pt x="284" y="422"/>
                  </a:lnTo>
                  <a:lnTo>
                    <a:pt x="288" y="418"/>
                  </a:lnTo>
                  <a:lnTo>
                    <a:pt x="286" y="416"/>
                  </a:lnTo>
                  <a:lnTo>
                    <a:pt x="277" y="420"/>
                  </a:lnTo>
                  <a:lnTo>
                    <a:pt x="271" y="421"/>
                  </a:lnTo>
                  <a:lnTo>
                    <a:pt x="268" y="421"/>
                  </a:lnTo>
                  <a:lnTo>
                    <a:pt x="266" y="422"/>
                  </a:lnTo>
                  <a:lnTo>
                    <a:pt x="259" y="423"/>
                  </a:lnTo>
                  <a:lnTo>
                    <a:pt x="258" y="407"/>
                  </a:lnTo>
                  <a:lnTo>
                    <a:pt x="259" y="399"/>
                  </a:lnTo>
                  <a:lnTo>
                    <a:pt x="261" y="399"/>
                  </a:lnTo>
                  <a:lnTo>
                    <a:pt x="262" y="391"/>
                  </a:lnTo>
                  <a:lnTo>
                    <a:pt x="265" y="386"/>
                  </a:lnTo>
                  <a:lnTo>
                    <a:pt x="270" y="385"/>
                  </a:lnTo>
                  <a:lnTo>
                    <a:pt x="272" y="383"/>
                  </a:lnTo>
                  <a:lnTo>
                    <a:pt x="275" y="379"/>
                  </a:lnTo>
                  <a:lnTo>
                    <a:pt x="280" y="380"/>
                  </a:lnTo>
                  <a:lnTo>
                    <a:pt x="285" y="379"/>
                  </a:lnTo>
                  <a:lnTo>
                    <a:pt x="284" y="377"/>
                  </a:lnTo>
                  <a:lnTo>
                    <a:pt x="277" y="374"/>
                  </a:lnTo>
                  <a:lnTo>
                    <a:pt x="276" y="370"/>
                  </a:lnTo>
                  <a:lnTo>
                    <a:pt x="278" y="367"/>
                  </a:lnTo>
                  <a:lnTo>
                    <a:pt x="281" y="366"/>
                  </a:lnTo>
                  <a:lnTo>
                    <a:pt x="283" y="365"/>
                  </a:lnTo>
                  <a:lnTo>
                    <a:pt x="287" y="357"/>
                  </a:lnTo>
                  <a:lnTo>
                    <a:pt x="290" y="353"/>
                  </a:lnTo>
                  <a:lnTo>
                    <a:pt x="293" y="354"/>
                  </a:lnTo>
                  <a:lnTo>
                    <a:pt x="297" y="350"/>
                  </a:lnTo>
                  <a:lnTo>
                    <a:pt x="301" y="351"/>
                  </a:lnTo>
                  <a:lnTo>
                    <a:pt x="305" y="349"/>
                  </a:lnTo>
                  <a:lnTo>
                    <a:pt x="311" y="347"/>
                  </a:lnTo>
                  <a:lnTo>
                    <a:pt x="331" y="346"/>
                  </a:lnTo>
                  <a:lnTo>
                    <a:pt x="331" y="343"/>
                  </a:lnTo>
                  <a:lnTo>
                    <a:pt x="327" y="342"/>
                  </a:lnTo>
                  <a:lnTo>
                    <a:pt x="312" y="341"/>
                  </a:lnTo>
                  <a:lnTo>
                    <a:pt x="305" y="341"/>
                  </a:lnTo>
                  <a:lnTo>
                    <a:pt x="302" y="342"/>
                  </a:lnTo>
                  <a:lnTo>
                    <a:pt x="300" y="341"/>
                  </a:lnTo>
                  <a:lnTo>
                    <a:pt x="301" y="339"/>
                  </a:lnTo>
                  <a:lnTo>
                    <a:pt x="303" y="335"/>
                  </a:lnTo>
                  <a:lnTo>
                    <a:pt x="305" y="331"/>
                  </a:lnTo>
                  <a:lnTo>
                    <a:pt x="310" y="322"/>
                  </a:lnTo>
                  <a:lnTo>
                    <a:pt x="317" y="316"/>
                  </a:lnTo>
                  <a:lnTo>
                    <a:pt x="322" y="318"/>
                  </a:lnTo>
                  <a:lnTo>
                    <a:pt x="327" y="324"/>
                  </a:lnTo>
                  <a:lnTo>
                    <a:pt x="331" y="324"/>
                  </a:lnTo>
                  <a:lnTo>
                    <a:pt x="332" y="326"/>
                  </a:lnTo>
                  <a:lnTo>
                    <a:pt x="335" y="334"/>
                  </a:lnTo>
                  <a:lnTo>
                    <a:pt x="336" y="334"/>
                  </a:lnTo>
                  <a:lnTo>
                    <a:pt x="336" y="327"/>
                  </a:lnTo>
                  <a:lnTo>
                    <a:pt x="339" y="320"/>
                  </a:lnTo>
                  <a:lnTo>
                    <a:pt x="338" y="319"/>
                  </a:lnTo>
                  <a:lnTo>
                    <a:pt x="333" y="321"/>
                  </a:lnTo>
                  <a:lnTo>
                    <a:pt x="329" y="319"/>
                  </a:lnTo>
                  <a:lnTo>
                    <a:pt x="326" y="314"/>
                  </a:lnTo>
                  <a:lnTo>
                    <a:pt x="325" y="310"/>
                  </a:lnTo>
                  <a:lnTo>
                    <a:pt x="327" y="305"/>
                  </a:lnTo>
                  <a:lnTo>
                    <a:pt x="329" y="303"/>
                  </a:lnTo>
                  <a:lnTo>
                    <a:pt x="327" y="300"/>
                  </a:lnTo>
                  <a:lnTo>
                    <a:pt x="319" y="307"/>
                  </a:lnTo>
                  <a:lnTo>
                    <a:pt x="313" y="309"/>
                  </a:lnTo>
                  <a:lnTo>
                    <a:pt x="311" y="308"/>
                  </a:lnTo>
                  <a:lnTo>
                    <a:pt x="312" y="302"/>
                  </a:lnTo>
                  <a:lnTo>
                    <a:pt x="312" y="297"/>
                  </a:lnTo>
                  <a:lnTo>
                    <a:pt x="319" y="285"/>
                  </a:lnTo>
                  <a:lnTo>
                    <a:pt x="322" y="283"/>
                  </a:lnTo>
                  <a:lnTo>
                    <a:pt x="326" y="284"/>
                  </a:lnTo>
                  <a:lnTo>
                    <a:pt x="330" y="288"/>
                  </a:lnTo>
                  <a:lnTo>
                    <a:pt x="334" y="287"/>
                  </a:lnTo>
                  <a:lnTo>
                    <a:pt x="337" y="285"/>
                  </a:lnTo>
                  <a:lnTo>
                    <a:pt x="337" y="282"/>
                  </a:lnTo>
                  <a:lnTo>
                    <a:pt x="329" y="281"/>
                  </a:lnTo>
                  <a:lnTo>
                    <a:pt x="327" y="278"/>
                  </a:lnTo>
                  <a:lnTo>
                    <a:pt x="328" y="275"/>
                  </a:lnTo>
                  <a:lnTo>
                    <a:pt x="333" y="272"/>
                  </a:lnTo>
                  <a:lnTo>
                    <a:pt x="338" y="267"/>
                  </a:lnTo>
                  <a:lnTo>
                    <a:pt x="344" y="266"/>
                  </a:lnTo>
                  <a:lnTo>
                    <a:pt x="349" y="262"/>
                  </a:lnTo>
                  <a:lnTo>
                    <a:pt x="350" y="263"/>
                  </a:lnTo>
                  <a:lnTo>
                    <a:pt x="351" y="264"/>
                  </a:lnTo>
                  <a:lnTo>
                    <a:pt x="353" y="279"/>
                  </a:lnTo>
                  <a:lnTo>
                    <a:pt x="357" y="290"/>
                  </a:lnTo>
                  <a:lnTo>
                    <a:pt x="359" y="291"/>
                  </a:lnTo>
                  <a:lnTo>
                    <a:pt x="357" y="281"/>
                  </a:lnTo>
                  <a:lnTo>
                    <a:pt x="359" y="278"/>
                  </a:lnTo>
                  <a:lnTo>
                    <a:pt x="361" y="276"/>
                  </a:lnTo>
                  <a:lnTo>
                    <a:pt x="361" y="273"/>
                  </a:lnTo>
                  <a:lnTo>
                    <a:pt x="359" y="273"/>
                  </a:lnTo>
                  <a:lnTo>
                    <a:pt x="357" y="269"/>
                  </a:lnTo>
                  <a:lnTo>
                    <a:pt x="354" y="257"/>
                  </a:lnTo>
                  <a:lnTo>
                    <a:pt x="355" y="255"/>
                  </a:lnTo>
                  <a:lnTo>
                    <a:pt x="361" y="248"/>
                  </a:lnTo>
                  <a:lnTo>
                    <a:pt x="368" y="247"/>
                  </a:lnTo>
                  <a:lnTo>
                    <a:pt x="376" y="251"/>
                  </a:lnTo>
                  <a:lnTo>
                    <a:pt x="379" y="251"/>
                  </a:lnTo>
                  <a:lnTo>
                    <a:pt x="383" y="250"/>
                  </a:lnTo>
                  <a:lnTo>
                    <a:pt x="391" y="247"/>
                  </a:lnTo>
                  <a:lnTo>
                    <a:pt x="395" y="245"/>
                  </a:lnTo>
                  <a:lnTo>
                    <a:pt x="397" y="245"/>
                  </a:lnTo>
                  <a:lnTo>
                    <a:pt x="398" y="243"/>
                  </a:lnTo>
                  <a:lnTo>
                    <a:pt x="396" y="242"/>
                  </a:lnTo>
                  <a:lnTo>
                    <a:pt x="395" y="241"/>
                  </a:lnTo>
                  <a:lnTo>
                    <a:pt x="393" y="241"/>
                  </a:lnTo>
                  <a:lnTo>
                    <a:pt x="387" y="242"/>
                  </a:lnTo>
                  <a:lnTo>
                    <a:pt x="367" y="242"/>
                  </a:lnTo>
                  <a:lnTo>
                    <a:pt x="365" y="240"/>
                  </a:lnTo>
                  <a:lnTo>
                    <a:pt x="365" y="236"/>
                  </a:lnTo>
                  <a:lnTo>
                    <a:pt x="367" y="231"/>
                  </a:lnTo>
                  <a:lnTo>
                    <a:pt x="369" y="228"/>
                  </a:lnTo>
                  <a:lnTo>
                    <a:pt x="377" y="223"/>
                  </a:lnTo>
                  <a:lnTo>
                    <a:pt x="384" y="223"/>
                  </a:lnTo>
                  <a:lnTo>
                    <a:pt x="392" y="213"/>
                  </a:lnTo>
                  <a:lnTo>
                    <a:pt x="396" y="207"/>
                  </a:lnTo>
                  <a:lnTo>
                    <a:pt x="397" y="196"/>
                  </a:lnTo>
                  <a:lnTo>
                    <a:pt x="402" y="187"/>
                  </a:lnTo>
                  <a:lnTo>
                    <a:pt x="415" y="182"/>
                  </a:lnTo>
                  <a:lnTo>
                    <a:pt x="415" y="180"/>
                  </a:lnTo>
                  <a:lnTo>
                    <a:pt x="414" y="176"/>
                  </a:lnTo>
                  <a:lnTo>
                    <a:pt x="414" y="168"/>
                  </a:lnTo>
                  <a:lnTo>
                    <a:pt x="417" y="158"/>
                  </a:lnTo>
                  <a:lnTo>
                    <a:pt x="420" y="155"/>
                  </a:lnTo>
                  <a:lnTo>
                    <a:pt x="421" y="154"/>
                  </a:lnTo>
                  <a:lnTo>
                    <a:pt x="423" y="157"/>
                  </a:lnTo>
                  <a:lnTo>
                    <a:pt x="426" y="164"/>
                  </a:lnTo>
                  <a:lnTo>
                    <a:pt x="432" y="168"/>
                  </a:lnTo>
                  <a:lnTo>
                    <a:pt x="438" y="168"/>
                  </a:lnTo>
                  <a:lnTo>
                    <a:pt x="440" y="167"/>
                  </a:lnTo>
                  <a:lnTo>
                    <a:pt x="435" y="163"/>
                  </a:lnTo>
                  <a:lnTo>
                    <a:pt x="431" y="158"/>
                  </a:lnTo>
                  <a:lnTo>
                    <a:pt x="431" y="153"/>
                  </a:lnTo>
                  <a:lnTo>
                    <a:pt x="432" y="150"/>
                  </a:lnTo>
                  <a:lnTo>
                    <a:pt x="435" y="151"/>
                  </a:lnTo>
                  <a:lnTo>
                    <a:pt x="439" y="150"/>
                  </a:lnTo>
                  <a:lnTo>
                    <a:pt x="442" y="147"/>
                  </a:lnTo>
                  <a:lnTo>
                    <a:pt x="443" y="144"/>
                  </a:lnTo>
                  <a:lnTo>
                    <a:pt x="443" y="141"/>
                  </a:lnTo>
                  <a:lnTo>
                    <a:pt x="444" y="138"/>
                  </a:lnTo>
                  <a:lnTo>
                    <a:pt x="449" y="130"/>
                  </a:lnTo>
                  <a:lnTo>
                    <a:pt x="464" y="125"/>
                  </a:lnTo>
                  <a:lnTo>
                    <a:pt x="465" y="127"/>
                  </a:lnTo>
                  <a:lnTo>
                    <a:pt x="464" y="142"/>
                  </a:lnTo>
                  <a:lnTo>
                    <a:pt x="463" y="152"/>
                  </a:lnTo>
                  <a:lnTo>
                    <a:pt x="463" y="159"/>
                  </a:lnTo>
                  <a:lnTo>
                    <a:pt x="466" y="152"/>
                  </a:lnTo>
                  <a:lnTo>
                    <a:pt x="470" y="132"/>
                  </a:lnTo>
                  <a:lnTo>
                    <a:pt x="473" y="123"/>
                  </a:lnTo>
                  <a:lnTo>
                    <a:pt x="476" y="118"/>
                  </a:lnTo>
                  <a:lnTo>
                    <a:pt x="478" y="116"/>
                  </a:lnTo>
                  <a:lnTo>
                    <a:pt x="481" y="114"/>
                  </a:lnTo>
                  <a:lnTo>
                    <a:pt x="484" y="112"/>
                  </a:lnTo>
                  <a:lnTo>
                    <a:pt x="485" y="114"/>
                  </a:lnTo>
                  <a:lnTo>
                    <a:pt x="486" y="119"/>
                  </a:lnTo>
                  <a:lnTo>
                    <a:pt x="484" y="136"/>
                  </a:lnTo>
                  <a:lnTo>
                    <a:pt x="484" y="142"/>
                  </a:lnTo>
                  <a:lnTo>
                    <a:pt x="482" y="149"/>
                  </a:lnTo>
                  <a:lnTo>
                    <a:pt x="475" y="165"/>
                  </a:lnTo>
                  <a:lnTo>
                    <a:pt x="475" y="167"/>
                  </a:lnTo>
                  <a:lnTo>
                    <a:pt x="477" y="166"/>
                  </a:lnTo>
                  <a:lnTo>
                    <a:pt x="480" y="164"/>
                  </a:lnTo>
                  <a:lnTo>
                    <a:pt x="489" y="148"/>
                  </a:lnTo>
                  <a:lnTo>
                    <a:pt x="497" y="150"/>
                  </a:lnTo>
                  <a:lnTo>
                    <a:pt x="497" y="149"/>
                  </a:lnTo>
                  <a:lnTo>
                    <a:pt x="494" y="145"/>
                  </a:lnTo>
                  <a:lnTo>
                    <a:pt x="491" y="140"/>
                  </a:lnTo>
                  <a:lnTo>
                    <a:pt x="490" y="135"/>
                  </a:lnTo>
                  <a:lnTo>
                    <a:pt x="491" y="121"/>
                  </a:lnTo>
                  <a:lnTo>
                    <a:pt x="493" y="115"/>
                  </a:lnTo>
                  <a:lnTo>
                    <a:pt x="500" y="115"/>
                  </a:lnTo>
                  <a:lnTo>
                    <a:pt x="504" y="115"/>
                  </a:lnTo>
                  <a:lnTo>
                    <a:pt x="506" y="117"/>
                  </a:lnTo>
                  <a:lnTo>
                    <a:pt x="510" y="117"/>
                  </a:lnTo>
                  <a:lnTo>
                    <a:pt x="513" y="107"/>
                  </a:lnTo>
                  <a:lnTo>
                    <a:pt x="518" y="106"/>
                  </a:lnTo>
                  <a:lnTo>
                    <a:pt x="523" y="113"/>
                  </a:lnTo>
                  <a:lnTo>
                    <a:pt x="529" y="117"/>
                  </a:lnTo>
                  <a:lnTo>
                    <a:pt x="534" y="124"/>
                  </a:lnTo>
                  <a:lnTo>
                    <a:pt x="535" y="122"/>
                  </a:lnTo>
                  <a:lnTo>
                    <a:pt x="533" y="107"/>
                  </a:lnTo>
                  <a:lnTo>
                    <a:pt x="530" y="101"/>
                  </a:lnTo>
                  <a:lnTo>
                    <a:pt x="524" y="98"/>
                  </a:lnTo>
                  <a:lnTo>
                    <a:pt x="517" y="91"/>
                  </a:lnTo>
                  <a:lnTo>
                    <a:pt x="516" y="88"/>
                  </a:lnTo>
                  <a:lnTo>
                    <a:pt x="516" y="86"/>
                  </a:lnTo>
                  <a:lnTo>
                    <a:pt x="522" y="83"/>
                  </a:lnTo>
                  <a:lnTo>
                    <a:pt x="529" y="86"/>
                  </a:lnTo>
                  <a:lnTo>
                    <a:pt x="536" y="80"/>
                  </a:lnTo>
                  <a:lnTo>
                    <a:pt x="538" y="82"/>
                  </a:lnTo>
                  <a:lnTo>
                    <a:pt x="543" y="79"/>
                  </a:lnTo>
                  <a:lnTo>
                    <a:pt x="546" y="83"/>
                  </a:lnTo>
                  <a:lnTo>
                    <a:pt x="548" y="82"/>
                  </a:lnTo>
                  <a:lnTo>
                    <a:pt x="549" y="76"/>
                  </a:lnTo>
                  <a:lnTo>
                    <a:pt x="558" y="73"/>
                  </a:lnTo>
                  <a:lnTo>
                    <a:pt x="563" y="76"/>
                  </a:lnTo>
                  <a:lnTo>
                    <a:pt x="565" y="79"/>
                  </a:lnTo>
                  <a:lnTo>
                    <a:pt x="567" y="85"/>
                  </a:lnTo>
                  <a:lnTo>
                    <a:pt x="569" y="98"/>
                  </a:lnTo>
                  <a:lnTo>
                    <a:pt x="573" y="104"/>
                  </a:lnTo>
                  <a:lnTo>
                    <a:pt x="575" y="108"/>
                  </a:lnTo>
                  <a:lnTo>
                    <a:pt x="578" y="109"/>
                  </a:lnTo>
                  <a:lnTo>
                    <a:pt x="580" y="105"/>
                  </a:lnTo>
                  <a:lnTo>
                    <a:pt x="577" y="101"/>
                  </a:lnTo>
                  <a:lnTo>
                    <a:pt x="576" y="98"/>
                  </a:lnTo>
                  <a:lnTo>
                    <a:pt x="578" y="88"/>
                  </a:lnTo>
                  <a:lnTo>
                    <a:pt x="579" y="84"/>
                  </a:lnTo>
                  <a:lnTo>
                    <a:pt x="588" y="70"/>
                  </a:lnTo>
                  <a:lnTo>
                    <a:pt x="595" y="63"/>
                  </a:lnTo>
                  <a:lnTo>
                    <a:pt x="600" y="62"/>
                  </a:lnTo>
                  <a:lnTo>
                    <a:pt x="607" y="46"/>
                  </a:lnTo>
                  <a:lnTo>
                    <a:pt x="610" y="43"/>
                  </a:lnTo>
                  <a:lnTo>
                    <a:pt x="612" y="42"/>
                  </a:lnTo>
                  <a:lnTo>
                    <a:pt x="611" y="38"/>
                  </a:lnTo>
                  <a:lnTo>
                    <a:pt x="607" y="35"/>
                  </a:lnTo>
                  <a:lnTo>
                    <a:pt x="607" y="30"/>
                  </a:lnTo>
                  <a:lnTo>
                    <a:pt x="612" y="24"/>
                  </a:lnTo>
                  <a:lnTo>
                    <a:pt x="619" y="14"/>
                  </a:lnTo>
                  <a:lnTo>
                    <a:pt x="622" y="13"/>
                  </a:lnTo>
                  <a:lnTo>
                    <a:pt x="624" y="16"/>
                  </a:lnTo>
                  <a:lnTo>
                    <a:pt x="631" y="20"/>
                  </a:lnTo>
                  <a:lnTo>
                    <a:pt x="635" y="26"/>
                  </a:lnTo>
                  <a:lnTo>
                    <a:pt x="638" y="29"/>
                  </a:lnTo>
                  <a:lnTo>
                    <a:pt x="640" y="28"/>
                  </a:lnTo>
                  <a:lnTo>
                    <a:pt x="641" y="24"/>
                  </a:lnTo>
                  <a:lnTo>
                    <a:pt x="643" y="22"/>
                  </a:lnTo>
                  <a:lnTo>
                    <a:pt x="648" y="23"/>
                  </a:lnTo>
                  <a:lnTo>
                    <a:pt x="650" y="26"/>
                  </a:lnTo>
                  <a:lnTo>
                    <a:pt x="652" y="26"/>
                  </a:lnTo>
                  <a:lnTo>
                    <a:pt x="654" y="28"/>
                  </a:lnTo>
                  <a:lnTo>
                    <a:pt x="654" y="31"/>
                  </a:lnTo>
                  <a:lnTo>
                    <a:pt x="650" y="35"/>
                  </a:lnTo>
                  <a:lnTo>
                    <a:pt x="644" y="45"/>
                  </a:lnTo>
                  <a:lnTo>
                    <a:pt x="638" y="56"/>
                  </a:lnTo>
                  <a:lnTo>
                    <a:pt x="636" y="62"/>
                  </a:lnTo>
                  <a:lnTo>
                    <a:pt x="634" y="77"/>
                  </a:lnTo>
                  <a:lnTo>
                    <a:pt x="630" y="87"/>
                  </a:lnTo>
                  <a:lnTo>
                    <a:pt x="629" y="94"/>
                  </a:lnTo>
                  <a:lnTo>
                    <a:pt x="631" y="97"/>
                  </a:lnTo>
                  <a:lnTo>
                    <a:pt x="636" y="95"/>
                  </a:lnTo>
                  <a:lnTo>
                    <a:pt x="643" y="85"/>
                  </a:lnTo>
                  <a:lnTo>
                    <a:pt x="644" y="76"/>
                  </a:lnTo>
                  <a:lnTo>
                    <a:pt x="661" y="49"/>
                  </a:lnTo>
                  <a:lnTo>
                    <a:pt x="668" y="34"/>
                  </a:lnTo>
                  <a:lnTo>
                    <a:pt x="677" y="22"/>
                  </a:lnTo>
                  <a:lnTo>
                    <a:pt x="682" y="19"/>
                  </a:lnTo>
                  <a:lnTo>
                    <a:pt x="684" y="28"/>
                  </a:lnTo>
                  <a:lnTo>
                    <a:pt x="682" y="38"/>
                  </a:lnTo>
                  <a:lnTo>
                    <a:pt x="678" y="45"/>
                  </a:lnTo>
                  <a:lnTo>
                    <a:pt x="681" y="48"/>
                  </a:lnTo>
                  <a:lnTo>
                    <a:pt x="680" y="56"/>
                  </a:lnTo>
                  <a:lnTo>
                    <a:pt x="680" y="61"/>
                  </a:lnTo>
                  <a:lnTo>
                    <a:pt x="679" y="65"/>
                  </a:lnTo>
                  <a:lnTo>
                    <a:pt x="679" y="69"/>
                  </a:lnTo>
                  <a:lnTo>
                    <a:pt x="682" y="68"/>
                  </a:lnTo>
                  <a:lnTo>
                    <a:pt x="692" y="60"/>
                  </a:lnTo>
                  <a:lnTo>
                    <a:pt x="694" y="51"/>
                  </a:lnTo>
                  <a:lnTo>
                    <a:pt x="697" y="44"/>
                  </a:lnTo>
                  <a:lnTo>
                    <a:pt x="698" y="38"/>
                  </a:lnTo>
                  <a:lnTo>
                    <a:pt x="702" y="32"/>
                  </a:lnTo>
                  <a:lnTo>
                    <a:pt x="709" y="32"/>
                  </a:lnTo>
                  <a:lnTo>
                    <a:pt x="709" y="30"/>
                  </a:lnTo>
                  <a:lnTo>
                    <a:pt x="700" y="22"/>
                  </a:lnTo>
                  <a:lnTo>
                    <a:pt x="699" y="19"/>
                  </a:lnTo>
                  <a:lnTo>
                    <a:pt x="702" y="14"/>
                  </a:lnTo>
                  <a:lnTo>
                    <a:pt x="711" y="5"/>
                  </a:lnTo>
                  <a:lnTo>
                    <a:pt x="715" y="6"/>
                  </a:lnTo>
                  <a:lnTo>
                    <a:pt x="717" y="8"/>
                  </a:lnTo>
                  <a:lnTo>
                    <a:pt x="728" y="10"/>
                  </a:lnTo>
                  <a:lnTo>
                    <a:pt x="736" y="16"/>
                  </a:lnTo>
                  <a:lnTo>
                    <a:pt x="735" y="26"/>
                  </a:lnTo>
                  <a:lnTo>
                    <a:pt x="733" y="30"/>
                  </a:lnTo>
                  <a:lnTo>
                    <a:pt x="732" y="33"/>
                  </a:lnTo>
                  <a:lnTo>
                    <a:pt x="722" y="41"/>
                  </a:lnTo>
                  <a:lnTo>
                    <a:pt x="720" y="44"/>
                  </a:lnTo>
                  <a:lnTo>
                    <a:pt x="723" y="46"/>
                  </a:lnTo>
                  <a:lnTo>
                    <a:pt x="730" y="42"/>
                  </a:lnTo>
                  <a:lnTo>
                    <a:pt x="732" y="45"/>
                  </a:lnTo>
                  <a:lnTo>
                    <a:pt x="730" y="54"/>
                  </a:lnTo>
                  <a:lnTo>
                    <a:pt x="729" y="67"/>
                  </a:lnTo>
                  <a:lnTo>
                    <a:pt x="728" y="74"/>
                  </a:lnTo>
                  <a:lnTo>
                    <a:pt x="728" y="81"/>
                  </a:lnTo>
                  <a:lnTo>
                    <a:pt x="729" y="84"/>
                  </a:lnTo>
                  <a:lnTo>
                    <a:pt x="732" y="70"/>
                  </a:lnTo>
                  <a:lnTo>
                    <a:pt x="733" y="66"/>
                  </a:lnTo>
                  <a:lnTo>
                    <a:pt x="737" y="61"/>
                  </a:lnTo>
                  <a:lnTo>
                    <a:pt x="738" y="50"/>
                  </a:lnTo>
                  <a:lnTo>
                    <a:pt x="742" y="37"/>
                  </a:lnTo>
                  <a:lnTo>
                    <a:pt x="747" y="29"/>
                  </a:lnTo>
                  <a:lnTo>
                    <a:pt x="749" y="27"/>
                  </a:lnTo>
                  <a:lnTo>
                    <a:pt x="758" y="27"/>
                  </a:lnTo>
                  <a:lnTo>
                    <a:pt x="761" y="30"/>
                  </a:lnTo>
                  <a:lnTo>
                    <a:pt x="764" y="36"/>
                  </a:lnTo>
                  <a:lnTo>
                    <a:pt x="767" y="39"/>
                  </a:lnTo>
                  <a:lnTo>
                    <a:pt x="774" y="42"/>
                  </a:lnTo>
                  <a:lnTo>
                    <a:pt x="777" y="45"/>
                  </a:lnTo>
                  <a:lnTo>
                    <a:pt x="777" y="47"/>
                  </a:lnTo>
                  <a:lnTo>
                    <a:pt x="779" y="48"/>
                  </a:lnTo>
                  <a:lnTo>
                    <a:pt x="784" y="43"/>
                  </a:lnTo>
                  <a:lnTo>
                    <a:pt x="788" y="42"/>
                  </a:lnTo>
                  <a:lnTo>
                    <a:pt x="793" y="50"/>
                  </a:lnTo>
                  <a:lnTo>
                    <a:pt x="792" y="55"/>
                  </a:lnTo>
                  <a:lnTo>
                    <a:pt x="792" y="57"/>
                  </a:lnTo>
                  <a:lnTo>
                    <a:pt x="799" y="57"/>
                  </a:lnTo>
                  <a:lnTo>
                    <a:pt x="804" y="59"/>
                  </a:lnTo>
                  <a:lnTo>
                    <a:pt x="815" y="70"/>
                  </a:lnTo>
                  <a:lnTo>
                    <a:pt x="816" y="76"/>
                  </a:lnTo>
                  <a:lnTo>
                    <a:pt x="815" y="82"/>
                  </a:lnTo>
                  <a:lnTo>
                    <a:pt x="800" y="89"/>
                  </a:lnTo>
                  <a:lnTo>
                    <a:pt x="794" y="96"/>
                  </a:lnTo>
                  <a:lnTo>
                    <a:pt x="783" y="98"/>
                  </a:lnTo>
                  <a:lnTo>
                    <a:pt x="748" y="94"/>
                  </a:lnTo>
                  <a:lnTo>
                    <a:pt x="748" y="99"/>
                  </a:lnTo>
                  <a:lnTo>
                    <a:pt x="773" y="109"/>
                  </a:lnTo>
                  <a:lnTo>
                    <a:pt x="775" y="112"/>
                  </a:lnTo>
                  <a:lnTo>
                    <a:pt x="774" y="119"/>
                  </a:lnTo>
                  <a:lnTo>
                    <a:pt x="774" y="124"/>
                  </a:lnTo>
                  <a:lnTo>
                    <a:pt x="774" y="127"/>
                  </a:lnTo>
                  <a:lnTo>
                    <a:pt x="776" y="130"/>
                  </a:lnTo>
                  <a:lnTo>
                    <a:pt x="779" y="132"/>
                  </a:lnTo>
                  <a:lnTo>
                    <a:pt x="785" y="131"/>
                  </a:lnTo>
                  <a:lnTo>
                    <a:pt x="788" y="133"/>
                  </a:lnTo>
                  <a:lnTo>
                    <a:pt x="790" y="130"/>
                  </a:lnTo>
                  <a:lnTo>
                    <a:pt x="791" y="122"/>
                  </a:lnTo>
                  <a:lnTo>
                    <a:pt x="793" y="120"/>
                  </a:lnTo>
                  <a:lnTo>
                    <a:pt x="796" y="122"/>
                  </a:lnTo>
                  <a:lnTo>
                    <a:pt x="798" y="131"/>
                  </a:lnTo>
                  <a:lnTo>
                    <a:pt x="799" y="132"/>
                  </a:lnTo>
                  <a:lnTo>
                    <a:pt x="801" y="126"/>
                  </a:lnTo>
                  <a:lnTo>
                    <a:pt x="804" y="126"/>
                  </a:lnTo>
                  <a:lnTo>
                    <a:pt x="808" y="126"/>
                  </a:lnTo>
                  <a:lnTo>
                    <a:pt x="813" y="127"/>
                  </a:lnTo>
                  <a:close/>
                  <a:moveTo>
                    <a:pt x="581" y="31"/>
                  </a:moveTo>
                  <a:lnTo>
                    <a:pt x="581" y="31"/>
                  </a:lnTo>
                  <a:lnTo>
                    <a:pt x="580" y="34"/>
                  </a:lnTo>
                  <a:lnTo>
                    <a:pt x="579" y="37"/>
                  </a:lnTo>
                  <a:lnTo>
                    <a:pt x="577" y="40"/>
                  </a:lnTo>
                  <a:lnTo>
                    <a:pt x="569" y="52"/>
                  </a:lnTo>
                  <a:lnTo>
                    <a:pt x="565" y="54"/>
                  </a:lnTo>
                  <a:lnTo>
                    <a:pt x="564" y="56"/>
                  </a:lnTo>
                  <a:lnTo>
                    <a:pt x="562" y="57"/>
                  </a:lnTo>
                  <a:lnTo>
                    <a:pt x="557" y="56"/>
                  </a:lnTo>
                  <a:lnTo>
                    <a:pt x="555" y="58"/>
                  </a:lnTo>
                  <a:lnTo>
                    <a:pt x="554" y="60"/>
                  </a:lnTo>
                  <a:lnTo>
                    <a:pt x="550" y="60"/>
                  </a:lnTo>
                  <a:lnTo>
                    <a:pt x="547" y="60"/>
                  </a:lnTo>
                  <a:lnTo>
                    <a:pt x="541" y="55"/>
                  </a:lnTo>
                  <a:lnTo>
                    <a:pt x="538" y="50"/>
                  </a:lnTo>
                  <a:lnTo>
                    <a:pt x="536" y="46"/>
                  </a:lnTo>
                  <a:lnTo>
                    <a:pt x="541" y="46"/>
                  </a:lnTo>
                  <a:lnTo>
                    <a:pt x="543" y="45"/>
                  </a:lnTo>
                  <a:lnTo>
                    <a:pt x="547" y="46"/>
                  </a:lnTo>
                  <a:lnTo>
                    <a:pt x="549" y="42"/>
                  </a:lnTo>
                  <a:lnTo>
                    <a:pt x="554" y="43"/>
                  </a:lnTo>
                  <a:lnTo>
                    <a:pt x="563" y="40"/>
                  </a:lnTo>
                  <a:lnTo>
                    <a:pt x="566" y="41"/>
                  </a:lnTo>
                  <a:lnTo>
                    <a:pt x="574" y="31"/>
                  </a:lnTo>
                  <a:lnTo>
                    <a:pt x="576" y="32"/>
                  </a:lnTo>
                  <a:lnTo>
                    <a:pt x="580" y="29"/>
                  </a:lnTo>
                  <a:lnTo>
                    <a:pt x="581" y="31"/>
                  </a:lnTo>
                  <a:close/>
                  <a:moveTo>
                    <a:pt x="599" y="55"/>
                  </a:moveTo>
                  <a:lnTo>
                    <a:pt x="599" y="55"/>
                  </a:lnTo>
                  <a:lnTo>
                    <a:pt x="593" y="58"/>
                  </a:lnTo>
                  <a:lnTo>
                    <a:pt x="590" y="55"/>
                  </a:lnTo>
                  <a:lnTo>
                    <a:pt x="588" y="52"/>
                  </a:lnTo>
                  <a:lnTo>
                    <a:pt x="588" y="45"/>
                  </a:lnTo>
                  <a:lnTo>
                    <a:pt x="589" y="40"/>
                  </a:lnTo>
                  <a:lnTo>
                    <a:pt x="592" y="38"/>
                  </a:lnTo>
                  <a:lnTo>
                    <a:pt x="593" y="39"/>
                  </a:lnTo>
                  <a:lnTo>
                    <a:pt x="594" y="41"/>
                  </a:lnTo>
                  <a:lnTo>
                    <a:pt x="597" y="42"/>
                  </a:lnTo>
                  <a:lnTo>
                    <a:pt x="601" y="47"/>
                  </a:lnTo>
                  <a:lnTo>
                    <a:pt x="599" y="55"/>
                  </a:lnTo>
                  <a:close/>
                  <a:moveTo>
                    <a:pt x="587" y="56"/>
                  </a:moveTo>
                  <a:lnTo>
                    <a:pt x="587" y="56"/>
                  </a:lnTo>
                  <a:lnTo>
                    <a:pt x="587" y="61"/>
                  </a:lnTo>
                  <a:lnTo>
                    <a:pt x="587" y="64"/>
                  </a:lnTo>
                  <a:lnTo>
                    <a:pt x="584" y="70"/>
                  </a:lnTo>
                  <a:lnTo>
                    <a:pt x="578" y="76"/>
                  </a:lnTo>
                  <a:lnTo>
                    <a:pt x="578" y="78"/>
                  </a:lnTo>
                  <a:lnTo>
                    <a:pt x="576" y="80"/>
                  </a:lnTo>
                  <a:lnTo>
                    <a:pt x="572" y="81"/>
                  </a:lnTo>
                  <a:lnTo>
                    <a:pt x="570" y="80"/>
                  </a:lnTo>
                  <a:lnTo>
                    <a:pt x="571" y="74"/>
                  </a:lnTo>
                  <a:lnTo>
                    <a:pt x="570" y="72"/>
                  </a:lnTo>
                  <a:lnTo>
                    <a:pt x="568" y="75"/>
                  </a:lnTo>
                  <a:lnTo>
                    <a:pt x="565" y="72"/>
                  </a:lnTo>
                  <a:lnTo>
                    <a:pt x="565" y="69"/>
                  </a:lnTo>
                  <a:lnTo>
                    <a:pt x="565" y="66"/>
                  </a:lnTo>
                  <a:lnTo>
                    <a:pt x="568" y="62"/>
                  </a:lnTo>
                  <a:lnTo>
                    <a:pt x="572" y="60"/>
                  </a:lnTo>
                  <a:lnTo>
                    <a:pt x="575" y="61"/>
                  </a:lnTo>
                  <a:lnTo>
                    <a:pt x="584" y="50"/>
                  </a:lnTo>
                  <a:lnTo>
                    <a:pt x="585" y="52"/>
                  </a:lnTo>
                  <a:lnTo>
                    <a:pt x="587" y="56"/>
                  </a:lnTo>
                  <a:close/>
                  <a:moveTo>
                    <a:pt x="467" y="87"/>
                  </a:moveTo>
                  <a:lnTo>
                    <a:pt x="467" y="87"/>
                  </a:lnTo>
                  <a:lnTo>
                    <a:pt x="468" y="88"/>
                  </a:lnTo>
                  <a:lnTo>
                    <a:pt x="470" y="88"/>
                  </a:lnTo>
                  <a:lnTo>
                    <a:pt x="471" y="89"/>
                  </a:lnTo>
                  <a:lnTo>
                    <a:pt x="474" y="93"/>
                  </a:lnTo>
                  <a:lnTo>
                    <a:pt x="476" y="95"/>
                  </a:lnTo>
                  <a:lnTo>
                    <a:pt x="477" y="98"/>
                  </a:lnTo>
                  <a:lnTo>
                    <a:pt x="474" y="100"/>
                  </a:lnTo>
                  <a:lnTo>
                    <a:pt x="471" y="101"/>
                  </a:lnTo>
                  <a:lnTo>
                    <a:pt x="467" y="100"/>
                  </a:lnTo>
                  <a:lnTo>
                    <a:pt x="466" y="97"/>
                  </a:lnTo>
                  <a:lnTo>
                    <a:pt x="465" y="92"/>
                  </a:lnTo>
                  <a:lnTo>
                    <a:pt x="462" y="87"/>
                  </a:lnTo>
                  <a:lnTo>
                    <a:pt x="461" y="83"/>
                  </a:lnTo>
                  <a:lnTo>
                    <a:pt x="464" y="82"/>
                  </a:lnTo>
                  <a:lnTo>
                    <a:pt x="467" y="87"/>
                  </a:lnTo>
                  <a:close/>
                  <a:moveTo>
                    <a:pt x="451" y="101"/>
                  </a:moveTo>
                  <a:lnTo>
                    <a:pt x="451" y="101"/>
                  </a:lnTo>
                  <a:lnTo>
                    <a:pt x="453" y="106"/>
                  </a:lnTo>
                  <a:lnTo>
                    <a:pt x="456" y="106"/>
                  </a:lnTo>
                  <a:lnTo>
                    <a:pt x="457" y="104"/>
                  </a:lnTo>
                  <a:lnTo>
                    <a:pt x="458" y="103"/>
                  </a:lnTo>
                  <a:lnTo>
                    <a:pt x="462" y="105"/>
                  </a:lnTo>
                  <a:lnTo>
                    <a:pt x="461" y="110"/>
                  </a:lnTo>
                  <a:lnTo>
                    <a:pt x="456" y="115"/>
                  </a:lnTo>
                  <a:lnTo>
                    <a:pt x="453" y="123"/>
                  </a:lnTo>
                  <a:lnTo>
                    <a:pt x="449" y="125"/>
                  </a:lnTo>
                  <a:lnTo>
                    <a:pt x="447" y="124"/>
                  </a:lnTo>
                  <a:lnTo>
                    <a:pt x="443" y="129"/>
                  </a:lnTo>
                  <a:lnTo>
                    <a:pt x="440" y="134"/>
                  </a:lnTo>
                  <a:lnTo>
                    <a:pt x="437" y="140"/>
                  </a:lnTo>
                  <a:lnTo>
                    <a:pt x="436" y="143"/>
                  </a:lnTo>
                  <a:lnTo>
                    <a:pt x="436" y="145"/>
                  </a:lnTo>
                  <a:lnTo>
                    <a:pt x="424" y="147"/>
                  </a:lnTo>
                  <a:lnTo>
                    <a:pt x="420" y="149"/>
                  </a:lnTo>
                  <a:lnTo>
                    <a:pt x="415" y="147"/>
                  </a:lnTo>
                  <a:lnTo>
                    <a:pt x="413" y="143"/>
                  </a:lnTo>
                  <a:lnTo>
                    <a:pt x="414" y="141"/>
                  </a:lnTo>
                  <a:lnTo>
                    <a:pt x="419" y="140"/>
                  </a:lnTo>
                  <a:lnTo>
                    <a:pt x="419" y="136"/>
                  </a:lnTo>
                  <a:lnTo>
                    <a:pt x="420" y="134"/>
                  </a:lnTo>
                  <a:lnTo>
                    <a:pt x="421" y="133"/>
                  </a:lnTo>
                  <a:lnTo>
                    <a:pt x="422" y="128"/>
                  </a:lnTo>
                  <a:lnTo>
                    <a:pt x="424" y="127"/>
                  </a:lnTo>
                  <a:lnTo>
                    <a:pt x="427" y="128"/>
                  </a:lnTo>
                  <a:lnTo>
                    <a:pt x="430" y="125"/>
                  </a:lnTo>
                  <a:lnTo>
                    <a:pt x="431" y="124"/>
                  </a:lnTo>
                  <a:lnTo>
                    <a:pt x="432" y="127"/>
                  </a:lnTo>
                  <a:lnTo>
                    <a:pt x="433" y="123"/>
                  </a:lnTo>
                  <a:lnTo>
                    <a:pt x="432" y="119"/>
                  </a:lnTo>
                  <a:lnTo>
                    <a:pt x="433" y="117"/>
                  </a:lnTo>
                  <a:lnTo>
                    <a:pt x="437" y="111"/>
                  </a:lnTo>
                  <a:lnTo>
                    <a:pt x="439" y="106"/>
                  </a:lnTo>
                  <a:lnTo>
                    <a:pt x="442" y="103"/>
                  </a:lnTo>
                  <a:lnTo>
                    <a:pt x="444" y="104"/>
                  </a:lnTo>
                  <a:lnTo>
                    <a:pt x="445" y="99"/>
                  </a:lnTo>
                  <a:lnTo>
                    <a:pt x="444" y="95"/>
                  </a:lnTo>
                  <a:lnTo>
                    <a:pt x="444" y="92"/>
                  </a:lnTo>
                  <a:lnTo>
                    <a:pt x="447" y="85"/>
                  </a:lnTo>
                  <a:lnTo>
                    <a:pt x="449" y="84"/>
                  </a:lnTo>
                  <a:lnTo>
                    <a:pt x="450" y="91"/>
                  </a:lnTo>
                  <a:lnTo>
                    <a:pt x="451" y="101"/>
                  </a:lnTo>
                  <a:close/>
                  <a:moveTo>
                    <a:pt x="498" y="99"/>
                  </a:moveTo>
                  <a:lnTo>
                    <a:pt x="498" y="99"/>
                  </a:lnTo>
                  <a:lnTo>
                    <a:pt x="496" y="101"/>
                  </a:lnTo>
                  <a:lnTo>
                    <a:pt x="494" y="102"/>
                  </a:lnTo>
                  <a:lnTo>
                    <a:pt x="492" y="101"/>
                  </a:lnTo>
                  <a:lnTo>
                    <a:pt x="490" y="100"/>
                  </a:lnTo>
                  <a:lnTo>
                    <a:pt x="488" y="100"/>
                  </a:lnTo>
                  <a:lnTo>
                    <a:pt x="486" y="96"/>
                  </a:lnTo>
                  <a:lnTo>
                    <a:pt x="487" y="93"/>
                  </a:lnTo>
                  <a:lnTo>
                    <a:pt x="489" y="89"/>
                  </a:lnTo>
                  <a:lnTo>
                    <a:pt x="494" y="86"/>
                  </a:lnTo>
                  <a:lnTo>
                    <a:pt x="498" y="87"/>
                  </a:lnTo>
                  <a:lnTo>
                    <a:pt x="499" y="88"/>
                  </a:lnTo>
                  <a:lnTo>
                    <a:pt x="498" y="99"/>
                  </a:lnTo>
                  <a:close/>
                  <a:moveTo>
                    <a:pt x="784" y="126"/>
                  </a:moveTo>
                  <a:lnTo>
                    <a:pt x="784" y="126"/>
                  </a:lnTo>
                  <a:lnTo>
                    <a:pt x="778" y="128"/>
                  </a:lnTo>
                  <a:lnTo>
                    <a:pt x="778" y="126"/>
                  </a:lnTo>
                  <a:lnTo>
                    <a:pt x="779" y="123"/>
                  </a:lnTo>
                  <a:lnTo>
                    <a:pt x="780" y="116"/>
                  </a:lnTo>
                  <a:lnTo>
                    <a:pt x="783" y="116"/>
                  </a:lnTo>
                  <a:lnTo>
                    <a:pt x="785" y="119"/>
                  </a:lnTo>
                  <a:lnTo>
                    <a:pt x="787" y="122"/>
                  </a:lnTo>
                  <a:lnTo>
                    <a:pt x="784" y="126"/>
                  </a:lnTo>
                  <a:close/>
                  <a:moveTo>
                    <a:pt x="396" y="144"/>
                  </a:moveTo>
                  <a:lnTo>
                    <a:pt x="396" y="144"/>
                  </a:lnTo>
                  <a:lnTo>
                    <a:pt x="400" y="149"/>
                  </a:lnTo>
                  <a:lnTo>
                    <a:pt x="401" y="147"/>
                  </a:lnTo>
                  <a:lnTo>
                    <a:pt x="405" y="147"/>
                  </a:lnTo>
                  <a:lnTo>
                    <a:pt x="407" y="148"/>
                  </a:lnTo>
                  <a:lnTo>
                    <a:pt x="409" y="152"/>
                  </a:lnTo>
                  <a:lnTo>
                    <a:pt x="412" y="152"/>
                  </a:lnTo>
                  <a:lnTo>
                    <a:pt x="413" y="156"/>
                  </a:lnTo>
                  <a:lnTo>
                    <a:pt x="414" y="161"/>
                  </a:lnTo>
                  <a:lnTo>
                    <a:pt x="412" y="165"/>
                  </a:lnTo>
                  <a:lnTo>
                    <a:pt x="410" y="167"/>
                  </a:lnTo>
                  <a:lnTo>
                    <a:pt x="409" y="172"/>
                  </a:lnTo>
                  <a:lnTo>
                    <a:pt x="410" y="179"/>
                  </a:lnTo>
                  <a:lnTo>
                    <a:pt x="404" y="181"/>
                  </a:lnTo>
                  <a:lnTo>
                    <a:pt x="398" y="182"/>
                  </a:lnTo>
                  <a:lnTo>
                    <a:pt x="395" y="179"/>
                  </a:lnTo>
                  <a:lnTo>
                    <a:pt x="390" y="185"/>
                  </a:lnTo>
                  <a:lnTo>
                    <a:pt x="385" y="194"/>
                  </a:lnTo>
                  <a:lnTo>
                    <a:pt x="383" y="195"/>
                  </a:lnTo>
                  <a:lnTo>
                    <a:pt x="383" y="192"/>
                  </a:lnTo>
                  <a:lnTo>
                    <a:pt x="379" y="190"/>
                  </a:lnTo>
                  <a:lnTo>
                    <a:pt x="374" y="190"/>
                  </a:lnTo>
                  <a:lnTo>
                    <a:pt x="374" y="188"/>
                  </a:lnTo>
                  <a:lnTo>
                    <a:pt x="375" y="186"/>
                  </a:lnTo>
                  <a:lnTo>
                    <a:pt x="379" y="184"/>
                  </a:lnTo>
                  <a:lnTo>
                    <a:pt x="380" y="179"/>
                  </a:lnTo>
                  <a:lnTo>
                    <a:pt x="379" y="171"/>
                  </a:lnTo>
                  <a:lnTo>
                    <a:pt x="380" y="167"/>
                  </a:lnTo>
                  <a:lnTo>
                    <a:pt x="380" y="164"/>
                  </a:lnTo>
                  <a:lnTo>
                    <a:pt x="383" y="161"/>
                  </a:lnTo>
                  <a:lnTo>
                    <a:pt x="391" y="163"/>
                  </a:lnTo>
                  <a:lnTo>
                    <a:pt x="393" y="160"/>
                  </a:lnTo>
                  <a:lnTo>
                    <a:pt x="392" y="158"/>
                  </a:lnTo>
                  <a:lnTo>
                    <a:pt x="387" y="154"/>
                  </a:lnTo>
                  <a:lnTo>
                    <a:pt x="388" y="152"/>
                  </a:lnTo>
                  <a:lnTo>
                    <a:pt x="391" y="150"/>
                  </a:lnTo>
                  <a:lnTo>
                    <a:pt x="394" y="149"/>
                  </a:lnTo>
                  <a:lnTo>
                    <a:pt x="395" y="146"/>
                  </a:lnTo>
                  <a:lnTo>
                    <a:pt x="395" y="144"/>
                  </a:lnTo>
                  <a:lnTo>
                    <a:pt x="396" y="144"/>
                  </a:lnTo>
                  <a:close/>
                  <a:moveTo>
                    <a:pt x="342" y="234"/>
                  </a:moveTo>
                  <a:lnTo>
                    <a:pt x="342" y="234"/>
                  </a:lnTo>
                  <a:lnTo>
                    <a:pt x="342" y="234"/>
                  </a:lnTo>
                  <a:lnTo>
                    <a:pt x="346" y="226"/>
                  </a:lnTo>
                  <a:lnTo>
                    <a:pt x="351" y="224"/>
                  </a:lnTo>
                  <a:lnTo>
                    <a:pt x="351" y="221"/>
                  </a:lnTo>
                  <a:lnTo>
                    <a:pt x="353" y="218"/>
                  </a:lnTo>
                  <a:lnTo>
                    <a:pt x="353" y="214"/>
                  </a:lnTo>
                  <a:lnTo>
                    <a:pt x="354" y="210"/>
                  </a:lnTo>
                  <a:lnTo>
                    <a:pt x="356" y="209"/>
                  </a:lnTo>
                  <a:lnTo>
                    <a:pt x="358" y="208"/>
                  </a:lnTo>
                  <a:lnTo>
                    <a:pt x="359" y="207"/>
                  </a:lnTo>
                  <a:lnTo>
                    <a:pt x="362" y="210"/>
                  </a:lnTo>
                  <a:lnTo>
                    <a:pt x="364" y="213"/>
                  </a:lnTo>
                  <a:lnTo>
                    <a:pt x="366" y="221"/>
                  </a:lnTo>
                  <a:lnTo>
                    <a:pt x="365" y="228"/>
                  </a:lnTo>
                  <a:lnTo>
                    <a:pt x="360" y="233"/>
                  </a:lnTo>
                  <a:lnTo>
                    <a:pt x="355" y="236"/>
                  </a:lnTo>
                  <a:lnTo>
                    <a:pt x="351" y="242"/>
                  </a:lnTo>
                  <a:lnTo>
                    <a:pt x="348" y="247"/>
                  </a:lnTo>
                  <a:lnTo>
                    <a:pt x="346" y="248"/>
                  </a:lnTo>
                  <a:lnTo>
                    <a:pt x="345" y="248"/>
                  </a:lnTo>
                  <a:lnTo>
                    <a:pt x="344" y="247"/>
                  </a:lnTo>
                  <a:lnTo>
                    <a:pt x="342" y="247"/>
                  </a:lnTo>
                  <a:lnTo>
                    <a:pt x="339" y="251"/>
                  </a:lnTo>
                  <a:lnTo>
                    <a:pt x="331" y="255"/>
                  </a:lnTo>
                  <a:lnTo>
                    <a:pt x="328" y="254"/>
                  </a:lnTo>
                  <a:lnTo>
                    <a:pt x="328" y="249"/>
                  </a:lnTo>
                  <a:lnTo>
                    <a:pt x="327" y="250"/>
                  </a:lnTo>
                  <a:lnTo>
                    <a:pt x="324" y="255"/>
                  </a:lnTo>
                  <a:lnTo>
                    <a:pt x="321" y="257"/>
                  </a:lnTo>
                  <a:lnTo>
                    <a:pt x="319" y="257"/>
                  </a:lnTo>
                  <a:lnTo>
                    <a:pt x="316" y="255"/>
                  </a:lnTo>
                  <a:lnTo>
                    <a:pt x="306" y="265"/>
                  </a:lnTo>
                  <a:lnTo>
                    <a:pt x="298" y="266"/>
                  </a:lnTo>
                  <a:lnTo>
                    <a:pt x="295" y="265"/>
                  </a:lnTo>
                  <a:lnTo>
                    <a:pt x="295" y="260"/>
                  </a:lnTo>
                  <a:lnTo>
                    <a:pt x="300" y="253"/>
                  </a:lnTo>
                  <a:lnTo>
                    <a:pt x="305" y="248"/>
                  </a:lnTo>
                  <a:lnTo>
                    <a:pt x="321" y="244"/>
                  </a:lnTo>
                  <a:lnTo>
                    <a:pt x="331" y="229"/>
                  </a:lnTo>
                  <a:lnTo>
                    <a:pt x="333" y="213"/>
                  </a:lnTo>
                  <a:lnTo>
                    <a:pt x="335" y="207"/>
                  </a:lnTo>
                  <a:lnTo>
                    <a:pt x="334" y="204"/>
                  </a:lnTo>
                  <a:lnTo>
                    <a:pt x="332" y="203"/>
                  </a:lnTo>
                  <a:lnTo>
                    <a:pt x="332" y="198"/>
                  </a:lnTo>
                  <a:lnTo>
                    <a:pt x="333" y="192"/>
                  </a:lnTo>
                  <a:lnTo>
                    <a:pt x="338" y="185"/>
                  </a:lnTo>
                  <a:lnTo>
                    <a:pt x="341" y="181"/>
                  </a:lnTo>
                  <a:lnTo>
                    <a:pt x="346" y="172"/>
                  </a:lnTo>
                  <a:lnTo>
                    <a:pt x="348" y="170"/>
                  </a:lnTo>
                  <a:lnTo>
                    <a:pt x="351" y="170"/>
                  </a:lnTo>
                  <a:lnTo>
                    <a:pt x="353" y="172"/>
                  </a:lnTo>
                  <a:lnTo>
                    <a:pt x="353" y="177"/>
                  </a:lnTo>
                  <a:lnTo>
                    <a:pt x="349" y="186"/>
                  </a:lnTo>
                  <a:lnTo>
                    <a:pt x="343" y="194"/>
                  </a:lnTo>
                  <a:lnTo>
                    <a:pt x="344" y="200"/>
                  </a:lnTo>
                  <a:lnTo>
                    <a:pt x="346" y="204"/>
                  </a:lnTo>
                  <a:lnTo>
                    <a:pt x="347" y="212"/>
                  </a:lnTo>
                  <a:lnTo>
                    <a:pt x="347" y="219"/>
                  </a:lnTo>
                  <a:lnTo>
                    <a:pt x="342" y="229"/>
                  </a:lnTo>
                  <a:lnTo>
                    <a:pt x="342" y="234"/>
                  </a:lnTo>
                  <a:close/>
                  <a:moveTo>
                    <a:pt x="324" y="201"/>
                  </a:moveTo>
                  <a:lnTo>
                    <a:pt x="324" y="201"/>
                  </a:lnTo>
                  <a:lnTo>
                    <a:pt x="328" y="210"/>
                  </a:lnTo>
                  <a:lnTo>
                    <a:pt x="330" y="215"/>
                  </a:lnTo>
                  <a:lnTo>
                    <a:pt x="329" y="224"/>
                  </a:lnTo>
                  <a:lnTo>
                    <a:pt x="325" y="229"/>
                  </a:lnTo>
                  <a:lnTo>
                    <a:pt x="319" y="230"/>
                  </a:lnTo>
                  <a:lnTo>
                    <a:pt x="314" y="230"/>
                  </a:lnTo>
                  <a:lnTo>
                    <a:pt x="312" y="227"/>
                  </a:lnTo>
                  <a:lnTo>
                    <a:pt x="311" y="225"/>
                  </a:lnTo>
                  <a:lnTo>
                    <a:pt x="310" y="224"/>
                  </a:lnTo>
                  <a:lnTo>
                    <a:pt x="306" y="227"/>
                  </a:lnTo>
                  <a:lnTo>
                    <a:pt x="303" y="228"/>
                  </a:lnTo>
                  <a:lnTo>
                    <a:pt x="299" y="225"/>
                  </a:lnTo>
                  <a:lnTo>
                    <a:pt x="298" y="221"/>
                  </a:lnTo>
                  <a:lnTo>
                    <a:pt x="302" y="216"/>
                  </a:lnTo>
                  <a:lnTo>
                    <a:pt x="304" y="212"/>
                  </a:lnTo>
                  <a:lnTo>
                    <a:pt x="308" y="212"/>
                  </a:lnTo>
                  <a:lnTo>
                    <a:pt x="309" y="213"/>
                  </a:lnTo>
                  <a:lnTo>
                    <a:pt x="312" y="214"/>
                  </a:lnTo>
                  <a:lnTo>
                    <a:pt x="313" y="209"/>
                  </a:lnTo>
                  <a:lnTo>
                    <a:pt x="313" y="206"/>
                  </a:lnTo>
                  <a:lnTo>
                    <a:pt x="314" y="204"/>
                  </a:lnTo>
                  <a:lnTo>
                    <a:pt x="319" y="205"/>
                  </a:lnTo>
                  <a:lnTo>
                    <a:pt x="319" y="196"/>
                  </a:lnTo>
                  <a:lnTo>
                    <a:pt x="321" y="195"/>
                  </a:lnTo>
                  <a:lnTo>
                    <a:pt x="322" y="196"/>
                  </a:lnTo>
                  <a:lnTo>
                    <a:pt x="323" y="198"/>
                  </a:lnTo>
                  <a:lnTo>
                    <a:pt x="324" y="201"/>
                  </a:lnTo>
                  <a:close/>
                  <a:moveTo>
                    <a:pt x="283" y="259"/>
                  </a:moveTo>
                  <a:lnTo>
                    <a:pt x="283" y="259"/>
                  </a:lnTo>
                  <a:lnTo>
                    <a:pt x="285" y="260"/>
                  </a:lnTo>
                  <a:lnTo>
                    <a:pt x="289" y="260"/>
                  </a:lnTo>
                  <a:lnTo>
                    <a:pt x="290" y="260"/>
                  </a:lnTo>
                  <a:lnTo>
                    <a:pt x="290" y="263"/>
                  </a:lnTo>
                  <a:lnTo>
                    <a:pt x="288" y="265"/>
                  </a:lnTo>
                  <a:lnTo>
                    <a:pt x="283" y="267"/>
                  </a:lnTo>
                  <a:lnTo>
                    <a:pt x="281" y="271"/>
                  </a:lnTo>
                  <a:lnTo>
                    <a:pt x="280" y="272"/>
                  </a:lnTo>
                  <a:lnTo>
                    <a:pt x="276" y="272"/>
                  </a:lnTo>
                  <a:lnTo>
                    <a:pt x="274" y="273"/>
                  </a:lnTo>
                  <a:lnTo>
                    <a:pt x="271" y="277"/>
                  </a:lnTo>
                  <a:lnTo>
                    <a:pt x="269" y="274"/>
                  </a:lnTo>
                  <a:lnTo>
                    <a:pt x="268" y="276"/>
                  </a:lnTo>
                  <a:lnTo>
                    <a:pt x="268" y="279"/>
                  </a:lnTo>
                  <a:lnTo>
                    <a:pt x="266" y="280"/>
                  </a:lnTo>
                  <a:lnTo>
                    <a:pt x="263" y="281"/>
                  </a:lnTo>
                  <a:lnTo>
                    <a:pt x="262" y="274"/>
                  </a:lnTo>
                  <a:lnTo>
                    <a:pt x="264" y="271"/>
                  </a:lnTo>
                  <a:lnTo>
                    <a:pt x="265" y="268"/>
                  </a:lnTo>
                  <a:lnTo>
                    <a:pt x="267" y="267"/>
                  </a:lnTo>
                  <a:lnTo>
                    <a:pt x="269" y="267"/>
                  </a:lnTo>
                  <a:lnTo>
                    <a:pt x="272" y="260"/>
                  </a:lnTo>
                  <a:lnTo>
                    <a:pt x="277" y="258"/>
                  </a:lnTo>
                  <a:lnTo>
                    <a:pt x="280" y="258"/>
                  </a:lnTo>
                  <a:lnTo>
                    <a:pt x="283" y="259"/>
                  </a:lnTo>
                  <a:close/>
                  <a:moveTo>
                    <a:pt x="255" y="292"/>
                  </a:moveTo>
                  <a:lnTo>
                    <a:pt x="255" y="292"/>
                  </a:lnTo>
                  <a:lnTo>
                    <a:pt x="250" y="296"/>
                  </a:lnTo>
                  <a:lnTo>
                    <a:pt x="252" y="288"/>
                  </a:lnTo>
                  <a:lnTo>
                    <a:pt x="254" y="280"/>
                  </a:lnTo>
                  <a:lnTo>
                    <a:pt x="258" y="275"/>
                  </a:lnTo>
                  <a:lnTo>
                    <a:pt x="259" y="277"/>
                  </a:lnTo>
                  <a:lnTo>
                    <a:pt x="259" y="281"/>
                  </a:lnTo>
                  <a:lnTo>
                    <a:pt x="259" y="285"/>
                  </a:lnTo>
                  <a:lnTo>
                    <a:pt x="258" y="287"/>
                  </a:lnTo>
                  <a:lnTo>
                    <a:pt x="255" y="292"/>
                  </a:lnTo>
                  <a:close/>
                  <a:moveTo>
                    <a:pt x="237" y="437"/>
                  </a:moveTo>
                  <a:lnTo>
                    <a:pt x="237" y="437"/>
                  </a:lnTo>
                  <a:lnTo>
                    <a:pt x="235" y="438"/>
                  </a:lnTo>
                  <a:lnTo>
                    <a:pt x="235" y="434"/>
                  </a:lnTo>
                  <a:lnTo>
                    <a:pt x="237" y="431"/>
                  </a:lnTo>
                  <a:lnTo>
                    <a:pt x="238" y="429"/>
                  </a:lnTo>
                  <a:lnTo>
                    <a:pt x="239" y="426"/>
                  </a:lnTo>
                  <a:lnTo>
                    <a:pt x="241" y="424"/>
                  </a:lnTo>
                  <a:lnTo>
                    <a:pt x="244" y="427"/>
                  </a:lnTo>
                  <a:lnTo>
                    <a:pt x="244" y="431"/>
                  </a:lnTo>
                  <a:lnTo>
                    <a:pt x="242" y="435"/>
                  </a:lnTo>
                  <a:lnTo>
                    <a:pt x="237" y="437"/>
                  </a:lnTo>
                  <a:close/>
                  <a:moveTo>
                    <a:pt x="240" y="448"/>
                  </a:moveTo>
                  <a:lnTo>
                    <a:pt x="240" y="448"/>
                  </a:lnTo>
                  <a:lnTo>
                    <a:pt x="238" y="448"/>
                  </a:lnTo>
                  <a:lnTo>
                    <a:pt x="238" y="445"/>
                  </a:lnTo>
                  <a:lnTo>
                    <a:pt x="239" y="442"/>
                  </a:lnTo>
                  <a:lnTo>
                    <a:pt x="241" y="441"/>
                  </a:lnTo>
                  <a:lnTo>
                    <a:pt x="244" y="440"/>
                  </a:lnTo>
                  <a:lnTo>
                    <a:pt x="248" y="440"/>
                  </a:lnTo>
                  <a:lnTo>
                    <a:pt x="249" y="441"/>
                  </a:lnTo>
                  <a:lnTo>
                    <a:pt x="247" y="443"/>
                  </a:lnTo>
                  <a:lnTo>
                    <a:pt x="240" y="448"/>
                  </a:lnTo>
                  <a:close/>
                  <a:moveTo>
                    <a:pt x="223" y="469"/>
                  </a:moveTo>
                  <a:lnTo>
                    <a:pt x="223" y="469"/>
                  </a:lnTo>
                  <a:lnTo>
                    <a:pt x="221" y="471"/>
                  </a:lnTo>
                  <a:lnTo>
                    <a:pt x="217" y="471"/>
                  </a:lnTo>
                  <a:lnTo>
                    <a:pt x="217" y="469"/>
                  </a:lnTo>
                  <a:lnTo>
                    <a:pt x="218" y="465"/>
                  </a:lnTo>
                  <a:lnTo>
                    <a:pt x="220" y="463"/>
                  </a:lnTo>
                  <a:lnTo>
                    <a:pt x="223" y="463"/>
                  </a:lnTo>
                  <a:lnTo>
                    <a:pt x="224" y="465"/>
                  </a:lnTo>
                  <a:lnTo>
                    <a:pt x="223" y="469"/>
                  </a:lnTo>
                  <a:close/>
                  <a:moveTo>
                    <a:pt x="200" y="526"/>
                  </a:moveTo>
                  <a:lnTo>
                    <a:pt x="200" y="526"/>
                  </a:lnTo>
                  <a:lnTo>
                    <a:pt x="199" y="528"/>
                  </a:lnTo>
                  <a:lnTo>
                    <a:pt x="195" y="526"/>
                  </a:lnTo>
                  <a:lnTo>
                    <a:pt x="188" y="527"/>
                  </a:lnTo>
                  <a:lnTo>
                    <a:pt x="185" y="525"/>
                  </a:lnTo>
                  <a:lnTo>
                    <a:pt x="187" y="521"/>
                  </a:lnTo>
                  <a:lnTo>
                    <a:pt x="194" y="517"/>
                  </a:lnTo>
                  <a:lnTo>
                    <a:pt x="197" y="518"/>
                  </a:lnTo>
                  <a:lnTo>
                    <a:pt x="201" y="523"/>
                  </a:lnTo>
                  <a:lnTo>
                    <a:pt x="200" y="526"/>
                  </a:lnTo>
                  <a:close/>
                  <a:moveTo>
                    <a:pt x="114" y="612"/>
                  </a:moveTo>
                  <a:lnTo>
                    <a:pt x="114" y="612"/>
                  </a:lnTo>
                  <a:lnTo>
                    <a:pt x="111" y="612"/>
                  </a:lnTo>
                  <a:lnTo>
                    <a:pt x="109" y="610"/>
                  </a:lnTo>
                  <a:lnTo>
                    <a:pt x="114" y="607"/>
                  </a:lnTo>
                  <a:lnTo>
                    <a:pt x="122" y="604"/>
                  </a:lnTo>
                  <a:lnTo>
                    <a:pt x="122" y="602"/>
                  </a:lnTo>
                  <a:lnTo>
                    <a:pt x="123" y="602"/>
                  </a:lnTo>
                  <a:lnTo>
                    <a:pt x="125" y="604"/>
                  </a:lnTo>
                  <a:lnTo>
                    <a:pt x="125" y="608"/>
                  </a:lnTo>
                  <a:lnTo>
                    <a:pt x="124" y="609"/>
                  </a:lnTo>
                  <a:lnTo>
                    <a:pt x="114" y="612"/>
                  </a:lnTo>
                  <a:close/>
                  <a:moveTo>
                    <a:pt x="103" y="635"/>
                  </a:moveTo>
                  <a:lnTo>
                    <a:pt x="103" y="635"/>
                  </a:lnTo>
                  <a:lnTo>
                    <a:pt x="100" y="635"/>
                  </a:lnTo>
                  <a:lnTo>
                    <a:pt x="96" y="634"/>
                  </a:lnTo>
                  <a:lnTo>
                    <a:pt x="94" y="631"/>
                  </a:lnTo>
                  <a:lnTo>
                    <a:pt x="93" y="629"/>
                  </a:lnTo>
                  <a:lnTo>
                    <a:pt x="98" y="627"/>
                  </a:lnTo>
                  <a:lnTo>
                    <a:pt x="102" y="625"/>
                  </a:lnTo>
                  <a:lnTo>
                    <a:pt x="104" y="628"/>
                  </a:lnTo>
                  <a:lnTo>
                    <a:pt x="104" y="633"/>
                  </a:lnTo>
                  <a:lnTo>
                    <a:pt x="103" y="635"/>
                  </a:lnTo>
                  <a:close/>
                  <a:moveTo>
                    <a:pt x="5" y="785"/>
                  </a:moveTo>
                  <a:lnTo>
                    <a:pt x="5" y="785"/>
                  </a:lnTo>
                  <a:lnTo>
                    <a:pt x="2" y="786"/>
                  </a:lnTo>
                  <a:lnTo>
                    <a:pt x="0" y="785"/>
                  </a:lnTo>
                  <a:lnTo>
                    <a:pt x="1" y="779"/>
                  </a:lnTo>
                  <a:lnTo>
                    <a:pt x="2" y="778"/>
                  </a:lnTo>
                  <a:lnTo>
                    <a:pt x="3" y="778"/>
                  </a:lnTo>
                  <a:lnTo>
                    <a:pt x="5" y="781"/>
                  </a:lnTo>
                  <a:lnTo>
                    <a:pt x="5" y="785"/>
                  </a:lnTo>
                  <a:close/>
                  <a:moveTo>
                    <a:pt x="9" y="835"/>
                  </a:moveTo>
                  <a:lnTo>
                    <a:pt x="9" y="835"/>
                  </a:lnTo>
                  <a:lnTo>
                    <a:pt x="9" y="842"/>
                  </a:lnTo>
                  <a:lnTo>
                    <a:pt x="6" y="842"/>
                  </a:lnTo>
                  <a:lnTo>
                    <a:pt x="5" y="839"/>
                  </a:lnTo>
                  <a:lnTo>
                    <a:pt x="4" y="837"/>
                  </a:lnTo>
                  <a:lnTo>
                    <a:pt x="4" y="833"/>
                  </a:lnTo>
                  <a:lnTo>
                    <a:pt x="4" y="828"/>
                  </a:lnTo>
                  <a:lnTo>
                    <a:pt x="5" y="826"/>
                  </a:lnTo>
                  <a:lnTo>
                    <a:pt x="6" y="826"/>
                  </a:lnTo>
                  <a:lnTo>
                    <a:pt x="8" y="830"/>
                  </a:lnTo>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5" name="Sweden">
              <a:extLst>
                <a:ext uri="{FF2B5EF4-FFF2-40B4-BE49-F238E27FC236}">
                  <a16:creationId xmlns:a16="http://schemas.microsoft.com/office/drawing/2014/main" id="{DF8A0C5D-56B2-499C-8455-14BD37833D01}"/>
                </a:ext>
              </a:extLst>
            </p:cNvPr>
            <p:cNvSpPr>
              <a:spLocks noEditPoints="1"/>
            </p:cNvSpPr>
            <p:nvPr/>
          </p:nvSpPr>
          <p:spPr bwMode="auto">
            <a:xfrm>
              <a:off x="6022189" y="1465423"/>
              <a:ext cx="1078647" cy="2050015"/>
            </a:xfrm>
            <a:custGeom>
              <a:avLst/>
              <a:gdLst>
                <a:gd name="T0" fmla="*/ 367 w 405"/>
                <a:gd name="T1" fmla="*/ 264 h 932"/>
                <a:gd name="T2" fmla="*/ 346 w 405"/>
                <a:gd name="T3" fmla="*/ 276 h 932"/>
                <a:gd name="T4" fmla="*/ 335 w 405"/>
                <a:gd name="T5" fmla="*/ 290 h 932"/>
                <a:gd name="T6" fmla="*/ 325 w 405"/>
                <a:gd name="T7" fmla="*/ 304 h 932"/>
                <a:gd name="T8" fmla="*/ 313 w 405"/>
                <a:gd name="T9" fmla="*/ 332 h 932"/>
                <a:gd name="T10" fmla="*/ 308 w 405"/>
                <a:gd name="T11" fmla="*/ 382 h 932"/>
                <a:gd name="T12" fmla="*/ 263 w 405"/>
                <a:gd name="T13" fmla="*/ 431 h 932"/>
                <a:gd name="T14" fmla="*/ 240 w 405"/>
                <a:gd name="T15" fmla="*/ 450 h 932"/>
                <a:gd name="T16" fmla="*/ 223 w 405"/>
                <a:gd name="T17" fmla="*/ 465 h 932"/>
                <a:gd name="T18" fmla="*/ 216 w 405"/>
                <a:gd name="T19" fmla="*/ 476 h 932"/>
                <a:gd name="T20" fmla="*/ 214 w 405"/>
                <a:gd name="T21" fmla="*/ 490 h 932"/>
                <a:gd name="T22" fmla="*/ 194 w 405"/>
                <a:gd name="T23" fmla="*/ 504 h 932"/>
                <a:gd name="T24" fmla="*/ 195 w 405"/>
                <a:gd name="T25" fmla="*/ 550 h 932"/>
                <a:gd name="T26" fmla="*/ 188 w 405"/>
                <a:gd name="T27" fmla="*/ 578 h 932"/>
                <a:gd name="T28" fmla="*/ 200 w 405"/>
                <a:gd name="T29" fmla="*/ 621 h 932"/>
                <a:gd name="T30" fmla="*/ 226 w 405"/>
                <a:gd name="T31" fmla="*/ 640 h 932"/>
                <a:gd name="T32" fmla="*/ 241 w 405"/>
                <a:gd name="T33" fmla="*/ 677 h 932"/>
                <a:gd name="T34" fmla="*/ 208 w 405"/>
                <a:gd name="T35" fmla="*/ 699 h 932"/>
                <a:gd name="T36" fmla="*/ 184 w 405"/>
                <a:gd name="T37" fmla="*/ 688 h 932"/>
                <a:gd name="T38" fmla="*/ 170 w 405"/>
                <a:gd name="T39" fmla="*/ 695 h 932"/>
                <a:gd name="T40" fmla="*/ 213 w 405"/>
                <a:gd name="T41" fmla="*/ 702 h 932"/>
                <a:gd name="T42" fmla="*/ 229 w 405"/>
                <a:gd name="T43" fmla="*/ 705 h 932"/>
                <a:gd name="T44" fmla="*/ 196 w 405"/>
                <a:gd name="T45" fmla="*/ 731 h 932"/>
                <a:gd name="T46" fmla="*/ 172 w 405"/>
                <a:gd name="T47" fmla="*/ 746 h 932"/>
                <a:gd name="T48" fmla="*/ 168 w 405"/>
                <a:gd name="T49" fmla="*/ 793 h 932"/>
                <a:gd name="T50" fmla="*/ 165 w 405"/>
                <a:gd name="T51" fmla="*/ 844 h 932"/>
                <a:gd name="T52" fmla="*/ 136 w 405"/>
                <a:gd name="T53" fmla="*/ 886 h 932"/>
                <a:gd name="T54" fmla="*/ 97 w 405"/>
                <a:gd name="T55" fmla="*/ 902 h 932"/>
                <a:gd name="T56" fmla="*/ 56 w 405"/>
                <a:gd name="T57" fmla="*/ 925 h 932"/>
                <a:gd name="T58" fmla="*/ 42 w 405"/>
                <a:gd name="T59" fmla="*/ 880 h 932"/>
                <a:gd name="T60" fmla="*/ 54 w 405"/>
                <a:gd name="T61" fmla="*/ 862 h 932"/>
                <a:gd name="T62" fmla="*/ 22 w 405"/>
                <a:gd name="T63" fmla="*/ 801 h 932"/>
                <a:gd name="T64" fmla="*/ 3 w 405"/>
                <a:gd name="T65" fmla="*/ 754 h 932"/>
                <a:gd name="T66" fmla="*/ 12 w 405"/>
                <a:gd name="T67" fmla="*/ 729 h 932"/>
                <a:gd name="T68" fmla="*/ 24 w 405"/>
                <a:gd name="T69" fmla="*/ 669 h 932"/>
                <a:gd name="T70" fmla="*/ 45 w 405"/>
                <a:gd name="T71" fmla="*/ 633 h 932"/>
                <a:gd name="T72" fmla="*/ 50 w 405"/>
                <a:gd name="T73" fmla="*/ 587 h 932"/>
                <a:gd name="T74" fmla="*/ 35 w 405"/>
                <a:gd name="T75" fmla="*/ 521 h 932"/>
                <a:gd name="T76" fmla="*/ 31 w 405"/>
                <a:gd name="T77" fmla="*/ 459 h 932"/>
                <a:gd name="T78" fmla="*/ 57 w 405"/>
                <a:gd name="T79" fmla="*/ 392 h 932"/>
                <a:gd name="T80" fmla="*/ 91 w 405"/>
                <a:gd name="T81" fmla="*/ 362 h 932"/>
                <a:gd name="T82" fmla="*/ 108 w 405"/>
                <a:gd name="T83" fmla="*/ 264 h 932"/>
                <a:gd name="T84" fmla="*/ 137 w 405"/>
                <a:gd name="T85" fmla="*/ 205 h 932"/>
                <a:gd name="T86" fmla="*/ 160 w 405"/>
                <a:gd name="T87" fmla="*/ 128 h 932"/>
                <a:gd name="T88" fmla="*/ 217 w 405"/>
                <a:gd name="T89" fmla="*/ 77 h 932"/>
                <a:gd name="T90" fmla="*/ 253 w 405"/>
                <a:gd name="T91" fmla="*/ 49 h 932"/>
                <a:gd name="T92" fmla="*/ 286 w 405"/>
                <a:gd name="T93" fmla="*/ 16 h 932"/>
                <a:gd name="T94" fmla="*/ 313 w 405"/>
                <a:gd name="T95" fmla="*/ 18 h 932"/>
                <a:gd name="T96" fmla="*/ 362 w 405"/>
                <a:gd name="T97" fmla="*/ 55 h 932"/>
                <a:gd name="T98" fmla="*/ 385 w 405"/>
                <a:gd name="T99" fmla="*/ 99 h 932"/>
                <a:gd name="T100" fmla="*/ 386 w 405"/>
                <a:gd name="T101" fmla="*/ 133 h 932"/>
                <a:gd name="T102" fmla="*/ 393 w 405"/>
                <a:gd name="T103" fmla="*/ 169 h 932"/>
                <a:gd name="T104" fmla="*/ 391 w 405"/>
                <a:gd name="T105" fmla="*/ 211 h 932"/>
                <a:gd name="T106" fmla="*/ 405 w 405"/>
                <a:gd name="T107" fmla="*/ 263 h 932"/>
                <a:gd name="T108" fmla="*/ 233 w 405"/>
                <a:gd name="T109" fmla="*/ 692 h 932"/>
                <a:gd name="T110" fmla="*/ 226 w 405"/>
                <a:gd name="T111" fmla="*/ 720 h 932"/>
                <a:gd name="T112" fmla="*/ 247 w 405"/>
                <a:gd name="T113" fmla="*/ 791 h 932"/>
                <a:gd name="T114" fmla="*/ 237 w 405"/>
                <a:gd name="T115" fmla="*/ 821 h 932"/>
                <a:gd name="T116" fmla="*/ 220 w 405"/>
                <a:gd name="T117" fmla="*/ 832 h 932"/>
                <a:gd name="T118" fmla="*/ 236 w 405"/>
                <a:gd name="T119" fmla="*/ 790 h 932"/>
                <a:gd name="T120" fmla="*/ 164 w 405"/>
                <a:gd name="T121" fmla="*/ 879 h 932"/>
                <a:gd name="T122" fmla="*/ 185 w 405"/>
                <a:gd name="T123" fmla="*/ 821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5" h="932">
                  <a:moveTo>
                    <a:pt x="405" y="263"/>
                  </a:moveTo>
                  <a:lnTo>
                    <a:pt x="405" y="263"/>
                  </a:lnTo>
                  <a:lnTo>
                    <a:pt x="397" y="264"/>
                  </a:lnTo>
                  <a:lnTo>
                    <a:pt x="391" y="261"/>
                  </a:lnTo>
                  <a:lnTo>
                    <a:pt x="388" y="263"/>
                  </a:lnTo>
                  <a:lnTo>
                    <a:pt x="382" y="263"/>
                  </a:lnTo>
                  <a:lnTo>
                    <a:pt x="376" y="264"/>
                  </a:lnTo>
                  <a:lnTo>
                    <a:pt x="374" y="267"/>
                  </a:lnTo>
                  <a:lnTo>
                    <a:pt x="373" y="268"/>
                  </a:lnTo>
                  <a:lnTo>
                    <a:pt x="367" y="264"/>
                  </a:lnTo>
                  <a:lnTo>
                    <a:pt x="361" y="258"/>
                  </a:lnTo>
                  <a:lnTo>
                    <a:pt x="357" y="262"/>
                  </a:lnTo>
                  <a:lnTo>
                    <a:pt x="355" y="263"/>
                  </a:lnTo>
                  <a:lnTo>
                    <a:pt x="353" y="259"/>
                  </a:lnTo>
                  <a:lnTo>
                    <a:pt x="351" y="258"/>
                  </a:lnTo>
                  <a:lnTo>
                    <a:pt x="350" y="260"/>
                  </a:lnTo>
                  <a:lnTo>
                    <a:pt x="349" y="264"/>
                  </a:lnTo>
                  <a:lnTo>
                    <a:pt x="347" y="267"/>
                  </a:lnTo>
                  <a:lnTo>
                    <a:pt x="347" y="269"/>
                  </a:lnTo>
                  <a:lnTo>
                    <a:pt x="346" y="276"/>
                  </a:lnTo>
                  <a:lnTo>
                    <a:pt x="346" y="278"/>
                  </a:lnTo>
                  <a:lnTo>
                    <a:pt x="341" y="277"/>
                  </a:lnTo>
                  <a:lnTo>
                    <a:pt x="341" y="279"/>
                  </a:lnTo>
                  <a:lnTo>
                    <a:pt x="342" y="280"/>
                  </a:lnTo>
                  <a:lnTo>
                    <a:pt x="343" y="282"/>
                  </a:lnTo>
                  <a:lnTo>
                    <a:pt x="341" y="283"/>
                  </a:lnTo>
                  <a:lnTo>
                    <a:pt x="336" y="283"/>
                  </a:lnTo>
                  <a:lnTo>
                    <a:pt x="335" y="285"/>
                  </a:lnTo>
                  <a:lnTo>
                    <a:pt x="337" y="288"/>
                  </a:lnTo>
                  <a:lnTo>
                    <a:pt x="335" y="290"/>
                  </a:lnTo>
                  <a:lnTo>
                    <a:pt x="334" y="291"/>
                  </a:lnTo>
                  <a:lnTo>
                    <a:pt x="328" y="293"/>
                  </a:lnTo>
                  <a:lnTo>
                    <a:pt x="325" y="293"/>
                  </a:lnTo>
                  <a:lnTo>
                    <a:pt x="324" y="294"/>
                  </a:lnTo>
                  <a:lnTo>
                    <a:pt x="323" y="296"/>
                  </a:lnTo>
                  <a:lnTo>
                    <a:pt x="324" y="298"/>
                  </a:lnTo>
                  <a:lnTo>
                    <a:pt x="326" y="299"/>
                  </a:lnTo>
                  <a:lnTo>
                    <a:pt x="326" y="301"/>
                  </a:lnTo>
                  <a:lnTo>
                    <a:pt x="326" y="303"/>
                  </a:lnTo>
                  <a:lnTo>
                    <a:pt x="325" y="304"/>
                  </a:lnTo>
                  <a:lnTo>
                    <a:pt x="321" y="299"/>
                  </a:lnTo>
                  <a:lnTo>
                    <a:pt x="320" y="299"/>
                  </a:lnTo>
                  <a:lnTo>
                    <a:pt x="321" y="302"/>
                  </a:lnTo>
                  <a:lnTo>
                    <a:pt x="323" y="305"/>
                  </a:lnTo>
                  <a:lnTo>
                    <a:pt x="324" y="308"/>
                  </a:lnTo>
                  <a:lnTo>
                    <a:pt x="325" y="311"/>
                  </a:lnTo>
                  <a:lnTo>
                    <a:pt x="325" y="314"/>
                  </a:lnTo>
                  <a:lnTo>
                    <a:pt x="320" y="322"/>
                  </a:lnTo>
                  <a:lnTo>
                    <a:pt x="316" y="327"/>
                  </a:lnTo>
                  <a:lnTo>
                    <a:pt x="313" y="332"/>
                  </a:lnTo>
                  <a:lnTo>
                    <a:pt x="311" y="337"/>
                  </a:lnTo>
                  <a:lnTo>
                    <a:pt x="313" y="339"/>
                  </a:lnTo>
                  <a:lnTo>
                    <a:pt x="316" y="343"/>
                  </a:lnTo>
                  <a:lnTo>
                    <a:pt x="317" y="350"/>
                  </a:lnTo>
                  <a:lnTo>
                    <a:pt x="319" y="356"/>
                  </a:lnTo>
                  <a:lnTo>
                    <a:pt x="323" y="362"/>
                  </a:lnTo>
                  <a:lnTo>
                    <a:pt x="322" y="365"/>
                  </a:lnTo>
                  <a:lnTo>
                    <a:pt x="321" y="368"/>
                  </a:lnTo>
                  <a:lnTo>
                    <a:pt x="315" y="374"/>
                  </a:lnTo>
                  <a:lnTo>
                    <a:pt x="308" y="382"/>
                  </a:lnTo>
                  <a:lnTo>
                    <a:pt x="300" y="405"/>
                  </a:lnTo>
                  <a:lnTo>
                    <a:pt x="297" y="407"/>
                  </a:lnTo>
                  <a:lnTo>
                    <a:pt x="290" y="411"/>
                  </a:lnTo>
                  <a:lnTo>
                    <a:pt x="287" y="415"/>
                  </a:lnTo>
                  <a:lnTo>
                    <a:pt x="282" y="419"/>
                  </a:lnTo>
                  <a:lnTo>
                    <a:pt x="273" y="423"/>
                  </a:lnTo>
                  <a:lnTo>
                    <a:pt x="269" y="428"/>
                  </a:lnTo>
                  <a:lnTo>
                    <a:pt x="267" y="433"/>
                  </a:lnTo>
                  <a:lnTo>
                    <a:pt x="265" y="433"/>
                  </a:lnTo>
                  <a:lnTo>
                    <a:pt x="263" y="431"/>
                  </a:lnTo>
                  <a:lnTo>
                    <a:pt x="260" y="430"/>
                  </a:lnTo>
                  <a:lnTo>
                    <a:pt x="260" y="433"/>
                  </a:lnTo>
                  <a:lnTo>
                    <a:pt x="260" y="436"/>
                  </a:lnTo>
                  <a:lnTo>
                    <a:pt x="256" y="432"/>
                  </a:lnTo>
                  <a:lnTo>
                    <a:pt x="254" y="435"/>
                  </a:lnTo>
                  <a:lnTo>
                    <a:pt x="252" y="441"/>
                  </a:lnTo>
                  <a:lnTo>
                    <a:pt x="246" y="449"/>
                  </a:lnTo>
                  <a:lnTo>
                    <a:pt x="239" y="447"/>
                  </a:lnTo>
                  <a:lnTo>
                    <a:pt x="238" y="449"/>
                  </a:lnTo>
                  <a:lnTo>
                    <a:pt x="240" y="450"/>
                  </a:lnTo>
                  <a:lnTo>
                    <a:pt x="240" y="451"/>
                  </a:lnTo>
                  <a:lnTo>
                    <a:pt x="239" y="451"/>
                  </a:lnTo>
                  <a:lnTo>
                    <a:pt x="237" y="451"/>
                  </a:lnTo>
                  <a:lnTo>
                    <a:pt x="234" y="453"/>
                  </a:lnTo>
                  <a:lnTo>
                    <a:pt x="232" y="453"/>
                  </a:lnTo>
                  <a:lnTo>
                    <a:pt x="231" y="456"/>
                  </a:lnTo>
                  <a:lnTo>
                    <a:pt x="230" y="461"/>
                  </a:lnTo>
                  <a:lnTo>
                    <a:pt x="226" y="462"/>
                  </a:lnTo>
                  <a:lnTo>
                    <a:pt x="224" y="463"/>
                  </a:lnTo>
                  <a:lnTo>
                    <a:pt x="223" y="465"/>
                  </a:lnTo>
                  <a:lnTo>
                    <a:pt x="229" y="466"/>
                  </a:lnTo>
                  <a:lnTo>
                    <a:pt x="229" y="468"/>
                  </a:lnTo>
                  <a:lnTo>
                    <a:pt x="228" y="470"/>
                  </a:lnTo>
                  <a:lnTo>
                    <a:pt x="228" y="472"/>
                  </a:lnTo>
                  <a:lnTo>
                    <a:pt x="221" y="475"/>
                  </a:lnTo>
                  <a:lnTo>
                    <a:pt x="220" y="478"/>
                  </a:lnTo>
                  <a:lnTo>
                    <a:pt x="219" y="479"/>
                  </a:lnTo>
                  <a:lnTo>
                    <a:pt x="216" y="479"/>
                  </a:lnTo>
                  <a:lnTo>
                    <a:pt x="216" y="478"/>
                  </a:lnTo>
                  <a:lnTo>
                    <a:pt x="216" y="476"/>
                  </a:lnTo>
                  <a:lnTo>
                    <a:pt x="212" y="476"/>
                  </a:lnTo>
                  <a:lnTo>
                    <a:pt x="211" y="473"/>
                  </a:lnTo>
                  <a:lnTo>
                    <a:pt x="210" y="474"/>
                  </a:lnTo>
                  <a:lnTo>
                    <a:pt x="210" y="477"/>
                  </a:lnTo>
                  <a:lnTo>
                    <a:pt x="211" y="480"/>
                  </a:lnTo>
                  <a:lnTo>
                    <a:pt x="213" y="484"/>
                  </a:lnTo>
                  <a:lnTo>
                    <a:pt x="212" y="487"/>
                  </a:lnTo>
                  <a:lnTo>
                    <a:pt x="210" y="488"/>
                  </a:lnTo>
                  <a:lnTo>
                    <a:pt x="211" y="490"/>
                  </a:lnTo>
                  <a:lnTo>
                    <a:pt x="214" y="490"/>
                  </a:lnTo>
                  <a:lnTo>
                    <a:pt x="215" y="492"/>
                  </a:lnTo>
                  <a:lnTo>
                    <a:pt x="212" y="494"/>
                  </a:lnTo>
                  <a:lnTo>
                    <a:pt x="208" y="499"/>
                  </a:lnTo>
                  <a:lnTo>
                    <a:pt x="205" y="499"/>
                  </a:lnTo>
                  <a:lnTo>
                    <a:pt x="202" y="502"/>
                  </a:lnTo>
                  <a:lnTo>
                    <a:pt x="200" y="502"/>
                  </a:lnTo>
                  <a:lnTo>
                    <a:pt x="198" y="500"/>
                  </a:lnTo>
                  <a:lnTo>
                    <a:pt x="195" y="498"/>
                  </a:lnTo>
                  <a:lnTo>
                    <a:pt x="194" y="502"/>
                  </a:lnTo>
                  <a:lnTo>
                    <a:pt x="194" y="504"/>
                  </a:lnTo>
                  <a:lnTo>
                    <a:pt x="196" y="510"/>
                  </a:lnTo>
                  <a:lnTo>
                    <a:pt x="199" y="515"/>
                  </a:lnTo>
                  <a:lnTo>
                    <a:pt x="202" y="517"/>
                  </a:lnTo>
                  <a:lnTo>
                    <a:pt x="200" y="518"/>
                  </a:lnTo>
                  <a:lnTo>
                    <a:pt x="198" y="521"/>
                  </a:lnTo>
                  <a:lnTo>
                    <a:pt x="196" y="531"/>
                  </a:lnTo>
                  <a:lnTo>
                    <a:pt x="195" y="535"/>
                  </a:lnTo>
                  <a:lnTo>
                    <a:pt x="194" y="541"/>
                  </a:lnTo>
                  <a:lnTo>
                    <a:pt x="195" y="547"/>
                  </a:lnTo>
                  <a:lnTo>
                    <a:pt x="195" y="550"/>
                  </a:lnTo>
                  <a:lnTo>
                    <a:pt x="197" y="553"/>
                  </a:lnTo>
                  <a:lnTo>
                    <a:pt x="193" y="553"/>
                  </a:lnTo>
                  <a:lnTo>
                    <a:pt x="188" y="551"/>
                  </a:lnTo>
                  <a:lnTo>
                    <a:pt x="189" y="555"/>
                  </a:lnTo>
                  <a:lnTo>
                    <a:pt x="186" y="560"/>
                  </a:lnTo>
                  <a:lnTo>
                    <a:pt x="187" y="565"/>
                  </a:lnTo>
                  <a:lnTo>
                    <a:pt x="187" y="568"/>
                  </a:lnTo>
                  <a:lnTo>
                    <a:pt x="187" y="573"/>
                  </a:lnTo>
                  <a:lnTo>
                    <a:pt x="188" y="575"/>
                  </a:lnTo>
                  <a:lnTo>
                    <a:pt x="188" y="578"/>
                  </a:lnTo>
                  <a:lnTo>
                    <a:pt x="187" y="580"/>
                  </a:lnTo>
                  <a:lnTo>
                    <a:pt x="188" y="582"/>
                  </a:lnTo>
                  <a:lnTo>
                    <a:pt x="188" y="588"/>
                  </a:lnTo>
                  <a:lnTo>
                    <a:pt x="189" y="599"/>
                  </a:lnTo>
                  <a:lnTo>
                    <a:pt x="189" y="601"/>
                  </a:lnTo>
                  <a:lnTo>
                    <a:pt x="191" y="610"/>
                  </a:lnTo>
                  <a:lnTo>
                    <a:pt x="190" y="613"/>
                  </a:lnTo>
                  <a:lnTo>
                    <a:pt x="190" y="617"/>
                  </a:lnTo>
                  <a:lnTo>
                    <a:pt x="193" y="621"/>
                  </a:lnTo>
                  <a:lnTo>
                    <a:pt x="200" y="621"/>
                  </a:lnTo>
                  <a:lnTo>
                    <a:pt x="201" y="621"/>
                  </a:lnTo>
                  <a:lnTo>
                    <a:pt x="202" y="624"/>
                  </a:lnTo>
                  <a:lnTo>
                    <a:pt x="203" y="627"/>
                  </a:lnTo>
                  <a:lnTo>
                    <a:pt x="205" y="627"/>
                  </a:lnTo>
                  <a:lnTo>
                    <a:pt x="209" y="624"/>
                  </a:lnTo>
                  <a:lnTo>
                    <a:pt x="212" y="624"/>
                  </a:lnTo>
                  <a:lnTo>
                    <a:pt x="214" y="629"/>
                  </a:lnTo>
                  <a:lnTo>
                    <a:pt x="218" y="635"/>
                  </a:lnTo>
                  <a:lnTo>
                    <a:pt x="221" y="638"/>
                  </a:lnTo>
                  <a:lnTo>
                    <a:pt x="226" y="640"/>
                  </a:lnTo>
                  <a:lnTo>
                    <a:pt x="231" y="645"/>
                  </a:lnTo>
                  <a:lnTo>
                    <a:pt x="230" y="651"/>
                  </a:lnTo>
                  <a:lnTo>
                    <a:pt x="232" y="654"/>
                  </a:lnTo>
                  <a:lnTo>
                    <a:pt x="238" y="656"/>
                  </a:lnTo>
                  <a:lnTo>
                    <a:pt x="240" y="659"/>
                  </a:lnTo>
                  <a:lnTo>
                    <a:pt x="241" y="662"/>
                  </a:lnTo>
                  <a:lnTo>
                    <a:pt x="242" y="665"/>
                  </a:lnTo>
                  <a:lnTo>
                    <a:pt x="244" y="672"/>
                  </a:lnTo>
                  <a:lnTo>
                    <a:pt x="244" y="676"/>
                  </a:lnTo>
                  <a:lnTo>
                    <a:pt x="241" y="677"/>
                  </a:lnTo>
                  <a:lnTo>
                    <a:pt x="236" y="682"/>
                  </a:lnTo>
                  <a:lnTo>
                    <a:pt x="233" y="686"/>
                  </a:lnTo>
                  <a:lnTo>
                    <a:pt x="231" y="688"/>
                  </a:lnTo>
                  <a:lnTo>
                    <a:pt x="226" y="692"/>
                  </a:lnTo>
                  <a:lnTo>
                    <a:pt x="224" y="693"/>
                  </a:lnTo>
                  <a:lnTo>
                    <a:pt x="222" y="696"/>
                  </a:lnTo>
                  <a:lnTo>
                    <a:pt x="220" y="697"/>
                  </a:lnTo>
                  <a:lnTo>
                    <a:pt x="218" y="696"/>
                  </a:lnTo>
                  <a:lnTo>
                    <a:pt x="212" y="700"/>
                  </a:lnTo>
                  <a:lnTo>
                    <a:pt x="208" y="699"/>
                  </a:lnTo>
                  <a:lnTo>
                    <a:pt x="206" y="697"/>
                  </a:lnTo>
                  <a:lnTo>
                    <a:pt x="207" y="689"/>
                  </a:lnTo>
                  <a:lnTo>
                    <a:pt x="207" y="686"/>
                  </a:lnTo>
                  <a:lnTo>
                    <a:pt x="206" y="684"/>
                  </a:lnTo>
                  <a:lnTo>
                    <a:pt x="203" y="686"/>
                  </a:lnTo>
                  <a:lnTo>
                    <a:pt x="204" y="689"/>
                  </a:lnTo>
                  <a:lnTo>
                    <a:pt x="199" y="689"/>
                  </a:lnTo>
                  <a:lnTo>
                    <a:pt x="194" y="687"/>
                  </a:lnTo>
                  <a:lnTo>
                    <a:pt x="194" y="692"/>
                  </a:lnTo>
                  <a:lnTo>
                    <a:pt x="184" y="688"/>
                  </a:lnTo>
                  <a:lnTo>
                    <a:pt x="181" y="689"/>
                  </a:lnTo>
                  <a:lnTo>
                    <a:pt x="177" y="686"/>
                  </a:lnTo>
                  <a:lnTo>
                    <a:pt x="174" y="689"/>
                  </a:lnTo>
                  <a:lnTo>
                    <a:pt x="171" y="688"/>
                  </a:lnTo>
                  <a:lnTo>
                    <a:pt x="169" y="685"/>
                  </a:lnTo>
                  <a:lnTo>
                    <a:pt x="166" y="691"/>
                  </a:lnTo>
                  <a:lnTo>
                    <a:pt x="159" y="692"/>
                  </a:lnTo>
                  <a:lnTo>
                    <a:pt x="152" y="693"/>
                  </a:lnTo>
                  <a:lnTo>
                    <a:pt x="156" y="695"/>
                  </a:lnTo>
                  <a:lnTo>
                    <a:pt x="170" y="695"/>
                  </a:lnTo>
                  <a:lnTo>
                    <a:pt x="174" y="696"/>
                  </a:lnTo>
                  <a:lnTo>
                    <a:pt x="179" y="695"/>
                  </a:lnTo>
                  <a:lnTo>
                    <a:pt x="184" y="700"/>
                  </a:lnTo>
                  <a:lnTo>
                    <a:pt x="188" y="701"/>
                  </a:lnTo>
                  <a:lnTo>
                    <a:pt x="192" y="706"/>
                  </a:lnTo>
                  <a:lnTo>
                    <a:pt x="194" y="704"/>
                  </a:lnTo>
                  <a:lnTo>
                    <a:pt x="197" y="705"/>
                  </a:lnTo>
                  <a:lnTo>
                    <a:pt x="200" y="706"/>
                  </a:lnTo>
                  <a:lnTo>
                    <a:pt x="209" y="706"/>
                  </a:lnTo>
                  <a:lnTo>
                    <a:pt x="213" y="702"/>
                  </a:lnTo>
                  <a:lnTo>
                    <a:pt x="217" y="703"/>
                  </a:lnTo>
                  <a:lnTo>
                    <a:pt x="220" y="702"/>
                  </a:lnTo>
                  <a:lnTo>
                    <a:pt x="222" y="700"/>
                  </a:lnTo>
                  <a:lnTo>
                    <a:pt x="224" y="699"/>
                  </a:lnTo>
                  <a:lnTo>
                    <a:pt x="226" y="700"/>
                  </a:lnTo>
                  <a:lnTo>
                    <a:pt x="228" y="698"/>
                  </a:lnTo>
                  <a:lnTo>
                    <a:pt x="229" y="697"/>
                  </a:lnTo>
                  <a:lnTo>
                    <a:pt x="231" y="698"/>
                  </a:lnTo>
                  <a:lnTo>
                    <a:pt x="233" y="702"/>
                  </a:lnTo>
                  <a:lnTo>
                    <a:pt x="229" y="705"/>
                  </a:lnTo>
                  <a:lnTo>
                    <a:pt x="226" y="705"/>
                  </a:lnTo>
                  <a:lnTo>
                    <a:pt x="225" y="711"/>
                  </a:lnTo>
                  <a:lnTo>
                    <a:pt x="223" y="714"/>
                  </a:lnTo>
                  <a:lnTo>
                    <a:pt x="222" y="716"/>
                  </a:lnTo>
                  <a:lnTo>
                    <a:pt x="216" y="719"/>
                  </a:lnTo>
                  <a:lnTo>
                    <a:pt x="213" y="722"/>
                  </a:lnTo>
                  <a:lnTo>
                    <a:pt x="208" y="725"/>
                  </a:lnTo>
                  <a:lnTo>
                    <a:pt x="206" y="724"/>
                  </a:lnTo>
                  <a:lnTo>
                    <a:pt x="203" y="727"/>
                  </a:lnTo>
                  <a:lnTo>
                    <a:pt x="196" y="731"/>
                  </a:lnTo>
                  <a:lnTo>
                    <a:pt x="193" y="736"/>
                  </a:lnTo>
                  <a:lnTo>
                    <a:pt x="185" y="740"/>
                  </a:lnTo>
                  <a:lnTo>
                    <a:pt x="181" y="743"/>
                  </a:lnTo>
                  <a:lnTo>
                    <a:pt x="171" y="743"/>
                  </a:lnTo>
                  <a:lnTo>
                    <a:pt x="161" y="743"/>
                  </a:lnTo>
                  <a:lnTo>
                    <a:pt x="158" y="744"/>
                  </a:lnTo>
                  <a:lnTo>
                    <a:pt x="161" y="745"/>
                  </a:lnTo>
                  <a:lnTo>
                    <a:pt x="163" y="746"/>
                  </a:lnTo>
                  <a:lnTo>
                    <a:pt x="166" y="746"/>
                  </a:lnTo>
                  <a:lnTo>
                    <a:pt x="172" y="746"/>
                  </a:lnTo>
                  <a:lnTo>
                    <a:pt x="176" y="747"/>
                  </a:lnTo>
                  <a:lnTo>
                    <a:pt x="180" y="753"/>
                  </a:lnTo>
                  <a:lnTo>
                    <a:pt x="177" y="755"/>
                  </a:lnTo>
                  <a:lnTo>
                    <a:pt x="171" y="756"/>
                  </a:lnTo>
                  <a:lnTo>
                    <a:pt x="173" y="764"/>
                  </a:lnTo>
                  <a:lnTo>
                    <a:pt x="175" y="769"/>
                  </a:lnTo>
                  <a:lnTo>
                    <a:pt x="173" y="772"/>
                  </a:lnTo>
                  <a:lnTo>
                    <a:pt x="173" y="787"/>
                  </a:lnTo>
                  <a:lnTo>
                    <a:pt x="170" y="787"/>
                  </a:lnTo>
                  <a:lnTo>
                    <a:pt x="168" y="793"/>
                  </a:lnTo>
                  <a:lnTo>
                    <a:pt x="169" y="796"/>
                  </a:lnTo>
                  <a:lnTo>
                    <a:pt x="169" y="803"/>
                  </a:lnTo>
                  <a:lnTo>
                    <a:pt x="170" y="807"/>
                  </a:lnTo>
                  <a:lnTo>
                    <a:pt x="171" y="811"/>
                  </a:lnTo>
                  <a:lnTo>
                    <a:pt x="171" y="815"/>
                  </a:lnTo>
                  <a:lnTo>
                    <a:pt x="166" y="825"/>
                  </a:lnTo>
                  <a:lnTo>
                    <a:pt x="166" y="829"/>
                  </a:lnTo>
                  <a:lnTo>
                    <a:pt x="167" y="832"/>
                  </a:lnTo>
                  <a:lnTo>
                    <a:pt x="167" y="836"/>
                  </a:lnTo>
                  <a:lnTo>
                    <a:pt x="165" y="844"/>
                  </a:lnTo>
                  <a:lnTo>
                    <a:pt x="164" y="851"/>
                  </a:lnTo>
                  <a:lnTo>
                    <a:pt x="162" y="856"/>
                  </a:lnTo>
                  <a:lnTo>
                    <a:pt x="158" y="863"/>
                  </a:lnTo>
                  <a:lnTo>
                    <a:pt x="156" y="868"/>
                  </a:lnTo>
                  <a:lnTo>
                    <a:pt x="151" y="884"/>
                  </a:lnTo>
                  <a:lnTo>
                    <a:pt x="149" y="887"/>
                  </a:lnTo>
                  <a:lnTo>
                    <a:pt x="146" y="889"/>
                  </a:lnTo>
                  <a:lnTo>
                    <a:pt x="142" y="887"/>
                  </a:lnTo>
                  <a:lnTo>
                    <a:pt x="139" y="886"/>
                  </a:lnTo>
                  <a:lnTo>
                    <a:pt x="136" y="886"/>
                  </a:lnTo>
                  <a:lnTo>
                    <a:pt x="130" y="888"/>
                  </a:lnTo>
                  <a:lnTo>
                    <a:pt x="121" y="887"/>
                  </a:lnTo>
                  <a:lnTo>
                    <a:pt x="113" y="887"/>
                  </a:lnTo>
                  <a:lnTo>
                    <a:pt x="111" y="889"/>
                  </a:lnTo>
                  <a:lnTo>
                    <a:pt x="112" y="894"/>
                  </a:lnTo>
                  <a:lnTo>
                    <a:pt x="109" y="895"/>
                  </a:lnTo>
                  <a:lnTo>
                    <a:pt x="106" y="893"/>
                  </a:lnTo>
                  <a:lnTo>
                    <a:pt x="103" y="895"/>
                  </a:lnTo>
                  <a:lnTo>
                    <a:pt x="101" y="898"/>
                  </a:lnTo>
                  <a:lnTo>
                    <a:pt x="97" y="902"/>
                  </a:lnTo>
                  <a:lnTo>
                    <a:pt x="95" y="905"/>
                  </a:lnTo>
                  <a:lnTo>
                    <a:pt x="95" y="911"/>
                  </a:lnTo>
                  <a:lnTo>
                    <a:pt x="97" y="916"/>
                  </a:lnTo>
                  <a:lnTo>
                    <a:pt x="99" y="922"/>
                  </a:lnTo>
                  <a:lnTo>
                    <a:pt x="94" y="930"/>
                  </a:lnTo>
                  <a:lnTo>
                    <a:pt x="91" y="930"/>
                  </a:lnTo>
                  <a:lnTo>
                    <a:pt x="83" y="928"/>
                  </a:lnTo>
                  <a:lnTo>
                    <a:pt x="67" y="932"/>
                  </a:lnTo>
                  <a:lnTo>
                    <a:pt x="54" y="929"/>
                  </a:lnTo>
                  <a:lnTo>
                    <a:pt x="56" y="925"/>
                  </a:lnTo>
                  <a:lnTo>
                    <a:pt x="56" y="922"/>
                  </a:lnTo>
                  <a:lnTo>
                    <a:pt x="56" y="918"/>
                  </a:lnTo>
                  <a:lnTo>
                    <a:pt x="57" y="913"/>
                  </a:lnTo>
                  <a:lnTo>
                    <a:pt x="57" y="910"/>
                  </a:lnTo>
                  <a:lnTo>
                    <a:pt x="56" y="907"/>
                  </a:lnTo>
                  <a:lnTo>
                    <a:pt x="52" y="903"/>
                  </a:lnTo>
                  <a:lnTo>
                    <a:pt x="45" y="889"/>
                  </a:lnTo>
                  <a:lnTo>
                    <a:pt x="42" y="882"/>
                  </a:lnTo>
                  <a:lnTo>
                    <a:pt x="41" y="880"/>
                  </a:lnTo>
                  <a:lnTo>
                    <a:pt x="42" y="880"/>
                  </a:lnTo>
                  <a:lnTo>
                    <a:pt x="48" y="883"/>
                  </a:lnTo>
                  <a:lnTo>
                    <a:pt x="50" y="883"/>
                  </a:lnTo>
                  <a:lnTo>
                    <a:pt x="51" y="881"/>
                  </a:lnTo>
                  <a:lnTo>
                    <a:pt x="49" y="877"/>
                  </a:lnTo>
                  <a:lnTo>
                    <a:pt x="48" y="875"/>
                  </a:lnTo>
                  <a:lnTo>
                    <a:pt x="47" y="872"/>
                  </a:lnTo>
                  <a:lnTo>
                    <a:pt x="50" y="871"/>
                  </a:lnTo>
                  <a:lnTo>
                    <a:pt x="53" y="871"/>
                  </a:lnTo>
                  <a:lnTo>
                    <a:pt x="55" y="867"/>
                  </a:lnTo>
                  <a:lnTo>
                    <a:pt x="54" y="862"/>
                  </a:lnTo>
                  <a:lnTo>
                    <a:pt x="51" y="860"/>
                  </a:lnTo>
                  <a:lnTo>
                    <a:pt x="49" y="859"/>
                  </a:lnTo>
                  <a:lnTo>
                    <a:pt x="44" y="850"/>
                  </a:lnTo>
                  <a:lnTo>
                    <a:pt x="39" y="845"/>
                  </a:lnTo>
                  <a:lnTo>
                    <a:pt x="31" y="827"/>
                  </a:lnTo>
                  <a:lnTo>
                    <a:pt x="28" y="814"/>
                  </a:lnTo>
                  <a:lnTo>
                    <a:pt x="25" y="815"/>
                  </a:lnTo>
                  <a:lnTo>
                    <a:pt x="24" y="810"/>
                  </a:lnTo>
                  <a:lnTo>
                    <a:pt x="23" y="805"/>
                  </a:lnTo>
                  <a:lnTo>
                    <a:pt x="22" y="801"/>
                  </a:lnTo>
                  <a:lnTo>
                    <a:pt x="18" y="798"/>
                  </a:lnTo>
                  <a:lnTo>
                    <a:pt x="18" y="796"/>
                  </a:lnTo>
                  <a:lnTo>
                    <a:pt x="17" y="783"/>
                  </a:lnTo>
                  <a:lnTo>
                    <a:pt x="12" y="782"/>
                  </a:lnTo>
                  <a:lnTo>
                    <a:pt x="9" y="775"/>
                  </a:lnTo>
                  <a:lnTo>
                    <a:pt x="8" y="762"/>
                  </a:lnTo>
                  <a:lnTo>
                    <a:pt x="5" y="759"/>
                  </a:lnTo>
                  <a:lnTo>
                    <a:pt x="3" y="760"/>
                  </a:lnTo>
                  <a:lnTo>
                    <a:pt x="3" y="757"/>
                  </a:lnTo>
                  <a:lnTo>
                    <a:pt x="3" y="754"/>
                  </a:lnTo>
                  <a:lnTo>
                    <a:pt x="2" y="742"/>
                  </a:lnTo>
                  <a:lnTo>
                    <a:pt x="2" y="730"/>
                  </a:lnTo>
                  <a:lnTo>
                    <a:pt x="0" y="727"/>
                  </a:lnTo>
                  <a:lnTo>
                    <a:pt x="0" y="723"/>
                  </a:lnTo>
                  <a:lnTo>
                    <a:pt x="0" y="720"/>
                  </a:lnTo>
                  <a:lnTo>
                    <a:pt x="1" y="718"/>
                  </a:lnTo>
                  <a:lnTo>
                    <a:pt x="4" y="717"/>
                  </a:lnTo>
                  <a:lnTo>
                    <a:pt x="7" y="720"/>
                  </a:lnTo>
                  <a:lnTo>
                    <a:pt x="10" y="728"/>
                  </a:lnTo>
                  <a:lnTo>
                    <a:pt x="12" y="729"/>
                  </a:lnTo>
                  <a:lnTo>
                    <a:pt x="15" y="727"/>
                  </a:lnTo>
                  <a:lnTo>
                    <a:pt x="17" y="721"/>
                  </a:lnTo>
                  <a:lnTo>
                    <a:pt x="18" y="713"/>
                  </a:lnTo>
                  <a:lnTo>
                    <a:pt x="20" y="705"/>
                  </a:lnTo>
                  <a:lnTo>
                    <a:pt x="18" y="696"/>
                  </a:lnTo>
                  <a:lnTo>
                    <a:pt x="16" y="688"/>
                  </a:lnTo>
                  <a:lnTo>
                    <a:pt x="16" y="686"/>
                  </a:lnTo>
                  <a:lnTo>
                    <a:pt x="21" y="680"/>
                  </a:lnTo>
                  <a:lnTo>
                    <a:pt x="23" y="674"/>
                  </a:lnTo>
                  <a:lnTo>
                    <a:pt x="24" y="669"/>
                  </a:lnTo>
                  <a:lnTo>
                    <a:pt x="26" y="668"/>
                  </a:lnTo>
                  <a:lnTo>
                    <a:pt x="28" y="667"/>
                  </a:lnTo>
                  <a:lnTo>
                    <a:pt x="31" y="666"/>
                  </a:lnTo>
                  <a:lnTo>
                    <a:pt x="35" y="663"/>
                  </a:lnTo>
                  <a:lnTo>
                    <a:pt x="39" y="658"/>
                  </a:lnTo>
                  <a:lnTo>
                    <a:pt x="41" y="654"/>
                  </a:lnTo>
                  <a:lnTo>
                    <a:pt x="42" y="646"/>
                  </a:lnTo>
                  <a:lnTo>
                    <a:pt x="42" y="642"/>
                  </a:lnTo>
                  <a:lnTo>
                    <a:pt x="43" y="639"/>
                  </a:lnTo>
                  <a:lnTo>
                    <a:pt x="45" y="633"/>
                  </a:lnTo>
                  <a:lnTo>
                    <a:pt x="43" y="627"/>
                  </a:lnTo>
                  <a:lnTo>
                    <a:pt x="40" y="618"/>
                  </a:lnTo>
                  <a:lnTo>
                    <a:pt x="36" y="605"/>
                  </a:lnTo>
                  <a:lnTo>
                    <a:pt x="35" y="598"/>
                  </a:lnTo>
                  <a:lnTo>
                    <a:pt x="37" y="596"/>
                  </a:lnTo>
                  <a:lnTo>
                    <a:pt x="41" y="595"/>
                  </a:lnTo>
                  <a:lnTo>
                    <a:pt x="47" y="595"/>
                  </a:lnTo>
                  <a:lnTo>
                    <a:pt x="48" y="594"/>
                  </a:lnTo>
                  <a:lnTo>
                    <a:pt x="49" y="591"/>
                  </a:lnTo>
                  <a:lnTo>
                    <a:pt x="50" y="587"/>
                  </a:lnTo>
                  <a:lnTo>
                    <a:pt x="52" y="583"/>
                  </a:lnTo>
                  <a:lnTo>
                    <a:pt x="53" y="579"/>
                  </a:lnTo>
                  <a:lnTo>
                    <a:pt x="54" y="575"/>
                  </a:lnTo>
                  <a:lnTo>
                    <a:pt x="50" y="569"/>
                  </a:lnTo>
                  <a:lnTo>
                    <a:pt x="45" y="563"/>
                  </a:lnTo>
                  <a:lnTo>
                    <a:pt x="41" y="561"/>
                  </a:lnTo>
                  <a:lnTo>
                    <a:pt x="35" y="555"/>
                  </a:lnTo>
                  <a:lnTo>
                    <a:pt x="31" y="551"/>
                  </a:lnTo>
                  <a:lnTo>
                    <a:pt x="33" y="534"/>
                  </a:lnTo>
                  <a:lnTo>
                    <a:pt x="35" y="521"/>
                  </a:lnTo>
                  <a:lnTo>
                    <a:pt x="36" y="518"/>
                  </a:lnTo>
                  <a:lnTo>
                    <a:pt x="36" y="513"/>
                  </a:lnTo>
                  <a:lnTo>
                    <a:pt x="30" y="493"/>
                  </a:lnTo>
                  <a:lnTo>
                    <a:pt x="30" y="488"/>
                  </a:lnTo>
                  <a:lnTo>
                    <a:pt x="31" y="484"/>
                  </a:lnTo>
                  <a:lnTo>
                    <a:pt x="30" y="477"/>
                  </a:lnTo>
                  <a:lnTo>
                    <a:pt x="30" y="471"/>
                  </a:lnTo>
                  <a:lnTo>
                    <a:pt x="31" y="469"/>
                  </a:lnTo>
                  <a:lnTo>
                    <a:pt x="33" y="465"/>
                  </a:lnTo>
                  <a:lnTo>
                    <a:pt x="31" y="459"/>
                  </a:lnTo>
                  <a:lnTo>
                    <a:pt x="31" y="459"/>
                  </a:lnTo>
                  <a:lnTo>
                    <a:pt x="26" y="445"/>
                  </a:lnTo>
                  <a:lnTo>
                    <a:pt x="33" y="431"/>
                  </a:lnTo>
                  <a:lnTo>
                    <a:pt x="32" y="424"/>
                  </a:lnTo>
                  <a:lnTo>
                    <a:pt x="36" y="418"/>
                  </a:lnTo>
                  <a:lnTo>
                    <a:pt x="43" y="406"/>
                  </a:lnTo>
                  <a:lnTo>
                    <a:pt x="47" y="399"/>
                  </a:lnTo>
                  <a:lnTo>
                    <a:pt x="48" y="398"/>
                  </a:lnTo>
                  <a:lnTo>
                    <a:pt x="51" y="395"/>
                  </a:lnTo>
                  <a:lnTo>
                    <a:pt x="57" y="392"/>
                  </a:lnTo>
                  <a:lnTo>
                    <a:pt x="64" y="390"/>
                  </a:lnTo>
                  <a:lnTo>
                    <a:pt x="67" y="390"/>
                  </a:lnTo>
                  <a:lnTo>
                    <a:pt x="78" y="392"/>
                  </a:lnTo>
                  <a:lnTo>
                    <a:pt x="87" y="394"/>
                  </a:lnTo>
                  <a:lnTo>
                    <a:pt x="89" y="392"/>
                  </a:lnTo>
                  <a:lnTo>
                    <a:pt x="91" y="388"/>
                  </a:lnTo>
                  <a:lnTo>
                    <a:pt x="93" y="383"/>
                  </a:lnTo>
                  <a:lnTo>
                    <a:pt x="93" y="377"/>
                  </a:lnTo>
                  <a:lnTo>
                    <a:pt x="92" y="368"/>
                  </a:lnTo>
                  <a:lnTo>
                    <a:pt x="91" y="362"/>
                  </a:lnTo>
                  <a:lnTo>
                    <a:pt x="85" y="358"/>
                  </a:lnTo>
                  <a:lnTo>
                    <a:pt x="78" y="354"/>
                  </a:lnTo>
                  <a:lnTo>
                    <a:pt x="86" y="338"/>
                  </a:lnTo>
                  <a:lnTo>
                    <a:pt x="92" y="327"/>
                  </a:lnTo>
                  <a:lnTo>
                    <a:pt x="100" y="310"/>
                  </a:lnTo>
                  <a:lnTo>
                    <a:pt x="102" y="303"/>
                  </a:lnTo>
                  <a:lnTo>
                    <a:pt x="103" y="301"/>
                  </a:lnTo>
                  <a:lnTo>
                    <a:pt x="106" y="275"/>
                  </a:lnTo>
                  <a:lnTo>
                    <a:pt x="107" y="267"/>
                  </a:lnTo>
                  <a:lnTo>
                    <a:pt x="108" y="264"/>
                  </a:lnTo>
                  <a:lnTo>
                    <a:pt x="108" y="260"/>
                  </a:lnTo>
                  <a:lnTo>
                    <a:pt x="108" y="253"/>
                  </a:lnTo>
                  <a:lnTo>
                    <a:pt x="105" y="238"/>
                  </a:lnTo>
                  <a:lnTo>
                    <a:pt x="117" y="236"/>
                  </a:lnTo>
                  <a:lnTo>
                    <a:pt x="121" y="235"/>
                  </a:lnTo>
                  <a:lnTo>
                    <a:pt x="125" y="233"/>
                  </a:lnTo>
                  <a:lnTo>
                    <a:pt x="131" y="228"/>
                  </a:lnTo>
                  <a:lnTo>
                    <a:pt x="135" y="224"/>
                  </a:lnTo>
                  <a:lnTo>
                    <a:pt x="133" y="210"/>
                  </a:lnTo>
                  <a:lnTo>
                    <a:pt x="137" y="205"/>
                  </a:lnTo>
                  <a:lnTo>
                    <a:pt x="147" y="188"/>
                  </a:lnTo>
                  <a:lnTo>
                    <a:pt x="158" y="171"/>
                  </a:lnTo>
                  <a:lnTo>
                    <a:pt x="163" y="165"/>
                  </a:lnTo>
                  <a:lnTo>
                    <a:pt x="164" y="162"/>
                  </a:lnTo>
                  <a:lnTo>
                    <a:pt x="164" y="157"/>
                  </a:lnTo>
                  <a:lnTo>
                    <a:pt x="162" y="149"/>
                  </a:lnTo>
                  <a:lnTo>
                    <a:pt x="160" y="145"/>
                  </a:lnTo>
                  <a:lnTo>
                    <a:pt x="155" y="135"/>
                  </a:lnTo>
                  <a:lnTo>
                    <a:pt x="157" y="129"/>
                  </a:lnTo>
                  <a:lnTo>
                    <a:pt x="160" y="128"/>
                  </a:lnTo>
                  <a:lnTo>
                    <a:pt x="165" y="125"/>
                  </a:lnTo>
                  <a:lnTo>
                    <a:pt x="169" y="120"/>
                  </a:lnTo>
                  <a:lnTo>
                    <a:pt x="169" y="119"/>
                  </a:lnTo>
                  <a:lnTo>
                    <a:pt x="175" y="97"/>
                  </a:lnTo>
                  <a:lnTo>
                    <a:pt x="187" y="86"/>
                  </a:lnTo>
                  <a:lnTo>
                    <a:pt x="192" y="80"/>
                  </a:lnTo>
                  <a:lnTo>
                    <a:pt x="200" y="84"/>
                  </a:lnTo>
                  <a:lnTo>
                    <a:pt x="211" y="91"/>
                  </a:lnTo>
                  <a:lnTo>
                    <a:pt x="216" y="81"/>
                  </a:lnTo>
                  <a:lnTo>
                    <a:pt x="217" y="77"/>
                  </a:lnTo>
                  <a:lnTo>
                    <a:pt x="219" y="71"/>
                  </a:lnTo>
                  <a:lnTo>
                    <a:pt x="218" y="62"/>
                  </a:lnTo>
                  <a:lnTo>
                    <a:pt x="218" y="49"/>
                  </a:lnTo>
                  <a:lnTo>
                    <a:pt x="218" y="44"/>
                  </a:lnTo>
                  <a:lnTo>
                    <a:pt x="223" y="41"/>
                  </a:lnTo>
                  <a:lnTo>
                    <a:pt x="225" y="41"/>
                  </a:lnTo>
                  <a:lnTo>
                    <a:pt x="237" y="46"/>
                  </a:lnTo>
                  <a:lnTo>
                    <a:pt x="240" y="46"/>
                  </a:lnTo>
                  <a:lnTo>
                    <a:pt x="246" y="47"/>
                  </a:lnTo>
                  <a:lnTo>
                    <a:pt x="253" y="49"/>
                  </a:lnTo>
                  <a:lnTo>
                    <a:pt x="266" y="55"/>
                  </a:lnTo>
                  <a:lnTo>
                    <a:pt x="272" y="58"/>
                  </a:lnTo>
                  <a:lnTo>
                    <a:pt x="275" y="58"/>
                  </a:lnTo>
                  <a:lnTo>
                    <a:pt x="277" y="55"/>
                  </a:lnTo>
                  <a:lnTo>
                    <a:pt x="283" y="48"/>
                  </a:lnTo>
                  <a:lnTo>
                    <a:pt x="275" y="43"/>
                  </a:lnTo>
                  <a:lnTo>
                    <a:pt x="280" y="37"/>
                  </a:lnTo>
                  <a:lnTo>
                    <a:pt x="283" y="31"/>
                  </a:lnTo>
                  <a:lnTo>
                    <a:pt x="286" y="24"/>
                  </a:lnTo>
                  <a:lnTo>
                    <a:pt x="286" y="16"/>
                  </a:lnTo>
                  <a:lnTo>
                    <a:pt x="286" y="12"/>
                  </a:lnTo>
                  <a:lnTo>
                    <a:pt x="284" y="9"/>
                  </a:lnTo>
                  <a:lnTo>
                    <a:pt x="279" y="1"/>
                  </a:lnTo>
                  <a:lnTo>
                    <a:pt x="291" y="0"/>
                  </a:lnTo>
                  <a:lnTo>
                    <a:pt x="295" y="0"/>
                  </a:lnTo>
                  <a:lnTo>
                    <a:pt x="304" y="5"/>
                  </a:lnTo>
                  <a:lnTo>
                    <a:pt x="304" y="6"/>
                  </a:lnTo>
                  <a:lnTo>
                    <a:pt x="304" y="9"/>
                  </a:lnTo>
                  <a:lnTo>
                    <a:pt x="304" y="11"/>
                  </a:lnTo>
                  <a:lnTo>
                    <a:pt x="313" y="18"/>
                  </a:lnTo>
                  <a:lnTo>
                    <a:pt x="315" y="22"/>
                  </a:lnTo>
                  <a:lnTo>
                    <a:pt x="320" y="27"/>
                  </a:lnTo>
                  <a:lnTo>
                    <a:pt x="321" y="30"/>
                  </a:lnTo>
                  <a:lnTo>
                    <a:pt x="326" y="33"/>
                  </a:lnTo>
                  <a:lnTo>
                    <a:pt x="329" y="37"/>
                  </a:lnTo>
                  <a:lnTo>
                    <a:pt x="333" y="40"/>
                  </a:lnTo>
                  <a:lnTo>
                    <a:pt x="338" y="44"/>
                  </a:lnTo>
                  <a:lnTo>
                    <a:pt x="344" y="48"/>
                  </a:lnTo>
                  <a:lnTo>
                    <a:pt x="349" y="49"/>
                  </a:lnTo>
                  <a:lnTo>
                    <a:pt x="362" y="55"/>
                  </a:lnTo>
                  <a:lnTo>
                    <a:pt x="365" y="57"/>
                  </a:lnTo>
                  <a:lnTo>
                    <a:pt x="368" y="62"/>
                  </a:lnTo>
                  <a:lnTo>
                    <a:pt x="372" y="67"/>
                  </a:lnTo>
                  <a:lnTo>
                    <a:pt x="375" y="77"/>
                  </a:lnTo>
                  <a:lnTo>
                    <a:pt x="379" y="77"/>
                  </a:lnTo>
                  <a:lnTo>
                    <a:pt x="380" y="81"/>
                  </a:lnTo>
                  <a:lnTo>
                    <a:pt x="384" y="87"/>
                  </a:lnTo>
                  <a:lnTo>
                    <a:pt x="389" y="92"/>
                  </a:lnTo>
                  <a:lnTo>
                    <a:pt x="389" y="94"/>
                  </a:lnTo>
                  <a:lnTo>
                    <a:pt x="385" y="99"/>
                  </a:lnTo>
                  <a:lnTo>
                    <a:pt x="384" y="105"/>
                  </a:lnTo>
                  <a:lnTo>
                    <a:pt x="385" y="113"/>
                  </a:lnTo>
                  <a:lnTo>
                    <a:pt x="386" y="120"/>
                  </a:lnTo>
                  <a:lnTo>
                    <a:pt x="386" y="122"/>
                  </a:lnTo>
                  <a:lnTo>
                    <a:pt x="385" y="124"/>
                  </a:lnTo>
                  <a:lnTo>
                    <a:pt x="384" y="128"/>
                  </a:lnTo>
                  <a:lnTo>
                    <a:pt x="383" y="131"/>
                  </a:lnTo>
                  <a:lnTo>
                    <a:pt x="383" y="133"/>
                  </a:lnTo>
                  <a:lnTo>
                    <a:pt x="384" y="133"/>
                  </a:lnTo>
                  <a:lnTo>
                    <a:pt x="386" y="133"/>
                  </a:lnTo>
                  <a:lnTo>
                    <a:pt x="390" y="134"/>
                  </a:lnTo>
                  <a:lnTo>
                    <a:pt x="392" y="136"/>
                  </a:lnTo>
                  <a:lnTo>
                    <a:pt x="393" y="143"/>
                  </a:lnTo>
                  <a:lnTo>
                    <a:pt x="393" y="145"/>
                  </a:lnTo>
                  <a:lnTo>
                    <a:pt x="390" y="148"/>
                  </a:lnTo>
                  <a:lnTo>
                    <a:pt x="389" y="151"/>
                  </a:lnTo>
                  <a:lnTo>
                    <a:pt x="389" y="155"/>
                  </a:lnTo>
                  <a:lnTo>
                    <a:pt x="389" y="159"/>
                  </a:lnTo>
                  <a:lnTo>
                    <a:pt x="390" y="164"/>
                  </a:lnTo>
                  <a:lnTo>
                    <a:pt x="393" y="169"/>
                  </a:lnTo>
                  <a:lnTo>
                    <a:pt x="396" y="175"/>
                  </a:lnTo>
                  <a:lnTo>
                    <a:pt x="399" y="179"/>
                  </a:lnTo>
                  <a:lnTo>
                    <a:pt x="400" y="182"/>
                  </a:lnTo>
                  <a:lnTo>
                    <a:pt x="400" y="185"/>
                  </a:lnTo>
                  <a:lnTo>
                    <a:pt x="398" y="187"/>
                  </a:lnTo>
                  <a:lnTo>
                    <a:pt x="397" y="193"/>
                  </a:lnTo>
                  <a:lnTo>
                    <a:pt x="397" y="199"/>
                  </a:lnTo>
                  <a:lnTo>
                    <a:pt x="396" y="203"/>
                  </a:lnTo>
                  <a:lnTo>
                    <a:pt x="393" y="209"/>
                  </a:lnTo>
                  <a:lnTo>
                    <a:pt x="391" y="211"/>
                  </a:lnTo>
                  <a:lnTo>
                    <a:pt x="390" y="213"/>
                  </a:lnTo>
                  <a:lnTo>
                    <a:pt x="390" y="218"/>
                  </a:lnTo>
                  <a:lnTo>
                    <a:pt x="391" y="224"/>
                  </a:lnTo>
                  <a:lnTo>
                    <a:pt x="391" y="228"/>
                  </a:lnTo>
                  <a:lnTo>
                    <a:pt x="392" y="231"/>
                  </a:lnTo>
                  <a:lnTo>
                    <a:pt x="393" y="233"/>
                  </a:lnTo>
                  <a:lnTo>
                    <a:pt x="398" y="236"/>
                  </a:lnTo>
                  <a:lnTo>
                    <a:pt x="400" y="243"/>
                  </a:lnTo>
                  <a:lnTo>
                    <a:pt x="402" y="249"/>
                  </a:lnTo>
                  <a:lnTo>
                    <a:pt x="405" y="263"/>
                  </a:lnTo>
                  <a:close/>
                  <a:moveTo>
                    <a:pt x="232" y="694"/>
                  </a:moveTo>
                  <a:lnTo>
                    <a:pt x="232" y="694"/>
                  </a:lnTo>
                  <a:lnTo>
                    <a:pt x="231" y="696"/>
                  </a:lnTo>
                  <a:lnTo>
                    <a:pt x="230" y="693"/>
                  </a:lnTo>
                  <a:lnTo>
                    <a:pt x="231" y="693"/>
                  </a:lnTo>
                  <a:lnTo>
                    <a:pt x="231" y="690"/>
                  </a:lnTo>
                  <a:lnTo>
                    <a:pt x="233" y="689"/>
                  </a:lnTo>
                  <a:lnTo>
                    <a:pt x="235" y="690"/>
                  </a:lnTo>
                  <a:lnTo>
                    <a:pt x="235" y="690"/>
                  </a:lnTo>
                  <a:lnTo>
                    <a:pt x="233" y="692"/>
                  </a:lnTo>
                  <a:lnTo>
                    <a:pt x="232" y="694"/>
                  </a:lnTo>
                  <a:close/>
                  <a:moveTo>
                    <a:pt x="226" y="720"/>
                  </a:moveTo>
                  <a:lnTo>
                    <a:pt x="226" y="720"/>
                  </a:lnTo>
                  <a:lnTo>
                    <a:pt x="225" y="721"/>
                  </a:lnTo>
                  <a:lnTo>
                    <a:pt x="224" y="721"/>
                  </a:lnTo>
                  <a:lnTo>
                    <a:pt x="225" y="718"/>
                  </a:lnTo>
                  <a:lnTo>
                    <a:pt x="226" y="717"/>
                  </a:lnTo>
                  <a:lnTo>
                    <a:pt x="228" y="716"/>
                  </a:lnTo>
                  <a:lnTo>
                    <a:pt x="229" y="716"/>
                  </a:lnTo>
                  <a:lnTo>
                    <a:pt x="226" y="720"/>
                  </a:lnTo>
                  <a:close/>
                  <a:moveTo>
                    <a:pt x="249" y="786"/>
                  </a:moveTo>
                  <a:lnTo>
                    <a:pt x="249" y="786"/>
                  </a:lnTo>
                  <a:lnTo>
                    <a:pt x="249" y="790"/>
                  </a:lnTo>
                  <a:lnTo>
                    <a:pt x="247" y="790"/>
                  </a:lnTo>
                  <a:lnTo>
                    <a:pt x="246" y="787"/>
                  </a:lnTo>
                  <a:lnTo>
                    <a:pt x="249" y="783"/>
                  </a:lnTo>
                  <a:lnTo>
                    <a:pt x="253" y="783"/>
                  </a:lnTo>
                  <a:lnTo>
                    <a:pt x="255" y="784"/>
                  </a:lnTo>
                  <a:lnTo>
                    <a:pt x="249" y="786"/>
                  </a:lnTo>
                  <a:close/>
                  <a:moveTo>
                    <a:pt x="247" y="791"/>
                  </a:moveTo>
                  <a:lnTo>
                    <a:pt x="247" y="791"/>
                  </a:lnTo>
                  <a:lnTo>
                    <a:pt x="244" y="793"/>
                  </a:lnTo>
                  <a:lnTo>
                    <a:pt x="243" y="797"/>
                  </a:lnTo>
                  <a:lnTo>
                    <a:pt x="241" y="798"/>
                  </a:lnTo>
                  <a:lnTo>
                    <a:pt x="239" y="799"/>
                  </a:lnTo>
                  <a:lnTo>
                    <a:pt x="238" y="812"/>
                  </a:lnTo>
                  <a:lnTo>
                    <a:pt x="242" y="817"/>
                  </a:lnTo>
                  <a:lnTo>
                    <a:pt x="240" y="818"/>
                  </a:lnTo>
                  <a:lnTo>
                    <a:pt x="238" y="819"/>
                  </a:lnTo>
                  <a:lnTo>
                    <a:pt x="237" y="821"/>
                  </a:lnTo>
                  <a:lnTo>
                    <a:pt x="235" y="826"/>
                  </a:lnTo>
                  <a:lnTo>
                    <a:pt x="230" y="828"/>
                  </a:lnTo>
                  <a:lnTo>
                    <a:pt x="228" y="830"/>
                  </a:lnTo>
                  <a:lnTo>
                    <a:pt x="225" y="835"/>
                  </a:lnTo>
                  <a:lnTo>
                    <a:pt x="224" y="841"/>
                  </a:lnTo>
                  <a:lnTo>
                    <a:pt x="221" y="844"/>
                  </a:lnTo>
                  <a:lnTo>
                    <a:pt x="218" y="844"/>
                  </a:lnTo>
                  <a:lnTo>
                    <a:pt x="220" y="839"/>
                  </a:lnTo>
                  <a:lnTo>
                    <a:pt x="222" y="835"/>
                  </a:lnTo>
                  <a:lnTo>
                    <a:pt x="220" y="832"/>
                  </a:lnTo>
                  <a:lnTo>
                    <a:pt x="219" y="828"/>
                  </a:lnTo>
                  <a:lnTo>
                    <a:pt x="217" y="824"/>
                  </a:lnTo>
                  <a:lnTo>
                    <a:pt x="218" y="820"/>
                  </a:lnTo>
                  <a:lnTo>
                    <a:pt x="217" y="814"/>
                  </a:lnTo>
                  <a:lnTo>
                    <a:pt x="218" y="808"/>
                  </a:lnTo>
                  <a:lnTo>
                    <a:pt x="220" y="805"/>
                  </a:lnTo>
                  <a:lnTo>
                    <a:pt x="222" y="802"/>
                  </a:lnTo>
                  <a:lnTo>
                    <a:pt x="226" y="796"/>
                  </a:lnTo>
                  <a:lnTo>
                    <a:pt x="230" y="792"/>
                  </a:lnTo>
                  <a:lnTo>
                    <a:pt x="236" y="790"/>
                  </a:lnTo>
                  <a:lnTo>
                    <a:pt x="239" y="792"/>
                  </a:lnTo>
                  <a:lnTo>
                    <a:pt x="240" y="788"/>
                  </a:lnTo>
                  <a:lnTo>
                    <a:pt x="242" y="787"/>
                  </a:lnTo>
                  <a:lnTo>
                    <a:pt x="243" y="788"/>
                  </a:lnTo>
                  <a:lnTo>
                    <a:pt x="247" y="791"/>
                  </a:lnTo>
                  <a:close/>
                  <a:moveTo>
                    <a:pt x="168" y="880"/>
                  </a:moveTo>
                  <a:lnTo>
                    <a:pt x="168" y="880"/>
                  </a:lnTo>
                  <a:lnTo>
                    <a:pt x="166" y="883"/>
                  </a:lnTo>
                  <a:lnTo>
                    <a:pt x="165" y="883"/>
                  </a:lnTo>
                  <a:lnTo>
                    <a:pt x="164" y="879"/>
                  </a:lnTo>
                  <a:lnTo>
                    <a:pt x="163" y="869"/>
                  </a:lnTo>
                  <a:lnTo>
                    <a:pt x="164" y="864"/>
                  </a:lnTo>
                  <a:lnTo>
                    <a:pt x="171" y="847"/>
                  </a:lnTo>
                  <a:lnTo>
                    <a:pt x="174" y="845"/>
                  </a:lnTo>
                  <a:lnTo>
                    <a:pt x="178" y="835"/>
                  </a:lnTo>
                  <a:lnTo>
                    <a:pt x="179" y="830"/>
                  </a:lnTo>
                  <a:lnTo>
                    <a:pt x="181" y="825"/>
                  </a:lnTo>
                  <a:lnTo>
                    <a:pt x="182" y="821"/>
                  </a:lnTo>
                  <a:lnTo>
                    <a:pt x="183" y="820"/>
                  </a:lnTo>
                  <a:lnTo>
                    <a:pt x="185" y="821"/>
                  </a:lnTo>
                  <a:lnTo>
                    <a:pt x="186" y="821"/>
                  </a:lnTo>
                  <a:lnTo>
                    <a:pt x="184" y="824"/>
                  </a:lnTo>
                  <a:lnTo>
                    <a:pt x="184" y="827"/>
                  </a:lnTo>
                  <a:lnTo>
                    <a:pt x="184" y="828"/>
                  </a:lnTo>
                  <a:lnTo>
                    <a:pt x="179" y="841"/>
                  </a:lnTo>
                  <a:lnTo>
                    <a:pt x="177" y="849"/>
                  </a:lnTo>
                  <a:lnTo>
                    <a:pt x="175" y="851"/>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6" name="Slovenia">
              <a:extLst>
                <a:ext uri="{FF2B5EF4-FFF2-40B4-BE49-F238E27FC236}">
                  <a16:creationId xmlns:a16="http://schemas.microsoft.com/office/drawing/2014/main" id="{6ABD8F65-549A-4CD0-AC19-9D25221C0D63}"/>
                </a:ext>
              </a:extLst>
            </p:cNvPr>
            <p:cNvSpPr>
              <a:spLocks/>
            </p:cNvSpPr>
            <p:nvPr/>
          </p:nvSpPr>
          <p:spPr bwMode="auto">
            <a:xfrm>
              <a:off x="6151496" y="4862125"/>
              <a:ext cx="283836" cy="184388"/>
            </a:xfrm>
            <a:custGeom>
              <a:avLst/>
              <a:gdLst>
                <a:gd name="T0" fmla="*/ 95 w 98"/>
                <a:gd name="T1" fmla="*/ 15 h 64"/>
                <a:gd name="T2" fmla="*/ 90 w 98"/>
                <a:gd name="T3" fmla="*/ 16 h 64"/>
                <a:gd name="T4" fmla="*/ 89 w 98"/>
                <a:gd name="T5" fmla="*/ 22 h 64"/>
                <a:gd name="T6" fmla="*/ 82 w 98"/>
                <a:gd name="T7" fmla="*/ 25 h 64"/>
                <a:gd name="T8" fmla="*/ 75 w 98"/>
                <a:gd name="T9" fmla="*/ 28 h 64"/>
                <a:gd name="T10" fmla="*/ 70 w 98"/>
                <a:gd name="T11" fmla="*/ 31 h 64"/>
                <a:gd name="T12" fmla="*/ 72 w 98"/>
                <a:gd name="T13" fmla="*/ 37 h 64"/>
                <a:gd name="T14" fmla="*/ 71 w 98"/>
                <a:gd name="T15" fmla="*/ 45 h 64"/>
                <a:gd name="T16" fmla="*/ 59 w 98"/>
                <a:gd name="T17" fmla="*/ 51 h 64"/>
                <a:gd name="T18" fmla="*/ 62 w 98"/>
                <a:gd name="T19" fmla="*/ 55 h 64"/>
                <a:gd name="T20" fmla="*/ 60 w 98"/>
                <a:gd name="T21" fmla="*/ 59 h 64"/>
                <a:gd name="T22" fmla="*/ 58 w 98"/>
                <a:gd name="T23" fmla="*/ 64 h 64"/>
                <a:gd name="T24" fmla="*/ 48 w 98"/>
                <a:gd name="T25" fmla="*/ 61 h 64"/>
                <a:gd name="T26" fmla="*/ 43 w 98"/>
                <a:gd name="T27" fmla="*/ 61 h 64"/>
                <a:gd name="T28" fmla="*/ 38 w 98"/>
                <a:gd name="T29" fmla="*/ 54 h 64"/>
                <a:gd name="T30" fmla="*/ 35 w 98"/>
                <a:gd name="T31" fmla="*/ 57 h 64"/>
                <a:gd name="T32" fmla="*/ 29 w 98"/>
                <a:gd name="T33" fmla="*/ 62 h 64"/>
                <a:gd name="T34" fmla="*/ 19 w 98"/>
                <a:gd name="T35" fmla="*/ 61 h 64"/>
                <a:gd name="T36" fmla="*/ 18 w 98"/>
                <a:gd name="T37" fmla="*/ 63 h 64"/>
                <a:gd name="T38" fmla="*/ 7 w 98"/>
                <a:gd name="T39" fmla="*/ 60 h 64"/>
                <a:gd name="T40" fmla="*/ 13 w 98"/>
                <a:gd name="T41" fmla="*/ 58 h 64"/>
                <a:gd name="T42" fmla="*/ 14 w 98"/>
                <a:gd name="T43" fmla="*/ 53 h 64"/>
                <a:gd name="T44" fmla="*/ 7 w 98"/>
                <a:gd name="T45" fmla="*/ 47 h 64"/>
                <a:gd name="T46" fmla="*/ 7 w 98"/>
                <a:gd name="T47" fmla="*/ 40 h 64"/>
                <a:gd name="T48" fmla="*/ 4 w 98"/>
                <a:gd name="T49" fmla="*/ 38 h 64"/>
                <a:gd name="T50" fmla="*/ 8 w 98"/>
                <a:gd name="T51" fmla="*/ 33 h 64"/>
                <a:gd name="T52" fmla="*/ 6 w 98"/>
                <a:gd name="T53" fmla="*/ 30 h 64"/>
                <a:gd name="T54" fmla="*/ 2 w 98"/>
                <a:gd name="T55" fmla="*/ 29 h 64"/>
                <a:gd name="T56" fmla="*/ 1 w 98"/>
                <a:gd name="T57" fmla="*/ 25 h 64"/>
                <a:gd name="T58" fmla="*/ 8 w 98"/>
                <a:gd name="T59" fmla="*/ 19 h 64"/>
                <a:gd name="T60" fmla="*/ 12 w 98"/>
                <a:gd name="T61" fmla="*/ 16 h 64"/>
                <a:gd name="T62" fmla="*/ 20 w 98"/>
                <a:gd name="T63" fmla="*/ 17 h 64"/>
                <a:gd name="T64" fmla="*/ 33 w 98"/>
                <a:gd name="T65" fmla="*/ 20 h 64"/>
                <a:gd name="T66" fmla="*/ 37 w 98"/>
                <a:gd name="T67" fmla="*/ 21 h 64"/>
                <a:gd name="T68" fmla="*/ 41 w 98"/>
                <a:gd name="T69" fmla="*/ 18 h 64"/>
                <a:gd name="T70" fmla="*/ 46 w 98"/>
                <a:gd name="T71" fmla="*/ 13 h 64"/>
                <a:gd name="T72" fmla="*/ 51 w 98"/>
                <a:gd name="T73" fmla="*/ 11 h 64"/>
                <a:gd name="T74" fmla="*/ 68 w 98"/>
                <a:gd name="T75" fmla="*/ 9 h 64"/>
                <a:gd name="T76" fmla="*/ 75 w 98"/>
                <a:gd name="T77" fmla="*/ 7 h 64"/>
                <a:gd name="T78" fmla="*/ 81 w 98"/>
                <a:gd name="T79" fmla="*/ 7 h 64"/>
                <a:gd name="T80" fmla="*/ 85 w 98"/>
                <a:gd name="T81" fmla="*/ 0 h 64"/>
                <a:gd name="T82" fmla="*/ 92 w 98"/>
                <a:gd name="T83" fmla="*/ 4 h 64"/>
                <a:gd name="T84" fmla="*/ 94 w 98"/>
                <a:gd name="T85" fmla="*/ 8 h 64"/>
                <a:gd name="T86" fmla="*/ 98 w 98"/>
                <a:gd name="T87"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64">
                  <a:moveTo>
                    <a:pt x="98" y="16"/>
                  </a:moveTo>
                  <a:lnTo>
                    <a:pt x="98" y="16"/>
                  </a:lnTo>
                  <a:lnTo>
                    <a:pt x="95" y="15"/>
                  </a:lnTo>
                  <a:lnTo>
                    <a:pt x="92" y="15"/>
                  </a:lnTo>
                  <a:lnTo>
                    <a:pt x="91" y="15"/>
                  </a:lnTo>
                  <a:lnTo>
                    <a:pt x="90" y="16"/>
                  </a:lnTo>
                  <a:lnTo>
                    <a:pt x="89" y="17"/>
                  </a:lnTo>
                  <a:lnTo>
                    <a:pt x="90" y="21"/>
                  </a:lnTo>
                  <a:lnTo>
                    <a:pt x="89" y="22"/>
                  </a:lnTo>
                  <a:lnTo>
                    <a:pt x="85" y="22"/>
                  </a:lnTo>
                  <a:lnTo>
                    <a:pt x="84" y="22"/>
                  </a:lnTo>
                  <a:lnTo>
                    <a:pt x="82" y="25"/>
                  </a:lnTo>
                  <a:lnTo>
                    <a:pt x="80" y="26"/>
                  </a:lnTo>
                  <a:lnTo>
                    <a:pt x="77" y="27"/>
                  </a:lnTo>
                  <a:lnTo>
                    <a:pt x="75" y="28"/>
                  </a:lnTo>
                  <a:lnTo>
                    <a:pt x="73" y="29"/>
                  </a:lnTo>
                  <a:lnTo>
                    <a:pt x="71" y="30"/>
                  </a:lnTo>
                  <a:lnTo>
                    <a:pt x="70" y="31"/>
                  </a:lnTo>
                  <a:lnTo>
                    <a:pt x="69" y="33"/>
                  </a:lnTo>
                  <a:lnTo>
                    <a:pt x="69" y="34"/>
                  </a:lnTo>
                  <a:lnTo>
                    <a:pt x="72" y="37"/>
                  </a:lnTo>
                  <a:lnTo>
                    <a:pt x="72" y="40"/>
                  </a:lnTo>
                  <a:lnTo>
                    <a:pt x="72" y="43"/>
                  </a:lnTo>
                  <a:lnTo>
                    <a:pt x="71" y="45"/>
                  </a:lnTo>
                  <a:lnTo>
                    <a:pt x="70" y="46"/>
                  </a:lnTo>
                  <a:lnTo>
                    <a:pt x="65" y="48"/>
                  </a:lnTo>
                  <a:lnTo>
                    <a:pt x="59" y="51"/>
                  </a:lnTo>
                  <a:lnTo>
                    <a:pt x="59" y="51"/>
                  </a:lnTo>
                  <a:lnTo>
                    <a:pt x="62" y="54"/>
                  </a:lnTo>
                  <a:lnTo>
                    <a:pt x="62" y="55"/>
                  </a:lnTo>
                  <a:lnTo>
                    <a:pt x="60" y="56"/>
                  </a:lnTo>
                  <a:lnTo>
                    <a:pt x="60" y="58"/>
                  </a:lnTo>
                  <a:lnTo>
                    <a:pt x="60" y="59"/>
                  </a:lnTo>
                  <a:lnTo>
                    <a:pt x="61" y="61"/>
                  </a:lnTo>
                  <a:lnTo>
                    <a:pt x="61" y="63"/>
                  </a:lnTo>
                  <a:lnTo>
                    <a:pt x="58" y="64"/>
                  </a:lnTo>
                  <a:lnTo>
                    <a:pt x="54" y="63"/>
                  </a:lnTo>
                  <a:lnTo>
                    <a:pt x="49" y="61"/>
                  </a:lnTo>
                  <a:lnTo>
                    <a:pt x="48" y="61"/>
                  </a:lnTo>
                  <a:lnTo>
                    <a:pt x="46" y="63"/>
                  </a:lnTo>
                  <a:lnTo>
                    <a:pt x="44" y="62"/>
                  </a:lnTo>
                  <a:lnTo>
                    <a:pt x="43" y="61"/>
                  </a:lnTo>
                  <a:lnTo>
                    <a:pt x="40" y="58"/>
                  </a:lnTo>
                  <a:lnTo>
                    <a:pt x="39" y="56"/>
                  </a:lnTo>
                  <a:lnTo>
                    <a:pt x="38" y="54"/>
                  </a:lnTo>
                  <a:lnTo>
                    <a:pt x="37" y="54"/>
                  </a:lnTo>
                  <a:lnTo>
                    <a:pt x="36" y="55"/>
                  </a:lnTo>
                  <a:lnTo>
                    <a:pt x="35" y="57"/>
                  </a:lnTo>
                  <a:lnTo>
                    <a:pt x="33" y="61"/>
                  </a:lnTo>
                  <a:lnTo>
                    <a:pt x="31" y="62"/>
                  </a:lnTo>
                  <a:lnTo>
                    <a:pt x="29" y="62"/>
                  </a:lnTo>
                  <a:lnTo>
                    <a:pt x="25" y="62"/>
                  </a:lnTo>
                  <a:lnTo>
                    <a:pt x="22" y="62"/>
                  </a:lnTo>
                  <a:lnTo>
                    <a:pt x="19" y="61"/>
                  </a:lnTo>
                  <a:lnTo>
                    <a:pt x="19" y="61"/>
                  </a:lnTo>
                  <a:lnTo>
                    <a:pt x="19" y="62"/>
                  </a:lnTo>
                  <a:lnTo>
                    <a:pt x="18" y="63"/>
                  </a:lnTo>
                  <a:lnTo>
                    <a:pt x="16" y="64"/>
                  </a:lnTo>
                  <a:lnTo>
                    <a:pt x="8" y="62"/>
                  </a:lnTo>
                  <a:lnTo>
                    <a:pt x="7" y="60"/>
                  </a:lnTo>
                  <a:lnTo>
                    <a:pt x="8" y="60"/>
                  </a:lnTo>
                  <a:lnTo>
                    <a:pt x="11" y="57"/>
                  </a:lnTo>
                  <a:lnTo>
                    <a:pt x="13" y="58"/>
                  </a:lnTo>
                  <a:lnTo>
                    <a:pt x="15" y="57"/>
                  </a:lnTo>
                  <a:lnTo>
                    <a:pt x="16" y="56"/>
                  </a:lnTo>
                  <a:lnTo>
                    <a:pt x="14" y="53"/>
                  </a:lnTo>
                  <a:lnTo>
                    <a:pt x="11" y="50"/>
                  </a:lnTo>
                  <a:lnTo>
                    <a:pt x="9" y="48"/>
                  </a:lnTo>
                  <a:lnTo>
                    <a:pt x="7" y="47"/>
                  </a:lnTo>
                  <a:lnTo>
                    <a:pt x="6" y="46"/>
                  </a:lnTo>
                  <a:lnTo>
                    <a:pt x="8" y="41"/>
                  </a:lnTo>
                  <a:lnTo>
                    <a:pt x="7" y="40"/>
                  </a:lnTo>
                  <a:lnTo>
                    <a:pt x="4" y="40"/>
                  </a:lnTo>
                  <a:lnTo>
                    <a:pt x="4" y="39"/>
                  </a:lnTo>
                  <a:lnTo>
                    <a:pt x="4" y="38"/>
                  </a:lnTo>
                  <a:lnTo>
                    <a:pt x="4" y="37"/>
                  </a:lnTo>
                  <a:lnTo>
                    <a:pt x="6" y="35"/>
                  </a:lnTo>
                  <a:lnTo>
                    <a:pt x="8" y="33"/>
                  </a:lnTo>
                  <a:lnTo>
                    <a:pt x="8" y="32"/>
                  </a:lnTo>
                  <a:lnTo>
                    <a:pt x="8" y="31"/>
                  </a:lnTo>
                  <a:lnTo>
                    <a:pt x="6" y="30"/>
                  </a:lnTo>
                  <a:lnTo>
                    <a:pt x="4" y="29"/>
                  </a:lnTo>
                  <a:lnTo>
                    <a:pt x="3" y="29"/>
                  </a:lnTo>
                  <a:lnTo>
                    <a:pt x="2" y="29"/>
                  </a:lnTo>
                  <a:lnTo>
                    <a:pt x="1" y="29"/>
                  </a:lnTo>
                  <a:lnTo>
                    <a:pt x="0" y="27"/>
                  </a:lnTo>
                  <a:lnTo>
                    <a:pt x="1" y="25"/>
                  </a:lnTo>
                  <a:lnTo>
                    <a:pt x="3" y="22"/>
                  </a:lnTo>
                  <a:lnTo>
                    <a:pt x="6" y="20"/>
                  </a:lnTo>
                  <a:lnTo>
                    <a:pt x="8" y="19"/>
                  </a:lnTo>
                  <a:lnTo>
                    <a:pt x="10" y="18"/>
                  </a:lnTo>
                  <a:lnTo>
                    <a:pt x="10" y="16"/>
                  </a:lnTo>
                  <a:lnTo>
                    <a:pt x="12" y="16"/>
                  </a:lnTo>
                  <a:lnTo>
                    <a:pt x="14" y="16"/>
                  </a:lnTo>
                  <a:lnTo>
                    <a:pt x="17" y="16"/>
                  </a:lnTo>
                  <a:lnTo>
                    <a:pt x="20" y="17"/>
                  </a:lnTo>
                  <a:lnTo>
                    <a:pt x="23" y="18"/>
                  </a:lnTo>
                  <a:lnTo>
                    <a:pt x="28" y="19"/>
                  </a:lnTo>
                  <a:lnTo>
                    <a:pt x="33" y="20"/>
                  </a:lnTo>
                  <a:lnTo>
                    <a:pt x="34" y="20"/>
                  </a:lnTo>
                  <a:lnTo>
                    <a:pt x="35" y="20"/>
                  </a:lnTo>
                  <a:lnTo>
                    <a:pt x="37" y="21"/>
                  </a:lnTo>
                  <a:lnTo>
                    <a:pt x="38" y="20"/>
                  </a:lnTo>
                  <a:lnTo>
                    <a:pt x="38" y="19"/>
                  </a:lnTo>
                  <a:lnTo>
                    <a:pt x="41" y="18"/>
                  </a:lnTo>
                  <a:lnTo>
                    <a:pt x="43" y="16"/>
                  </a:lnTo>
                  <a:lnTo>
                    <a:pt x="45" y="14"/>
                  </a:lnTo>
                  <a:lnTo>
                    <a:pt x="46" y="13"/>
                  </a:lnTo>
                  <a:lnTo>
                    <a:pt x="48" y="12"/>
                  </a:lnTo>
                  <a:lnTo>
                    <a:pt x="49" y="11"/>
                  </a:lnTo>
                  <a:lnTo>
                    <a:pt x="51" y="11"/>
                  </a:lnTo>
                  <a:lnTo>
                    <a:pt x="58" y="10"/>
                  </a:lnTo>
                  <a:lnTo>
                    <a:pt x="65" y="11"/>
                  </a:lnTo>
                  <a:lnTo>
                    <a:pt x="68" y="9"/>
                  </a:lnTo>
                  <a:lnTo>
                    <a:pt x="71" y="7"/>
                  </a:lnTo>
                  <a:lnTo>
                    <a:pt x="75" y="7"/>
                  </a:lnTo>
                  <a:lnTo>
                    <a:pt x="75" y="7"/>
                  </a:lnTo>
                  <a:lnTo>
                    <a:pt x="81" y="8"/>
                  </a:lnTo>
                  <a:lnTo>
                    <a:pt x="81" y="7"/>
                  </a:lnTo>
                  <a:lnTo>
                    <a:pt x="81" y="7"/>
                  </a:lnTo>
                  <a:lnTo>
                    <a:pt x="81" y="3"/>
                  </a:lnTo>
                  <a:lnTo>
                    <a:pt x="83" y="1"/>
                  </a:lnTo>
                  <a:lnTo>
                    <a:pt x="85" y="0"/>
                  </a:lnTo>
                  <a:lnTo>
                    <a:pt x="91" y="0"/>
                  </a:lnTo>
                  <a:lnTo>
                    <a:pt x="92" y="2"/>
                  </a:lnTo>
                  <a:lnTo>
                    <a:pt x="92" y="4"/>
                  </a:lnTo>
                  <a:lnTo>
                    <a:pt x="93" y="6"/>
                  </a:lnTo>
                  <a:lnTo>
                    <a:pt x="94" y="7"/>
                  </a:lnTo>
                  <a:lnTo>
                    <a:pt x="94" y="8"/>
                  </a:lnTo>
                  <a:lnTo>
                    <a:pt x="94" y="10"/>
                  </a:lnTo>
                  <a:lnTo>
                    <a:pt x="95" y="12"/>
                  </a:lnTo>
                  <a:lnTo>
                    <a:pt x="98" y="15"/>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7" name="Slovakia">
              <a:extLst>
                <a:ext uri="{FF2B5EF4-FFF2-40B4-BE49-F238E27FC236}">
                  <a16:creationId xmlns:a16="http://schemas.microsoft.com/office/drawing/2014/main" id="{AB3A9B8C-C0AE-4439-883A-D9233A5B99CC}"/>
                </a:ext>
              </a:extLst>
            </p:cNvPr>
            <p:cNvSpPr>
              <a:spLocks/>
            </p:cNvSpPr>
            <p:nvPr/>
          </p:nvSpPr>
          <p:spPr bwMode="auto">
            <a:xfrm>
              <a:off x="6468337" y="4499935"/>
              <a:ext cx="501664" cy="250244"/>
            </a:xfrm>
            <a:custGeom>
              <a:avLst/>
              <a:gdLst>
                <a:gd name="T0" fmla="*/ 177 w 177"/>
                <a:gd name="T1" fmla="*/ 27 h 87"/>
                <a:gd name="T2" fmla="*/ 172 w 177"/>
                <a:gd name="T3" fmla="*/ 35 h 87"/>
                <a:gd name="T4" fmla="*/ 165 w 177"/>
                <a:gd name="T5" fmla="*/ 49 h 87"/>
                <a:gd name="T6" fmla="*/ 153 w 177"/>
                <a:gd name="T7" fmla="*/ 60 h 87"/>
                <a:gd name="T8" fmla="*/ 149 w 177"/>
                <a:gd name="T9" fmla="*/ 57 h 87"/>
                <a:gd name="T10" fmla="*/ 147 w 177"/>
                <a:gd name="T11" fmla="*/ 53 h 87"/>
                <a:gd name="T12" fmla="*/ 141 w 177"/>
                <a:gd name="T13" fmla="*/ 50 h 87"/>
                <a:gd name="T14" fmla="*/ 128 w 177"/>
                <a:gd name="T15" fmla="*/ 51 h 87"/>
                <a:gd name="T16" fmla="*/ 113 w 177"/>
                <a:gd name="T17" fmla="*/ 51 h 87"/>
                <a:gd name="T18" fmla="*/ 102 w 177"/>
                <a:gd name="T19" fmla="*/ 65 h 87"/>
                <a:gd name="T20" fmla="*/ 92 w 177"/>
                <a:gd name="T21" fmla="*/ 68 h 87"/>
                <a:gd name="T22" fmla="*/ 84 w 177"/>
                <a:gd name="T23" fmla="*/ 66 h 87"/>
                <a:gd name="T24" fmla="*/ 75 w 177"/>
                <a:gd name="T25" fmla="*/ 72 h 87"/>
                <a:gd name="T26" fmla="*/ 59 w 177"/>
                <a:gd name="T27" fmla="*/ 79 h 87"/>
                <a:gd name="T28" fmla="*/ 59 w 177"/>
                <a:gd name="T29" fmla="*/ 85 h 87"/>
                <a:gd name="T30" fmla="*/ 40 w 177"/>
                <a:gd name="T31" fmla="*/ 87 h 87"/>
                <a:gd name="T32" fmla="*/ 24 w 177"/>
                <a:gd name="T33" fmla="*/ 85 h 87"/>
                <a:gd name="T34" fmla="*/ 14 w 177"/>
                <a:gd name="T35" fmla="*/ 76 h 87"/>
                <a:gd name="T36" fmla="*/ 9 w 177"/>
                <a:gd name="T37" fmla="*/ 75 h 87"/>
                <a:gd name="T38" fmla="*/ 3 w 177"/>
                <a:gd name="T39" fmla="*/ 66 h 87"/>
                <a:gd name="T40" fmla="*/ 1 w 177"/>
                <a:gd name="T41" fmla="*/ 52 h 87"/>
                <a:gd name="T42" fmla="*/ 3 w 177"/>
                <a:gd name="T43" fmla="*/ 48 h 87"/>
                <a:gd name="T44" fmla="*/ 8 w 177"/>
                <a:gd name="T45" fmla="*/ 36 h 87"/>
                <a:gd name="T46" fmla="*/ 19 w 177"/>
                <a:gd name="T47" fmla="*/ 37 h 87"/>
                <a:gd name="T48" fmla="*/ 30 w 177"/>
                <a:gd name="T49" fmla="*/ 32 h 87"/>
                <a:gd name="T50" fmla="*/ 34 w 177"/>
                <a:gd name="T51" fmla="*/ 28 h 87"/>
                <a:gd name="T52" fmla="*/ 39 w 177"/>
                <a:gd name="T53" fmla="*/ 23 h 87"/>
                <a:gd name="T54" fmla="*/ 40 w 177"/>
                <a:gd name="T55" fmla="*/ 17 h 87"/>
                <a:gd name="T56" fmla="*/ 48 w 177"/>
                <a:gd name="T57" fmla="*/ 10 h 87"/>
                <a:gd name="T58" fmla="*/ 54 w 177"/>
                <a:gd name="T59" fmla="*/ 5 h 87"/>
                <a:gd name="T60" fmla="*/ 61 w 177"/>
                <a:gd name="T61" fmla="*/ 5 h 87"/>
                <a:gd name="T62" fmla="*/ 65 w 177"/>
                <a:gd name="T63" fmla="*/ 7 h 87"/>
                <a:gd name="T64" fmla="*/ 74 w 177"/>
                <a:gd name="T65" fmla="*/ 4 h 87"/>
                <a:gd name="T66" fmla="*/ 80 w 177"/>
                <a:gd name="T67" fmla="*/ 0 h 87"/>
                <a:gd name="T68" fmla="*/ 85 w 177"/>
                <a:gd name="T69" fmla="*/ 7 h 87"/>
                <a:gd name="T70" fmla="*/ 87 w 177"/>
                <a:gd name="T71" fmla="*/ 10 h 87"/>
                <a:gd name="T72" fmla="*/ 91 w 177"/>
                <a:gd name="T73" fmla="*/ 14 h 87"/>
                <a:gd name="T74" fmla="*/ 90 w 177"/>
                <a:gd name="T75" fmla="*/ 19 h 87"/>
                <a:gd name="T76" fmla="*/ 95 w 177"/>
                <a:gd name="T77" fmla="*/ 18 h 87"/>
                <a:gd name="T78" fmla="*/ 103 w 177"/>
                <a:gd name="T79" fmla="*/ 14 h 87"/>
                <a:gd name="T80" fmla="*/ 109 w 177"/>
                <a:gd name="T81" fmla="*/ 10 h 87"/>
                <a:gd name="T82" fmla="*/ 113 w 177"/>
                <a:gd name="T83" fmla="*/ 10 h 87"/>
                <a:gd name="T84" fmla="*/ 121 w 177"/>
                <a:gd name="T85" fmla="*/ 11 h 87"/>
                <a:gd name="T86" fmla="*/ 127 w 177"/>
                <a:gd name="T87" fmla="*/ 14 h 87"/>
                <a:gd name="T88" fmla="*/ 133 w 177"/>
                <a:gd name="T89" fmla="*/ 9 h 87"/>
                <a:gd name="T90" fmla="*/ 149 w 177"/>
                <a:gd name="T91" fmla="*/ 9 h 87"/>
                <a:gd name="T92" fmla="*/ 159 w 177"/>
                <a:gd name="T93" fmla="*/ 15 h 87"/>
                <a:gd name="T94" fmla="*/ 166 w 177"/>
                <a:gd name="T95"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87">
                  <a:moveTo>
                    <a:pt x="177" y="25"/>
                  </a:moveTo>
                  <a:lnTo>
                    <a:pt x="177" y="25"/>
                  </a:lnTo>
                  <a:lnTo>
                    <a:pt x="177" y="27"/>
                  </a:lnTo>
                  <a:lnTo>
                    <a:pt x="175" y="30"/>
                  </a:lnTo>
                  <a:lnTo>
                    <a:pt x="174" y="32"/>
                  </a:lnTo>
                  <a:lnTo>
                    <a:pt x="172" y="35"/>
                  </a:lnTo>
                  <a:lnTo>
                    <a:pt x="170" y="41"/>
                  </a:lnTo>
                  <a:lnTo>
                    <a:pt x="169" y="44"/>
                  </a:lnTo>
                  <a:lnTo>
                    <a:pt x="165" y="49"/>
                  </a:lnTo>
                  <a:lnTo>
                    <a:pt x="164" y="57"/>
                  </a:lnTo>
                  <a:lnTo>
                    <a:pt x="164" y="57"/>
                  </a:lnTo>
                  <a:lnTo>
                    <a:pt x="153" y="60"/>
                  </a:lnTo>
                  <a:lnTo>
                    <a:pt x="151" y="60"/>
                  </a:lnTo>
                  <a:lnTo>
                    <a:pt x="150" y="58"/>
                  </a:lnTo>
                  <a:lnTo>
                    <a:pt x="149" y="57"/>
                  </a:lnTo>
                  <a:lnTo>
                    <a:pt x="149" y="56"/>
                  </a:lnTo>
                  <a:lnTo>
                    <a:pt x="148" y="54"/>
                  </a:lnTo>
                  <a:lnTo>
                    <a:pt x="147" y="53"/>
                  </a:lnTo>
                  <a:lnTo>
                    <a:pt x="145" y="51"/>
                  </a:lnTo>
                  <a:lnTo>
                    <a:pt x="143" y="50"/>
                  </a:lnTo>
                  <a:lnTo>
                    <a:pt x="141" y="50"/>
                  </a:lnTo>
                  <a:lnTo>
                    <a:pt x="135" y="52"/>
                  </a:lnTo>
                  <a:lnTo>
                    <a:pt x="131" y="52"/>
                  </a:lnTo>
                  <a:lnTo>
                    <a:pt x="128" y="51"/>
                  </a:lnTo>
                  <a:lnTo>
                    <a:pt x="125" y="50"/>
                  </a:lnTo>
                  <a:lnTo>
                    <a:pt x="118" y="50"/>
                  </a:lnTo>
                  <a:lnTo>
                    <a:pt x="113" y="51"/>
                  </a:lnTo>
                  <a:lnTo>
                    <a:pt x="113" y="53"/>
                  </a:lnTo>
                  <a:lnTo>
                    <a:pt x="108" y="62"/>
                  </a:lnTo>
                  <a:lnTo>
                    <a:pt x="102" y="65"/>
                  </a:lnTo>
                  <a:lnTo>
                    <a:pt x="96" y="69"/>
                  </a:lnTo>
                  <a:lnTo>
                    <a:pt x="95" y="70"/>
                  </a:lnTo>
                  <a:lnTo>
                    <a:pt x="92" y="68"/>
                  </a:lnTo>
                  <a:lnTo>
                    <a:pt x="89" y="66"/>
                  </a:lnTo>
                  <a:lnTo>
                    <a:pt x="86" y="65"/>
                  </a:lnTo>
                  <a:lnTo>
                    <a:pt x="84" y="66"/>
                  </a:lnTo>
                  <a:lnTo>
                    <a:pt x="82" y="68"/>
                  </a:lnTo>
                  <a:lnTo>
                    <a:pt x="81" y="71"/>
                  </a:lnTo>
                  <a:lnTo>
                    <a:pt x="75" y="72"/>
                  </a:lnTo>
                  <a:lnTo>
                    <a:pt x="64" y="73"/>
                  </a:lnTo>
                  <a:lnTo>
                    <a:pt x="60" y="76"/>
                  </a:lnTo>
                  <a:lnTo>
                    <a:pt x="59" y="79"/>
                  </a:lnTo>
                  <a:lnTo>
                    <a:pt x="59" y="81"/>
                  </a:lnTo>
                  <a:lnTo>
                    <a:pt x="60" y="83"/>
                  </a:lnTo>
                  <a:lnTo>
                    <a:pt x="59" y="85"/>
                  </a:lnTo>
                  <a:lnTo>
                    <a:pt x="58" y="86"/>
                  </a:lnTo>
                  <a:lnTo>
                    <a:pt x="50" y="86"/>
                  </a:lnTo>
                  <a:lnTo>
                    <a:pt x="40" y="87"/>
                  </a:lnTo>
                  <a:lnTo>
                    <a:pt x="34" y="86"/>
                  </a:lnTo>
                  <a:lnTo>
                    <a:pt x="28" y="86"/>
                  </a:lnTo>
                  <a:lnTo>
                    <a:pt x="24" y="85"/>
                  </a:lnTo>
                  <a:lnTo>
                    <a:pt x="19" y="81"/>
                  </a:lnTo>
                  <a:lnTo>
                    <a:pt x="14" y="76"/>
                  </a:lnTo>
                  <a:lnTo>
                    <a:pt x="14" y="76"/>
                  </a:lnTo>
                  <a:lnTo>
                    <a:pt x="13" y="76"/>
                  </a:lnTo>
                  <a:lnTo>
                    <a:pt x="10" y="75"/>
                  </a:lnTo>
                  <a:lnTo>
                    <a:pt x="9" y="75"/>
                  </a:lnTo>
                  <a:lnTo>
                    <a:pt x="7" y="74"/>
                  </a:lnTo>
                  <a:lnTo>
                    <a:pt x="6" y="72"/>
                  </a:lnTo>
                  <a:lnTo>
                    <a:pt x="3" y="66"/>
                  </a:lnTo>
                  <a:lnTo>
                    <a:pt x="0" y="58"/>
                  </a:lnTo>
                  <a:lnTo>
                    <a:pt x="0" y="55"/>
                  </a:lnTo>
                  <a:lnTo>
                    <a:pt x="1" y="52"/>
                  </a:lnTo>
                  <a:lnTo>
                    <a:pt x="2" y="50"/>
                  </a:lnTo>
                  <a:lnTo>
                    <a:pt x="3" y="48"/>
                  </a:lnTo>
                  <a:lnTo>
                    <a:pt x="3" y="48"/>
                  </a:lnTo>
                  <a:lnTo>
                    <a:pt x="4" y="44"/>
                  </a:lnTo>
                  <a:lnTo>
                    <a:pt x="6" y="39"/>
                  </a:lnTo>
                  <a:lnTo>
                    <a:pt x="8" y="36"/>
                  </a:lnTo>
                  <a:lnTo>
                    <a:pt x="10" y="35"/>
                  </a:lnTo>
                  <a:lnTo>
                    <a:pt x="13" y="36"/>
                  </a:lnTo>
                  <a:lnTo>
                    <a:pt x="19" y="37"/>
                  </a:lnTo>
                  <a:lnTo>
                    <a:pt x="24" y="36"/>
                  </a:lnTo>
                  <a:lnTo>
                    <a:pt x="28" y="34"/>
                  </a:lnTo>
                  <a:lnTo>
                    <a:pt x="30" y="32"/>
                  </a:lnTo>
                  <a:lnTo>
                    <a:pt x="32" y="30"/>
                  </a:lnTo>
                  <a:lnTo>
                    <a:pt x="33" y="29"/>
                  </a:lnTo>
                  <a:lnTo>
                    <a:pt x="34" y="28"/>
                  </a:lnTo>
                  <a:lnTo>
                    <a:pt x="37" y="27"/>
                  </a:lnTo>
                  <a:lnTo>
                    <a:pt x="38" y="26"/>
                  </a:lnTo>
                  <a:lnTo>
                    <a:pt x="39" y="23"/>
                  </a:lnTo>
                  <a:lnTo>
                    <a:pt x="39" y="20"/>
                  </a:lnTo>
                  <a:lnTo>
                    <a:pt x="40" y="18"/>
                  </a:lnTo>
                  <a:lnTo>
                    <a:pt x="40" y="17"/>
                  </a:lnTo>
                  <a:lnTo>
                    <a:pt x="47" y="13"/>
                  </a:lnTo>
                  <a:lnTo>
                    <a:pt x="47" y="11"/>
                  </a:lnTo>
                  <a:lnTo>
                    <a:pt x="48" y="10"/>
                  </a:lnTo>
                  <a:lnTo>
                    <a:pt x="50" y="9"/>
                  </a:lnTo>
                  <a:lnTo>
                    <a:pt x="52" y="7"/>
                  </a:lnTo>
                  <a:lnTo>
                    <a:pt x="54" y="5"/>
                  </a:lnTo>
                  <a:lnTo>
                    <a:pt x="57" y="6"/>
                  </a:lnTo>
                  <a:lnTo>
                    <a:pt x="59" y="5"/>
                  </a:lnTo>
                  <a:lnTo>
                    <a:pt x="61" y="5"/>
                  </a:lnTo>
                  <a:lnTo>
                    <a:pt x="61" y="4"/>
                  </a:lnTo>
                  <a:lnTo>
                    <a:pt x="65" y="5"/>
                  </a:lnTo>
                  <a:lnTo>
                    <a:pt x="65" y="7"/>
                  </a:lnTo>
                  <a:lnTo>
                    <a:pt x="66" y="10"/>
                  </a:lnTo>
                  <a:lnTo>
                    <a:pt x="71" y="10"/>
                  </a:lnTo>
                  <a:lnTo>
                    <a:pt x="74" y="4"/>
                  </a:lnTo>
                  <a:lnTo>
                    <a:pt x="76" y="4"/>
                  </a:lnTo>
                  <a:lnTo>
                    <a:pt x="79" y="2"/>
                  </a:lnTo>
                  <a:lnTo>
                    <a:pt x="80" y="0"/>
                  </a:lnTo>
                  <a:lnTo>
                    <a:pt x="82" y="1"/>
                  </a:lnTo>
                  <a:lnTo>
                    <a:pt x="83" y="5"/>
                  </a:lnTo>
                  <a:lnTo>
                    <a:pt x="85" y="7"/>
                  </a:lnTo>
                  <a:lnTo>
                    <a:pt x="86" y="9"/>
                  </a:lnTo>
                  <a:lnTo>
                    <a:pt x="86" y="9"/>
                  </a:lnTo>
                  <a:lnTo>
                    <a:pt x="87" y="10"/>
                  </a:lnTo>
                  <a:lnTo>
                    <a:pt x="89" y="10"/>
                  </a:lnTo>
                  <a:lnTo>
                    <a:pt x="91" y="11"/>
                  </a:lnTo>
                  <a:lnTo>
                    <a:pt x="91" y="14"/>
                  </a:lnTo>
                  <a:lnTo>
                    <a:pt x="91" y="16"/>
                  </a:lnTo>
                  <a:lnTo>
                    <a:pt x="91" y="18"/>
                  </a:lnTo>
                  <a:lnTo>
                    <a:pt x="90" y="19"/>
                  </a:lnTo>
                  <a:lnTo>
                    <a:pt x="92" y="20"/>
                  </a:lnTo>
                  <a:lnTo>
                    <a:pt x="94" y="19"/>
                  </a:lnTo>
                  <a:lnTo>
                    <a:pt x="95" y="18"/>
                  </a:lnTo>
                  <a:lnTo>
                    <a:pt x="100" y="20"/>
                  </a:lnTo>
                  <a:lnTo>
                    <a:pt x="101" y="16"/>
                  </a:lnTo>
                  <a:lnTo>
                    <a:pt x="103" y="14"/>
                  </a:lnTo>
                  <a:lnTo>
                    <a:pt x="105" y="13"/>
                  </a:lnTo>
                  <a:lnTo>
                    <a:pt x="107" y="11"/>
                  </a:lnTo>
                  <a:lnTo>
                    <a:pt x="109" y="10"/>
                  </a:lnTo>
                  <a:lnTo>
                    <a:pt x="110" y="11"/>
                  </a:lnTo>
                  <a:lnTo>
                    <a:pt x="111" y="10"/>
                  </a:lnTo>
                  <a:lnTo>
                    <a:pt x="113" y="10"/>
                  </a:lnTo>
                  <a:lnTo>
                    <a:pt x="114" y="11"/>
                  </a:lnTo>
                  <a:lnTo>
                    <a:pt x="117" y="10"/>
                  </a:lnTo>
                  <a:lnTo>
                    <a:pt x="121" y="11"/>
                  </a:lnTo>
                  <a:lnTo>
                    <a:pt x="123" y="13"/>
                  </a:lnTo>
                  <a:lnTo>
                    <a:pt x="125" y="14"/>
                  </a:lnTo>
                  <a:lnTo>
                    <a:pt x="127" y="14"/>
                  </a:lnTo>
                  <a:lnTo>
                    <a:pt x="129" y="13"/>
                  </a:lnTo>
                  <a:lnTo>
                    <a:pt x="131" y="9"/>
                  </a:lnTo>
                  <a:lnTo>
                    <a:pt x="133" y="9"/>
                  </a:lnTo>
                  <a:lnTo>
                    <a:pt x="136" y="8"/>
                  </a:lnTo>
                  <a:lnTo>
                    <a:pt x="140" y="8"/>
                  </a:lnTo>
                  <a:lnTo>
                    <a:pt x="149" y="9"/>
                  </a:lnTo>
                  <a:lnTo>
                    <a:pt x="151" y="11"/>
                  </a:lnTo>
                  <a:lnTo>
                    <a:pt x="157" y="12"/>
                  </a:lnTo>
                  <a:lnTo>
                    <a:pt x="159" y="15"/>
                  </a:lnTo>
                  <a:lnTo>
                    <a:pt x="160" y="17"/>
                  </a:lnTo>
                  <a:lnTo>
                    <a:pt x="161" y="19"/>
                  </a:lnTo>
                  <a:lnTo>
                    <a:pt x="166" y="21"/>
                  </a:lnTo>
                  <a:lnTo>
                    <a:pt x="175" y="25"/>
                  </a:lnTo>
                  <a:lnTo>
                    <a:pt x="177" y="25"/>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8" name="Ukraine">
              <a:extLst>
                <a:ext uri="{FF2B5EF4-FFF2-40B4-BE49-F238E27FC236}">
                  <a16:creationId xmlns:a16="http://schemas.microsoft.com/office/drawing/2014/main" id="{8E68E397-1C66-4731-9127-8A38625A84CC}"/>
                </a:ext>
              </a:extLst>
            </p:cNvPr>
            <p:cNvSpPr>
              <a:spLocks noEditPoints="1"/>
            </p:cNvSpPr>
            <p:nvPr/>
          </p:nvSpPr>
          <p:spPr bwMode="auto">
            <a:xfrm>
              <a:off x="6930396" y="4111406"/>
              <a:ext cx="1604002" cy="1066817"/>
            </a:xfrm>
            <a:custGeom>
              <a:avLst/>
              <a:gdLst>
                <a:gd name="T0" fmla="*/ 454 w 561"/>
                <a:gd name="T1" fmla="*/ 268 h 374"/>
                <a:gd name="T2" fmla="*/ 403 w 561"/>
                <a:gd name="T3" fmla="*/ 298 h 374"/>
                <a:gd name="T4" fmla="*/ 397 w 561"/>
                <a:gd name="T5" fmla="*/ 303 h 374"/>
                <a:gd name="T6" fmla="*/ 438 w 561"/>
                <a:gd name="T7" fmla="*/ 327 h 374"/>
                <a:gd name="T8" fmla="*/ 427 w 561"/>
                <a:gd name="T9" fmla="*/ 345 h 374"/>
                <a:gd name="T10" fmla="*/ 379 w 561"/>
                <a:gd name="T11" fmla="*/ 367 h 374"/>
                <a:gd name="T12" fmla="*/ 356 w 561"/>
                <a:gd name="T13" fmla="*/ 343 h 374"/>
                <a:gd name="T14" fmla="*/ 348 w 561"/>
                <a:gd name="T15" fmla="*/ 313 h 374"/>
                <a:gd name="T16" fmla="*/ 323 w 561"/>
                <a:gd name="T17" fmla="*/ 299 h 374"/>
                <a:gd name="T18" fmla="*/ 303 w 561"/>
                <a:gd name="T19" fmla="*/ 282 h 374"/>
                <a:gd name="T20" fmla="*/ 319 w 561"/>
                <a:gd name="T21" fmla="*/ 278 h 374"/>
                <a:gd name="T22" fmla="*/ 304 w 561"/>
                <a:gd name="T23" fmla="*/ 258 h 374"/>
                <a:gd name="T24" fmla="*/ 281 w 561"/>
                <a:gd name="T25" fmla="*/ 275 h 374"/>
                <a:gd name="T26" fmla="*/ 242 w 561"/>
                <a:gd name="T27" fmla="*/ 314 h 374"/>
                <a:gd name="T28" fmla="*/ 227 w 561"/>
                <a:gd name="T29" fmla="*/ 329 h 374"/>
                <a:gd name="T30" fmla="*/ 197 w 561"/>
                <a:gd name="T31" fmla="*/ 334 h 374"/>
                <a:gd name="T32" fmla="*/ 201 w 561"/>
                <a:gd name="T33" fmla="*/ 315 h 374"/>
                <a:gd name="T34" fmla="*/ 213 w 561"/>
                <a:gd name="T35" fmla="*/ 282 h 374"/>
                <a:gd name="T36" fmla="*/ 228 w 561"/>
                <a:gd name="T37" fmla="*/ 282 h 374"/>
                <a:gd name="T38" fmla="*/ 249 w 561"/>
                <a:gd name="T39" fmla="*/ 285 h 374"/>
                <a:gd name="T40" fmla="*/ 232 w 561"/>
                <a:gd name="T41" fmla="*/ 256 h 374"/>
                <a:gd name="T42" fmla="*/ 219 w 561"/>
                <a:gd name="T43" fmla="*/ 237 h 374"/>
                <a:gd name="T44" fmla="*/ 214 w 561"/>
                <a:gd name="T45" fmla="*/ 215 h 374"/>
                <a:gd name="T46" fmla="*/ 193 w 561"/>
                <a:gd name="T47" fmla="*/ 204 h 374"/>
                <a:gd name="T48" fmla="*/ 170 w 561"/>
                <a:gd name="T49" fmla="*/ 190 h 374"/>
                <a:gd name="T50" fmla="*/ 140 w 561"/>
                <a:gd name="T51" fmla="*/ 200 h 374"/>
                <a:gd name="T52" fmla="*/ 92 w 561"/>
                <a:gd name="T53" fmla="*/ 224 h 374"/>
                <a:gd name="T54" fmla="*/ 60 w 561"/>
                <a:gd name="T55" fmla="*/ 214 h 374"/>
                <a:gd name="T56" fmla="*/ 25 w 561"/>
                <a:gd name="T57" fmla="*/ 213 h 374"/>
                <a:gd name="T58" fmla="*/ 14 w 561"/>
                <a:gd name="T59" fmla="*/ 205 h 374"/>
                <a:gd name="T60" fmla="*/ 0 w 561"/>
                <a:gd name="T61" fmla="*/ 193 h 374"/>
                <a:gd name="T62" fmla="*/ 21 w 561"/>
                <a:gd name="T63" fmla="*/ 164 h 374"/>
                <a:gd name="T64" fmla="*/ 16 w 561"/>
                <a:gd name="T65" fmla="*/ 139 h 374"/>
                <a:gd name="T66" fmla="*/ 59 w 561"/>
                <a:gd name="T67" fmla="*/ 95 h 374"/>
                <a:gd name="T68" fmla="*/ 61 w 561"/>
                <a:gd name="T69" fmla="*/ 74 h 374"/>
                <a:gd name="T70" fmla="*/ 46 w 561"/>
                <a:gd name="T71" fmla="*/ 38 h 374"/>
                <a:gd name="T72" fmla="*/ 74 w 561"/>
                <a:gd name="T73" fmla="*/ 24 h 374"/>
                <a:gd name="T74" fmla="*/ 133 w 561"/>
                <a:gd name="T75" fmla="*/ 26 h 374"/>
                <a:gd name="T76" fmla="*/ 171 w 561"/>
                <a:gd name="T77" fmla="*/ 38 h 374"/>
                <a:gd name="T78" fmla="*/ 189 w 561"/>
                <a:gd name="T79" fmla="*/ 38 h 374"/>
                <a:gd name="T80" fmla="*/ 214 w 561"/>
                <a:gd name="T81" fmla="*/ 40 h 374"/>
                <a:gd name="T82" fmla="*/ 236 w 561"/>
                <a:gd name="T83" fmla="*/ 46 h 374"/>
                <a:gd name="T84" fmla="*/ 265 w 561"/>
                <a:gd name="T85" fmla="*/ 48 h 374"/>
                <a:gd name="T86" fmla="*/ 282 w 561"/>
                <a:gd name="T87" fmla="*/ 15 h 374"/>
                <a:gd name="T88" fmla="*/ 317 w 561"/>
                <a:gd name="T89" fmla="*/ 12 h 374"/>
                <a:gd name="T90" fmla="*/ 358 w 561"/>
                <a:gd name="T91" fmla="*/ 1 h 374"/>
                <a:gd name="T92" fmla="*/ 374 w 561"/>
                <a:gd name="T93" fmla="*/ 36 h 374"/>
                <a:gd name="T94" fmla="*/ 386 w 561"/>
                <a:gd name="T95" fmla="*/ 56 h 374"/>
                <a:gd name="T96" fmla="*/ 410 w 561"/>
                <a:gd name="T97" fmla="*/ 66 h 374"/>
                <a:gd name="T98" fmla="*/ 414 w 561"/>
                <a:gd name="T99" fmla="*/ 87 h 374"/>
                <a:gd name="T100" fmla="*/ 440 w 561"/>
                <a:gd name="T101" fmla="*/ 102 h 374"/>
                <a:gd name="T102" fmla="*/ 472 w 561"/>
                <a:gd name="T103" fmla="*/ 98 h 374"/>
                <a:gd name="T104" fmla="*/ 500 w 561"/>
                <a:gd name="T105" fmla="*/ 119 h 374"/>
                <a:gd name="T106" fmla="*/ 532 w 561"/>
                <a:gd name="T107" fmla="*/ 124 h 374"/>
                <a:gd name="T108" fmla="*/ 560 w 561"/>
                <a:gd name="T109" fmla="*/ 137 h 374"/>
                <a:gd name="T110" fmla="*/ 548 w 561"/>
                <a:gd name="T111" fmla="*/ 164 h 374"/>
                <a:gd name="T112" fmla="*/ 547 w 561"/>
                <a:gd name="T113" fmla="*/ 181 h 374"/>
                <a:gd name="T114" fmla="*/ 556 w 561"/>
                <a:gd name="T115" fmla="*/ 199 h 374"/>
                <a:gd name="T116" fmla="*/ 523 w 561"/>
                <a:gd name="T117" fmla="*/ 218 h 374"/>
                <a:gd name="T118" fmla="*/ 501 w 561"/>
                <a:gd name="T119" fmla="*/ 243 h 374"/>
                <a:gd name="T120" fmla="*/ 308 w 561"/>
                <a:gd name="T121" fmla="*/ 29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1" h="374">
                  <a:moveTo>
                    <a:pt x="502" y="254"/>
                  </a:moveTo>
                  <a:lnTo>
                    <a:pt x="502" y="254"/>
                  </a:lnTo>
                  <a:lnTo>
                    <a:pt x="501" y="254"/>
                  </a:lnTo>
                  <a:lnTo>
                    <a:pt x="490" y="253"/>
                  </a:lnTo>
                  <a:lnTo>
                    <a:pt x="481" y="254"/>
                  </a:lnTo>
                  <a:lnTo>
                    <a:pt x="474" y="262"/>
                  </a:lnTo>
                  <a:lnTo>
                    <a:pt x="471" y="262"/>
                  </a:lnTo>
                  <a:lnTo>
                    <a:pt x="465" y="263"/>
                  </a:lnTo>
                  <a:lnTo>
                    <a:pt x="462" y="266"/>
                  </a:lnTo>
                  <a:lnTo>
                    <a:pt x="457" y="271"/>
                  </a:lnTo>
                  <a:lnTo>
                    <a:pt x="454" y="268"/>
                  </a:lnTo>
                  <a:lnTo>
                    <a:pt x="450" y="268"/>
                  </a:lnTo>
                  <a:lnTo>
                    <a:pt x="446" y="270"/>
                  </a:lnTo>
                  <a:lnTo>
                    <a:pt x="441" y="273"/>
                  </a:lnTo>
                  <a:lnTo>
                    <a:pt x="439" y="274"/>
                  </a:lnTo>
                  <a:lnTo>
                    <a:pt x="434" y="273"/>
                  </a:lnTo>
                  <a:lnTo>
                    <a:pt x="427" y="275"/>
                  </a:lnTo>
                  <a:lnTo>
                    <a:pt x="414" y="286"/>
                  </a:lnTo>
                  <a:lnTo>
                    <a:pt x="410" y="294"/>
                  </a:lnTo>
                  <a:lnTo>
                    <a:pt x="408" y="295"/>
                  </a:lnTo>
                  <a:lnTo>
                    <a:pt x="406" y="297"/>
                  </a:lnTo>
                  <a:lnTo>
                    <a:pt x="403" y="298"/>
                  </a:lnTo>
                  <a:lnTo>
                    <a:pt x="402" y="298"/>
                  </a:lnTo>
                  <a:lnTo>
                    <a:pt x="408" y="292"/>
                  </a:lnTo>
                  <a:lnTo>
                    <a:pt x="410" y="290"/>
                  </a:lnTo>
                  <a:lnTo>
                    <a:pt x="411" y="289"/>
                  </a:lnTo>
                  <a:lnTo>
                    <a:pt x="411" y="286"/>
                  </a:lnTo>
                  <a:lnTo>
                    <a:pt x="409" y="283"/>
                  </a:lnTo>
                  <a:lnTo>
                    <a:pt x="404" y="291"/>
                  </a:lnTo>
                  <a:lnTo>
                    <a:pt x="401" y="292"/>
                  </a:lnTo>
                  <a:lnTo>
                    <a:pt x="397" y="294"/>
                  </a:lnTo>
                  <a:lnTo>
                    <a:pt x="397" y="300"/>
                  </a:lnTo>
                  <a:lnTo>
                    <a:pt x="397" y="303"/>
                  </a:lnTo>
                  <a:lnTo>
                    <a:pt x="399" y="308"/>
                  </a:lnTo>
                  <a:lnTo>
                    <a:pt x="402" y="316"/>
                  </a:lnTo>
                  <a:lnTo>
                    <a:pt x="410" y="328"/>
                  </a:lnTo>
                  <a:lnTo>
                    <a:pt x="413" y="332"/>
                  </a:lnTo>
                  <a:lnTo>
                    <a:pt x="416" y="333"/>
                  </a:lnTo>
                  <a:lnTo>
                    <a:pt x="419" y="333"/>
                  </a:lnTo>
                  <a:lnTo>
                    <a:pt x="425" y="330"/>
                  </a:lnTo>
                  <a:lnTo>
                    <a:pt x="427" y="329"/>
                  </a:lnTo>
                  <a:lnTo>
                    <a:pt x="433" y="331"/>
                  </a:lnTo>
                  <a:lnTo>
                    <a:pt x="435" y="328"/>
                  </a:lnTo>
                  <a:lnTo>
                    <a:pt x="438" y="327"/>
                  </a:lnTo>
                  <a:lnTo>
                    <a:pt x="442" y="327"/>
                  </a:lnTo>
                  <a:lnTo>
                    <a:pt x="446" y="328"/>
                  </a:lnTo>
                  <a:lnTo>
                    <a:pt x="451" y="330"/>
                  </a:lnTo>
                  <a:lnTo>
                    <a:pt x="449" y="334"/>
                  </a:lnTo>
                  <a:lnTo>
                    <a:pt x="447" y="337"/>
                  </a:lnTo>
                  <a:lnTo>
                    <a:pt x="446" y="340"/>
                  </a:lnTo>
                  <a:lnTo>
                    <a:pt x="445" y="344"/>
                  </a:lnTo>
                  <a:lnTo>
                    <a:pt x="440" y="346"/>
                  </a:lnTo>
                  <a:lnTo>
                    <a:pt x="434" y="346"/>
                  </a:lnTo>
                  <a:lnTo>
                    <a:pt x="429" y="347"/>
                  </a:lnTo>
                  <a:lnTo>
                    <a:pt x="427" y="345"/>
                  </a:lnTo>
                  <a:lnTo>
                    <a:pt x="425" y="344"/>
                  </a:lnTo>
                  <a:lnTo>
                    <a:pt x="423" y="343"/>
                  </a:lnTo>
                  <a:lnTo>
                    <a:pt x="419" y="342"/>
                  </a:lnTo>
                  <a:lnTo>
                    <a:pt x="416" y="343"/>
                  </a:lnTo>
                  <a:lnTo>
                    <a:pt x="413" y="348"/>
                  </a:lnTo>
                  <a:lnTo>
                    <a:pt x="406" y="352"/>
                  </a:lnTo>
                  <a:lnTo>
                    <a:pt x="404" y="356"/>
                  </a:lnTo>
                  <a:lnTo>
                    <a:pt x="398" y="355"/>
                  </a:lnTo>
                  <a:lnTo>
                    <a:pt x="393" y="356"/>
                  </a:lnTo>
                  <a:lnTo>
                    <a:pt x="385" y="359"/>
                  </a:lnTo>
                  <a:lnTo>
                    <a:pt x="379" y="367"/>
                  </a:lnTo>
                  <a:lnTo>
                    <a:pt x="373" y="372"/>
                  </a:lnTo>
                  <a:lnTo>
                    <a:pt x="368" y="374"/>
                  </a:lnTo>
                  <a:lnTo>
                    <a:pt x="363" y="373"/>
                  </a:lnTo>
                  <a:lnTo>
                    <a:pt x="360" y="372"/>
                  </a:lnTo>
                  <a:lnTo>
                    <a:pt x="353" y="367"/>
                  </a:lnTo>
                  <a:lnTo>
                    <a:pt x="354" y="365"/>
                  </a:lnTo>
                  <a:lnTo>
                    <a:pt x="354" y="364"/>
                  </a:lnTo>
                  <a:lnTo>
                    <a:pt x="356" y="361"/>
                  </a:lnTo>
                  <a:lnTo>
                    <a:pt x="358" y="351"/>
                  </a:lnTo>
                  <a:lnTo>
                    <a:pt x="358" y="348"/>
                  </a:lnTo>
                  <a:lnTo>
                    <a:pt x="356" y="343"/>
                  </a:lnTo>
                  <a:lnTo>
                    <a:pt x="351" y="339"/>
                  </a:lnTo>
                  <a:lnTo>
                    <a:pt x="347" y="340"/>
                  </a:lnTo>
                  <a:lnTo>
                    <a:pt x="345" y="339"/>
                  </a:lnTo>
                  <a:lnTo>
                    <a:pt x="337" y="332"/>
                  </a:lnTo>
                  <a:lnTo>
                    <a:pt x="332" y="331"/>
                  </a:lnTo>
                  <a:lnTo>
                    <a:pt x="327" y="333"/>
                  </a:lnTo>
                  <a:lnTo>
                    <a:pt x="325" y="332"/>
                  </a:lnTo>
                  <a:lnTo>
                    <a:pt x="324" y="329"/>
                  </a:lnTo>
                  <a:lnTo>
                    <a:pt x="334" y="321"/>
                  </a:lnTo>
                  <a:lnTo>
                    <a:pt x="344" y="314"/>
                  </a:lnTo>
                  <a:lnTo>
                    <a:pt x="348" y="313"/>
                  </a:lnTo>
                  <a:lnTo>
                    <a:pt x="354" y="310"/>
                  </a:lnTo>
                  <a:lnTo>
                    <a:pt x="360" y="305"/>
                  </a:lnTo>
                  <a:lnTo>
                    <a:pt x="359" y="301"/>
                  </a:lnTo>
                  <a:lnTo>
                    <a:pt x="358" y="299"/>
                  </a:lnTo>
                  <a:lnTo>
                    <a:pt x="355" y="299"/>
                  </a:lnTo>
                  <a:lnTo>
                    <a:pt x="353" y="300"/>
                  </a:lnTo>
                  <a:lnTo>
                    <a:pt x="347" y="297"/>
                  </a:lnTo>
                  <a:lnTo>
                    <a:pt x="345" y="295"/>
                  </a:lnTo>
                  <a:lnTo>
                    <a:pt x="337" y="297"/>
                  </a:lnTo>
                  <a:lnTo>
                    <a:pt x="333" y="297"/>
                  </a:lnTo>
                  <a:lnTo>
                    <a:pt x="323" y="299"/>
                  </a:lnTo>
                  <a:lnTo>
                    <a:pt x="318" y="297"/>
                  </a:lnTo>
                  <a:lnTo>
                    <a:pt x="309" y="291"/>
                  </a:lnTo>
                  <a:lnTo>
                    <a:pt x="306" y="290"/>
                  </a:lnTo>
                  <a:lnTo>
                    <a:pt x="303" y="290"/>
                  </a:lnTo>
                  <a:lnTo>
                    <a:pt x="301" y="288"/>
                  </a:lnTo>
                  <a:lnTo>
                    <a:pt x="303" y="287"/>
                  </a:lnTo>
                  <a:lnTo>
                    <a:pt x="305" y="287"/>
                  </a:lnTo>
                  <a:lnTo>
                    <a:pt x="308" y="287"/>
                  </a:lnTo>
                  <a:lnTo>
                    <a:pt x="308" y="286"/>
                  </a:lnTo>
                  <a:lnTo>
                    <a:pt x="308" y="284"/>
                  </a:lnTo>
                  <a:lnTo>
                    <a:pt x="303" y="282"/>
                  </a:lnTo>
                  <a:lnTo>
                    <a:pt x="299" y="282"/>
                  </a:lnTo>
                  <a:lnTo>
                    <a:pt x="296" y="280"/>
                  </a:lnTo>
                  <a:lnTo>
                    <a:pt x="294" y="278"/>
                  </a:lnTo>
                  <a:lnTo>
                    <a:pt x="299" y="278"/>
                  </a:lnTo>
                  <a:lnTo>
                    <a:pt x="304" y="279"/>
                  </a:lnTo>
                  <a:lnTo>
                    <a:pt x="312" y="280"/>
                  </a:lnTo>
                  <a:lnTo>
                    <a:pt x="319" y="282"/>
                  </a:lnTo>
                  <a:lnTo>
                    <a:pt x="321" y="280"/>
                  </a:lnTo>
                  <a:lnTo>
                    <a:pt x="325" y="276"/>
                  </a:lnTo>
                  <a:lnTo>
                    <a:pt x="326" y="275"/>
                  </a:lnTo>
                  <a:lnTo>
                    <a:pt x="319" y="278"/>
                  </a:lnTo>
                  <a:lnTo>
                    <a:pt x="312" y="276"/>
                  </a:lnTo>
                  <a:lnTo>
                    <a:pt x="309" y="274"/>
                  </a:lnTo>
                  <a:lnTo>
                    <a:pt x="307" y="271"/>
                  </a:lnTo>
                  <a:lnTo>
                    <a:pt x="306" y="268"/>
                  </a:lnTo>
                  <a:lnTo>
                    <a:pt x="307" y="264"/>
                  </a:lnTo>
                  <a:lnTo>
                    <a:pt x="306" y="259"/>
                  </a:lnTo>
                  <a:lnTo>
                    <a:pt x="304" y="253"/>
                  </a:lnTo>
                  <a:lnTo>
                    <a:pt x="303" y="251"/>
                  </a:lnTo>
                  <a:lnTo>
                    <a:pt x="300" y="248"/>
                  </a:lnTo>
                  <a:lnTo>
                    <a:pt x="303" y="254"/>
                  </a:lnTo>
                  <a:lnTo>
                    <a:pt x="304" y="258"/>
                  </a:lnTo>
                  <a:lnTo>
                    <a:pt x="305" y="261"/>
                  </a:lnTo>
                  <a:lnTo>
                    <a:pt x="305" y="270"/>
                  </a:lnTo>
                  <a:lnTo>
                    <a:pt x="304" y="274"/>
                  </a:lnTo>
                  <a:lnTo>
                    <a:pt x="301" y="274"/>
                  </a:lnTo>
                  <a:lnTo>
                    <a:pt x="297" y="274"/>
                  </a:lnTo>
                  <a:lnTo>
                    <a:pt x="293" y="273"/>
                  </a:lnTo>
                  <a:lnTo>
                    <a:pt x="294" y="268"/>
                  </a:lnTo>
                  <a:lnTo>
                    <a:pt x="292" y="270"/>
                  </a:lnTo>
                  <a:lnTo>
                    <a:pt x="289" y="275"/>
                  </a:lnTo>
                  <a:lnTo>
                    <a:pt x="287" y="275"/>
                  </a:lnTo>
                  <a:lnTo>
                    <a:pt x="281" y="275"/>
                  </a:lnTo>
                  <a:lnTo>
                    <a:pt x="270" y="278"/>
                  </a:lnTo>
                  <a:lnTo>
                    <a:pt x="270" y="282"/>
                  </a:lnTo>
                  <a:lnTo>
                    <a:pt x="268" y="286"/>
                  </a:lnTo>
                  <a:lnTo>
                    <a:pt x="267" y="289"/>
                  </a:lnTo>
                  <a:lnTo>
                    <a:pt x="266" y="291"/>
                  </a:lnTo>
                  <a:lnTo>
                    <a:pt x="262" y="298"/>
                  </a:lnTo>
                  <a:lnTo>
                    <a:pt x="261" y="299"/>
                  </a:lnTo>
                  <a:lnTo>
                    <a:pt x="252" y="309"/>
                  </a:lnTo>
                  <a:lnTo>
                    <a:pt x="251" y="310"/>
                  </a:lnTo>
                  <a:lnTo>
                    <a:pt x="246" y="312"/>
                  </a:lnTo>
                  <a:lnTo>
                    <a:pt x="242" y="314"/>
                  </a:lnTo>
                  <a:lnTo>
                    <a:pt x="240" y="315"/>
                  </a:lnTo>
                  <a:lnTo>
                    <a:pt x="236" y="314"/>
                  </a:lnTo>
                  <a:lnTo>
                    <a:pt x="234" y="315"/>
                  </a:lnTo>
                  <a:lnTo>
                    <a:pt x="233" y="317"/>
                  </a:lnTo>
                  <a:lnTo>
                    <a:pt x="233" y="321"/>
                  </a:lnTo>
                  <a:lnTo>
                    <a:pt x="235" y="323"/>
                  </a:lnTo>
                  <a:lnTo>
                    <a:pt x="237" y="332"/>
                  </a:lnTo>
                  <a:lnTo>
                    <a:pt x="236" y="336"/>
                  </a:lnTo>
                  <a:lnTo>
                    <a:pt x="235" y="333"/>
                  </a:lnTo>
                  <a:lnTo>
                    <a:pt x="232" y="331"/>
                  </a:lnTo>
                  <a:lnTo>
                    <a:pt x="227" y="329"/>
                  </a:lnTo>
                  <a:lnTo>
                    <a:pt x="221" y="329"/>
                  </a:lnTo>
                  <a:lnTo>
                    <a:pt x="215" y="333"/>
                  </a:lnTo>
                  <a:lnTo>
                    <a:pt x="211" y="334"/>
                  </a:lnTo>
                  <a:lnTo>
                    <a:pt x="209" y="334"/>
                  </a:lnTo>
                  <a:lnTo>
                    <a:pt x="208" y="334"/>
                  </a:lnTo>
                  <a:lnTo>
                    <a:pt x="207" y="335"/>
                  </a:lnTo>
                  <a:lnTo>
                    <a:pt x="207" y="336"/>
                  </a:lnTo>
                  <a:lnTo>
                    <a:pt x="208" y="336"/>
                  </a:lnTo>
                  <a:lnTo>
                    <a:pt x="208" y="337"/>
                  </a:lnTo>
                  <a:lnTo>
                    <a:pt x="207" y="337"/>
                  </a:lnTo>
                  <a:lnTo>
                    <a:pt x="197" y="334"/>
                  </a:lnTo>
                  <a:lnTo>
                    <a:pt x="193" y="332"/>
                  </a:lnTo>
                  <a:lnTo>
                    <a:pt x="190" y="327"/>
                  </a:lnTo>
                  <a:lnTo>
                    <a:pt x="191" y="326"/>
                  </a:lnTo>
                  <a:lnTo>
                    <a:pt x="193" y="325"/>
                  </a:lnTo>
                  <a:lnTo>
                    <a:pt x="198" y="325"/>
                  </a:lnTo>
                  <a:lnTo>
                    <a:pt x="199" y="324"/>
                  </a:lnTo>
                  <a:lnTo>
                    <a:pt x="199" y="323"/>
                  </a:lnTo>
                  <a:lnTo>
                    <a:pt x="199" y="322"/>
                  </a:lnTo>
                  <a:lnTo>
                    <a:pt x="199" y="320"/>
                  </a:lnTo>
                  <a:lnTo>
                    <a:pt x="199" y="318"/>
                  </a:lnTo>
                  <a:lnTo>
                    <a:pt x="201" y="315"/>
                  </a:lnTo>
                  <a:lnTo>
                    <a:pt x="204" y="312"/>
                  </a:lnTo>
                  <a:lnTo>
                    <a:pt x="206" y="310"/>
                  </a:lnTo>
                  <a:lnTo>
                    <a:pt x="206" y="306"/>
                  </a:lnTo>
                  <a:lnTo>
                    <a:pt x="210" y="304"/>
                  </a:lnTo>
                  <a:lnTo>
                    <a:pt x="213" y="301"/>
                  </a:lnTo>
                  <a:lnTo>
                    <a:pt x="214" y="297"/>
                  </a:lnTo>
                  <a:lnTo>
                    <a:pt x="215" y="295"/>
                  </a:lnTo>
                  <a:lnTo>
                    <a:pt x="213" y="290"/>
                  </a:lnTo>
                  <a:lnTo>
                    <a:pt x="212" y="287"/>
                  </a:lnTo>
                  <a:lnTo>
                    <a:pt x="212" y="284"/>
                  </a:lnTo>
                  <a:lnTo>
                    <a:pt x="213" y="282"/>
                  </a:lnTo>
                  <a:lnTo>
                    <a:pt x="216" y="281"/>
                  </a:lnTo>
                  <a:lnTo>
                    <a:pt x="219" y="279"/>
                  </a:lnTo>
                  <a:lnTo>
                    <a:pt x="220" y="279"/>
                  </a:lnTo>
                  <a:lnTo>
                    <a:pt x="221" y="280"/>
                  </a:lnTo>
                  <a:lnTo>
                    <a:pt x="221" y="286"/>
                  </a:lnTo>
                  <a:lnTo>
                    <a:pt x="221" y="286"/>
                  </a:lnTo>
                  <a:lnTo>
                    <a:pt x="222" y="285"/>
                  </a:lnTo>
                  <a:lnTo>
                    <a:pt x="224" y="282"/>
                  </a:lnTo>
                  <a:lnTo>
                    <a:pt x="225" y="283"/>
                  </a:lnTo>
                  <a:lnTo>
                    <a:pt x="227" y="283"/>
                  </a:lnTo>
                  <a:lnTo>
                    <a:pt x="228" y="282"/>
                  </a:lnTo>
                  <a:lnTo>
                    <a:pt x="229" y="283"/>
                  </a:lnTo>
                  <a:lnTo>
                    <a:pt x="230" y="283"/>
                  </a:lnTo>
                  <a:lnTo>
                    <a:pt x="232" y="285"/>
                  </a:lnTo>
                  <a:lnTo>
                    <a:pt x="234" y="285"/>
                  </a:lnTo>
                  <a:lnTo>
                    <a:pt x="235" y="284"/>
                  </a:lnTo>
                  <a:lnTo>
                    <a:pt x="236" y="283"/>
                  </a:lnTo>
                  <a:lnTo>
                    <a:pt x="238" y="283"/>
                  </a:lnTo>
                  <a:lnTo>
                    <a:pt x="240" y="287"/>
                  </a:lnTo>
                  <a:lnTo>
                    <a:pt x="242" y="287"/>
                  </a:lnTo>
                  <a:lnTo>
                    <a:pt x="248" y="286"/>
                  </a:lnTo>
                  <a:lnTo>
                    <a:pt x="249" y="285"/>
                  </a:lnTo>
                  <a:lnTo>
                    <a:pt x="250" y="284"/>
                  </a:lnTo>
                  <a:lnTo>
                    <a:pt x="243" y="279"/>
                  </a:lnTo>
                  <a:lnTo>
                    <a:pt x="244" y="275"/>
                  </a:lnTo>
                  <a:lnTo>
                    <a:pt x="244" y="270"/>
                  </a:lnTo>
                  <a:lnTo>
                    <a:pt x="243" y="268"/>
                  </a:lnTo>
                  <a:lnTo>
                    <a:pt x="242" y="266"/>
                  </a:lnTo>
                  <a:lnTo>
                    <a:pt x="237" y="263"/>
                  </a:lnTo>
                  <a:lnTo>
                    <a:pt x="233" y="261"/>
                  </a:lnTo>
                  <a:lnTo>
                    <a:pt x="232" y="259"/>
                  </a:lnTo>
                  <a:lnTo>
                    <a:pt x="232" y="258"/>
                  </a:lnTo>
                  <a:lnTo>
                    <a:pt x="232" y="256"/>
                  </a:lnTo>
                  <a:lnTo>
                    <a:pt x="230" y="254"/>
                  </a:lnTo>
                  <a:lnTo>
                    <a:pt x="230" y="252"/>
                  </a:lnTo>
                  <a:lnTo>
                    <a:pt x="231" y="249"/>
                  </a:lnTo>
                  <a:lnTo>
                    <a:pt x="231" y="246"/>
                  </a:lnTo>
                  <a:lnTo>
                    <a:pt x="231" y="245"/>
                  </a:lnTo>
                  <a:lnTo>
                    <a:pt x="230" y="244"/>
                  </a:lnTo>
                  <a:lnTo>
                    <a:pt x="229" y="244"/>
                  </a:lnTo>
                  <a:lnTo>
                    <a:pt x="226" y="243"/>
                  </a:lnTo>
                  <a:lnTo>
                    <a:pt x="225" y="241"/>
                  </a:lnTo>
                  <a:lnTo>
                    <a:pt x="221" y="237"/>
                  </a:lnTo>
                  <a:lnTo>
                    <a:pt x="219" y="237"/>
                  </a:lnTo>
                  <a:lnTo>
                    <a:pt x="219" y="235"/>
                  </a:lnTo>
                  <a:lnTo>
                    <a:pt x="218" y="233"/>
                  </a:lnTo>
                  <a:lnTo>
                    <a:pt x="219" y="231"/>
                  </a:lnTo>
                  <a:lnTo>
                    <a:pt x="220" y="228"/>
                  </a:lnTo>
                  <a:lnTo>
                    <a:pt x="221" y="224"/>
                  </a:lnTo>
                  <a:lnTo>
                    <a:pt x="221" y="222"/>
                  </a:lnTo>
                  <a:lnTo>
                    <a:pt x="220" y="217"/>
                  </a:lnTo>
                  <a:lnTo>
                    <a:pt x="218" y="213"/>
                  </a:lnTo>
                  <a:lnTo>
                    <a:pt x="217" y="213"/>
                  </a:lnTo>
                  <a:lnTo>
                    <a:pt x="216" y="214"/>
                  </a:lnTo>
                  <a:lnTo>
                    <a:pt x="214" y="215"/>
                  </a:lnTo>
                  <a:lnTo>
                    <a:pt x="212" y="214"/>
                  </a:lnTo>
                  <a:lnTo>
                    <a:pt x="210" y="212"/>
                  </a:lnTo>
                  <a:lnTo>
                    <a:pt x="207" y="206"/>
                  </a:lnTo>
                  <a:lnTo>
                    <a:pt x="202" y="205"/>
                  </a:lnTo>
                  <a:lnTo>
                    <a:pt x="200" y="205"/>
                  </a:lnTo>
                  <a:lnTo>
                    <a:pt x="198" y="208"/>
                  </a:lnTo>
                  <a:lnTo>
                    <a:pt x="197" y="207"/>
                  </a:lnTo>
                  <a:lnTo>
                    <a:pt x="196" y="205"/>
                  </a:lnTo>
                  <a:lnTo>
                    <a:pt x="195" y="204"/>
                  </a:lnTo>
                  <a:lnTo>
                    <a:pt x="194" y="205"/>
                  </a:lnTo>
                  <a:lnTo>
                    <a:pt x="193" y="204"/>
                  </a:lnTo>
                  <a:lnTo>
                    <a:pt x="194" y="202"/>
                  </a:lnTo>
                  <a:lnTo>
                    <a:pt x="192" y="201"/>
                  </a:lnTo>
                  <a:lnTo>
                    <a:pt x="188" y="201"/>
                  </a:lnTo>
                  <a:lnTo>
                    <a:pt x="186" y="200"/>
                  </a:lnTo>
                  <a:lnTo>
                    <a:pt x="186" y="198"/>
                  </a:lnTo>
                  <a:lnTo>
                    <a:pt x="184" y="197"/>
                  </a:lnTo>
                  <a:lnTo>
                    <a:pt x="182" y="196"/>
                  </a:lnTo>
                  <a:lnTo>
                    <a:pt x="180" y="195"/>
                  </a:lnTo>
                  <a:lnTo>
                    <a:pt x="178" y="192"/>
                  </a:lnTo>
                  <a:lnTo>
                    <a:pt x="174" y="191"/>
                  </a:lnTo>
                  <a:lnTo>
                    <a:pt x="170" y="190"/>
                  </a:lnTo>
                  <a:lnTo>
                    <a:pt x="170" y="190"/>
                  </a:lnTo>
                  <a:lnTo>
                    <a:pt x="169" y="189"/>
                  </a:lnTo>
                  <a:lnTo>
                    <a:pt x="166" y="191"/>
                  </a:lnTo>
                  <a:lnTo>
                    <a:pt x="165" y="192"/>
                  </a:lnTo>
                  <a:lnTo>
                    <a:pt x="163" y="192"/>
                  </a:lnTo>
                  <a:lnTo>
                    <a:pt x="159" y="194"/>
                  </a:lnTo>
                  <a:lnTo>
                    <a:pt x="152" y="195"/>
                  </a:lnTo>
                  <a:lnTo>
                    <a:pt x="149" y="194"/>
                  </a:lnTo>
                  <a:lnTo>
                    <a:pt x="147" y="194"/>
                  </a:lnTo>
                  <a:lnTo>
                    <a:pt x="141" y="198"/>
                  </a:lnTo>
                  <a:lnTo>
                    <a:pt x="140" y="200"/>
                  </a:lnTo>
                  <a:lnTo>
                    <a:pt x="139" y="200"/>
                  </a:lnTo>
                  <a:lnTo>
                    <a:pt x="135" y="201"/>
                  </a:lnTo>
                  <a:lnTo>
                    <a:pt x="130" y="202"/>
                  </a:lnTo>
                  <a:lnTo>
                    <a:pt x="129" y="206"/>
                  </a:lnTo>
                  <a:lnTo>
                    <a:pt x="128" y="209"/>
                  </a:lnTo>
                  <a:lnTo>
                    <a:pt x="126" y="212"/>
                  </a:lnTo>
                  <a:lnTo>
                    <a:pt x="118" y="213"/>
                  </a:lnTo>
                  <a:lnTo>
                    <a:pt x="111" y="215"/>
                  </a:lnTo>
                  <a:lnTo>
                    <a:pt x="104" y="216"/>
                  </a:lnTo>
                  <a:lnTo>
                    <a:pt x="95" y="220"/>
                  </a:lnTo>
                  <a:lnTo>
                    <a:pt x="92" y="224"/>
                  </a:lnTo>
                  <a:lnTo>
                    <a:pt x="89" y="224"/>
                  </a:lnTo>
                  <a:lnTo>
                    <a:pt x="86" y="225"/>
                  </a:lnTo>
                  <a:lnTo>
                    <a:pt x="85" y="223"/>
                  </a:lnTo>
                  <a:lnTo>
                    <a:pt x="79" y="217"/>
                  </a:lnTo>
                  <a:lnTo>
                    <a:pt x="76" y="215"/>
                  </a:lnTo>
                  <a:lnTo>
                    <a:pt x="74" y="214"/>
                  </a:lnTo>
                  <a:lnTo>
                    <a:pt x="70" y="215"/>
                  </a:lnTo>
                  <a:lnTo>
                    <a:pt x="67" y="216"/>
                  </a:lnTo>
                  <a:lnTo>
                    <a:pt x="64" y="216"/>
                  </a:lnTo>
                  <a:lnTo>
                    <a:pt x="60" y="214"/>
                  </a:lnTo>
                  <a:lnTo>
                    <a:pt x="60" y="214"/>
                  </a:lnTo>
                  <a:lnTo>
                    <a:pt x="59" y="215"/>
                  </a:lnTo>
                  <a:lnTo>
                    <a:pt x="49" y="212"/>
                  </a:lnTo>
                  <a:lnTo>
                    <a:pt x="49" y="212"/>
                  </a:lnTo>
                  <a:lnTo>
                    <a:pt x="48" y="212"/>
                  </a:lnTo>
                  <a:lnTo>
                    <a:pt x="47" y="212"/>
                  </a:lnTo>
                  <a:lnTo>
                    <a:pt x="40" y="212"/>
                  </a:lnTo>
                  <a:lnTo>
                    <a:pt x="34" y="208"/>
                  </a:lnTo>
                  <a:lnTo>
                    <a:pt x="32" y="208"/>
                  </a:lnTo>
                  <a:lnTo>
                    <a:pt x="30" y="209"/>
                  </a:lnTo>
                  <a:lnTo>
                    <a:pt x="29" y="211"/>
                  </a:lnTo>
                  <a:lnTo>
                    <a:pt x="25" y="213"/>
                  </a:lnTo>
                  <a:lnTo>
                    <a:pt x="23" y="214"/>
                  </a:lnTo>
                  <a:lnTo>
                    <a:pt x="23" y="214"/>
                  </a:lnTo>
                  <a:lnTo>
                    <a:pt x="22" y="212"/>
                  </a:lnTo>
                  <a:lnTo>
                    <a:pt x="23" y="210"/>
                  </a:lnTo>
                  <a:lnTo>
                    <a:pt x="22" y="209"/>
                  </a:lnTo>
                  <a:lnTo>
                    <a:pt x="20" y="207"/>
                  </a:lnTo>
                  <a:lnTo>
                    <a:pt x="20" y="207"/>
                  </a:lnTo>
                  <a:lnTo>
                    <a:pt x="18" y="207"/>
                  </a:lnTo>
                  <a:lnTo>
                    <a:pt x="17" y="207"/>
                  </a:lnTo>
                  <a:lnTo>
                    <a:pt x="17" y="207"/>
                  </a:lnTo>
                  <a:lnTo>
                    <a:pt x="14" y="205"/>
                  </a:lnTo>
                  <a:lnTo>
                    <a:pt x="12" y="202"/>
                  </a:lnTo>
                  <a:lnTo>
                    <a:pt x="9" y="200"/>
                  </a:lnTo>
                  <a:lnTo>
                    <a:pt x="7" y="200"/>
                  </a:lnTo>
                  <a:lnTo>
                    <a:pt x="6" y="198"/>
                  </a:lnTo>
                  <a:lnTo>
                    <a:pt x="5" y="196"/>
                  </a:lnTo>
                  <a:lnTo>
                    <a:pt x="5" y="195"/>
                  </a:lnTo>
                  <a:lnTo>
                    <a:pt x="4" y="195"/>
                  </a:lnTo>
                  <a:lnTo>
                    <a:pt x="4" y="193"/>
                  </a:lnTo>
                  <a:lnTo>
                    <a:pt x="3" y="192"/>
                  </a:lnTo>
                  <a:lnTo>
                    <a:pt x="3" y="192"/>
                  </a:lnTo>
                  <a:lnTo>
                    <a:pt x="0" y="193"/>
                  </a:lnTo>
                  <a:lnTo>
                    <a:pt x="1" y="185"/>
                  </a:lnTo>
                  <a:lnTo>
                    <a:pt x="5" y="180"/>
                  </a:lnTo>
                  <a:lnTo>
                    <a:pt x="6" y="177"/>
                  </a:lnTo>
                  <a:lnTo>
                    <a:pt x="8" y="171"/>
                  </a:lnTo>
                  <a:lnTo>
                    <a:pt x="10" y="168"/>
                  </a:lnTo>
                  <a:lnTo>
                    <a:pt x="11" y="166"/>
                  </a:lnTo>
                  <a:lnTo>
                    <a:pt x="12" y="163"/>
                  </a:lnTo>
                  <a:lnTo>
                    <a:pt x="13" y="161"/>
                  </a:lnTo>
                  <a:lnTo>
                    <a:pt x="14" y="161"/>
                  </a:lnTo>
                  <a:lnTo>
                    <a:pt x="18" y="163"/>
                  </a:lnTo>
                  <a:lnTo>
                    <a:pt x="21" y="164"/>
                  </a:lnTo>
                  <a:lnTo>
                    <a:pt x="22" y="163"/>
                  </a:lnTo>
                  <a:lnTo>
                    <a:pt x="23" y="162"/>
                  </a:lnTo>
                  <a:lnTo>
                    <a:pt x="22" y="161"/>
                  </a:lnTo>
                  <a:lnTo>
                    <a:pt x="20" y="158"/>
                  </a:lnTo>
                  <a:lnTo>
                    <a:pt x="18" y="157"/>
                  </a:lnTo>
                  <a:lnTo>
                    <a:pt x="18" y="156"/>
                  </a:lnTo>
                  <a:lnTo>
                    <a:pt x="19" y="153"/>
                  </a:lnTo>
                  <a:lnTo>
                    <a:pt x="19" y="151"/>
                  </a:lnTo>
                  <a:lnTo>
                    <a:pt x="19" y="148"/>
                  </a:lnTo>
                  <a:lnTo>
                    <a:pt x="17" y="142"/>
                  </a:lnTo>
                  <a:lnTo>
                    <a:pt x="16" y="139"/>
                  </a:lnTo>
                  <a:lnTo>
                    <a:pt x="18" y="136"/>
                  </a:lnTo>
                  <a:lnTo>
                    <a:pt x="24" y="128"/>
                  </a:lnTo>
                  <a:lnTo>
                    <a:pt x="26" y="125"/>
                  </a:lnTo>
                  <a:lnTo>
                    <a:pt x="28" y="122"/>
                  </a:lnTo>
                  <a:lnTo>
                    <a:pt x="36" y="113"/>
                  </a:lnTo>
                  <a:lnTo>
                    <a:pt x="40" y="108"/>
                  </a:lnTo>
                  <a:lnTo>
                    <a:pt x="43" y="106"/>
                  </a:lnTo>
                  <a:lnTo>
                    <a:pt x="48" y="101"/>
                  </a:lnTo>
                  <a:lnTo>
                    <a:pt x="49" y="99"/>
                  </a:lnTo>
                  <a:lnTo>
                    <a:pt x="58" y="97"/>
                  </a:lnTo>
                  <a:lnTo>
                    <a:pt x="59" y="95"/>
                  </a:lnTo>
                  <a:lnTo>
                    <a:pt x="60" y="92"/>
                  </a:lnTo>
                  <a:lnTo>
                    <a:pt x="61" y="91"/>
                  </a:lnTo>
                  <a:lnTo>
                    <a:pt x="61" y="87"/>
                  </a:lnTo>
                  <a:lnTo>
                    <a:pt x="60" y="82"/>
                  </a:lnTo>
                  <a:lnTo>
                    <a:pt x="59" y="80"/>
                  </a:lnTo>
                  <a:lnTo>
                    <a:pt x="58" y="79"/>
                  </a:lnTo>
                  <a:lnTo>
                    <a:pt x="58" y="77"/>
                  </a:lnTo>
                  <a:lnTo>
                    <a:pt x="59" y="77"/>
                  </a:lnTo>
                  <a:lnTo>
                    <a:pt x="60" y="77"/>
                  </a:lnTo>
                  <a:lnTo>
                    <a:pt x="62" y="76"/>
                  </a:lnTo>
                  <a:lnTo>
                    <a:pt x="61" y="74"/>
                  </a:lnTo>
                  <a:lnTo>
                    <a:pt x="58" y="71"/>
                  </a:lnTo>
                  <a:lnTo>
                    <a:pt x="57" y="68"/>
                  </a:lnTo>
                  <a:lnTo>
                    <a:pt x="54" y="62"/>
                  </a:lnTo>
                  <a:lnTo>
                    <a:pt x="50" y="55"/>
                  </a:lnTo>
                  <a:lnTo>
                    <a:pt x="48" y="53"/>
                  </a:lnTo>
                  <a:lnTo>
                    <a:pt x="48" y="50"/>
                  </a:lnTo>
                  <a:lnTo>
                    <a:pt x="48" y="48"/>
                  </a:lnTo>
                  <a:lnTo>
                    <a:pt x="48" y="46"/>
                  </a:lnTo>
                  <a:lnTo>
                    <a:pt x="46" y="42"/>
                  </a:lnTo>
                  <a:lnTo>
                    <a:pt x="46" y="42"/>
                  </a:lnTo>
                  <a:lnTo>
                    <a:pt x="46" y="38"/>
                  </a:lnTo>
                  <a:lnTo>
                    <a:pt x="47" y="37"/>
                  </a:lnTo>
                  <a:lnTo>
                    <a:pt x="49" y="36"/>
                  </a:lnTo>
                  <a:lnTo>
                    <a:pt x="52" y="36"/>
                  </a:lnTo>
                  <a:lnTo>
                    <a:pt x="54" y="37"/>
                  </a:lnTo>
                  <a:lnTo>
                    <a:pt x="57" y="39"/>
                  </a:lnTo>
                  <a:lnTo>
                    <a:pt x="58" y="39"/>
                  </a:lnTo>
                  <a:lnTo>
                    <a:pt x="62" y="35"/>
                  </a:lnTo>
                  <a:lnTo>
                    <a:pt x="67" y="29"/>
                  </a:lnTo>
                  <a:lnTo>
                    <a:pt x="69" y="26"/>
                  </a:lnTo>
                  <a:lnTo>
                    <a:pt x="70" y="25"/>
                  </a:lnTo>
                  <a:lnTo>
                    <a:pt x="74" y="24"/>
                  </a:lnTo>
                  <a:lnTo>
                    <a:pt x="78" y="24"/>
                  </a:lnTo>
                  <a:lnTo>
                    <a:pt x="80" y="24"/>
                  </a:lnTo>
                  <a:lnTo>
                    <a:pt x="86" y="23"/>
                  </a:lnTo>
                  <a:lnTo>
                    <a:pt x="89" y="23"/>
                  </a:lnTo>
                  <a:lnTo>
                    <a:pt x="92" y="22"/>
                  </a:lnTo>
                  <a:lnTo>
                    <a:pt x="98" y="21"/>
                  </a:lnTo>
                  <a:lnTo>
                    <a:pt x="108" y="22"/>
                  </a:lnTo>
                  <a:lnTo>
                    <a:pt x="114" y="22"/>
                  </a:lnTo>
                  <a:lnTo>
                    <a:pt x="119" y="22"/>
                  </a:lnTo>
                  <a:lnTo>
                    <a:pt x="129" y="25"/>
                  </a:lnTo>
                  <a:lnTo>
                    <a:pt x="133" y="26"/>
                  </a:lnTo>
                  <a:lnTo>
                    <a:pt x="135" y="27"/>
                  </a:lnTo>
                  <a:lnTo>
                    <a:pt x="139" y="28"/>
                  </a:lnTo>
                  <a:lnTo>
                    <a:pt x="145" y="30"/>
                  </a:lnTo>
                  <a:lnTo>
                    <a:pt x="151" y="30"/>
                  </a:lnTo>
                  <a:lnTo>
                    <a:pt x="154" y="30"/>
                  </a:lnTo>
                  <a:lnTo>
                    <a:pt x="156" y="31"/>
                  </a:lnTo>
                  <a:lnTo>
                    <a:pt x="160" y="37"/>
                  </a:lnTo>
                  <a:lnTo>
                    <a:pt x="161" y="38"/>
                  </a:lnTo>
                  <a:lnTo>
                    <a:pt x="163" y="38"/>
                  </a:lnTo>
                  <a:lnTo>
                    <a:pt x="166" y="38"/>
                  </a:lnTo>
                  <a:lnTo>
                    <a:pt x="171" y="38"/>
                  </a:lnTo>
                  <a:lnTo>
                    <a:pt x="174" y="40"/>
                  </a:lnTo>
                  <a:lnTo>
                    <a:pt x="173" y="44"/>
                  </a:lnTo>
                  <a:lnTo>
                    <a:pt x="174" y="44"/>
                  </a:lnTo>
                  <a:lnTo>
                    <a:pt x="175" y="44"/>
                  </a:lnTo>
                  <a:lnTo>
                    <a:pt x="177" y="42"/>
                  </a:lnTo>
                  <a:lnTo>
                    <a:pt x="178" y="39"/>
                  </a:lnTo>
                  <a:lnTo>
                    <a:pt x="179" y="39"/>
                  </a:lnTo>
                  <a:lnTo>
                    <a:pt x="184" y="40"/>
                  </a:lnTo>
                  <a:lnTo>
                    <a:pt x="186" y="40"/>
                  </a:lnTo>
                  <a:lnTo>
                    <a:pt x="188" y="38"/>
                  </a:lnTo>
                  <a:lnTo>
                    <a:pt x="189" y="38"/>
                  </a:lnTo>
                  <a:lnTo>
                    <a:pt x="192" y="39"/>
                  </a:lnTo>
                  <a:lnTo>
                    <a:pt x="196" y="40"/>
                  </a:lnTo>
                  <a:lnTo>
                    <a:pt x="200" y="40"/>
                  </a:lnTo>
                  <a:lnTo>
                    <a:pt x="202" y="41"/>
                  </a:lnTo>
                  <a:lnTo>
                    <a:pt x="203" y="45"/>
                  </a:lnTo>
                  <a:lnTo>
                    <a:pt x="205" y="46"/>
                  </a:lnTo>
                  <a:lnTo>
                    <a:pt x="206" y="46"/>
                  </a:lnTo>
                  <a:lnTo>
                    <a:pt x="208" y="43"/>
                  </a:lnTo>
                  <a:lnTo>
                    <a:pt x="210" y="41"/>
                  </a:lnTo>
                  <a:lnTo>
                    <a:pt x="212" y="40"/>
                  </a:lnTo>
                  <a:lnTo>
                    <a:pt x="214" y="40"/>
                  </a:lnTo>
                  <a:lnTo>
                    <a:pt x="215" y="38"/>
                  </a:lnTo>
                  <a:lnTo>
                    <a:pt x="216" y="37"/>
                  </a:lnTo>
                  <a:lnTo>
                    <a:pt x="218" y="37"/>
                  </a:lnTo>
                  <a:lnTo>
                    <a:pt x="219" y="37"/>
                  </a:lnTo>
                  <a:lnTo>
                    <a:pt x="220" y="39"/>
                  </a:lnTo>
                  <a:lnTo>
                    <a:pt x="222" y="43"/>
                  </a:lnTo>
                  <a:lnTo>
                    <a:pt x="224" y="47"/>
                  </a:lnTo>
                  <a:lnTo>
                    <a:pt x="225" y="49"/>
                  </a:lnTo>
                  <a:lnTo>
                    <a:pt x="229" y="48"/>
                  </a:lnTo>
                  <a:lnTo>
                    <a:pt x="232" y="46"/>
                  </a:lnTo>
                  <a:lnTo>
                    <a:pt x="236" y="46"/>
                  </a:lnTo>
                  <a:lnTo>
                    <a:pt x="243" y="45"/>
                  </a:lnTo>
                  <a:lnTo>
                    <a:pt x="248" y="44"/>
                  </a:lnTo>
                  <a:lnTo>
                    <a:pt x="251" y="44"/>
                  </a:lnTo>
                  <a:lnTo>
                    <a:pt x="252" y="46"/>
                  </a:lnTo>
                  <a:lnTo>
                    <a:pt x="255" y="48"/>
                  </a:lnTo>
                  <a:lnTo>
                    <a:pt x="256" y="52"/>
                  </a:lnTo>
                  <a:lnTo>
                    <a:pt x="260" y="54"/>
                  </a:lnTo>
                  <a:lnTo>
                    <a:pt x="263" y="55"/>
                  </a:lnTo>
                  <a:lnTo>
                    <a:pt x="264" y="52"/>
                  </a:lnTo>
                  <a:lnTo>
                    <a:pt x="265" y="50"/>
                  </a:lnTo>
                  <a:lnTo>
                    <a:pt x="265" y="48"/>
                  </a:lnTo>
                  <a:lnTo>
                    <a:pt x="264" y="45"/>
                  </a:lnTo>
                  <a:lnTo>
                    <a:pt x="263" y="42"/>
                  </a:lnTo>
                  <a:lnTo>
                    <a:pt x="262" y="38"/>
                  </a:lnTo>
                  <a:lnTo>
                    <a:pt x="264" y="34"/>
                  </a:lnTo>
                  <a:lnTo>
                    <a:pt x="266" y="30"/>
                  </a:lnTo>
                  <a:lnTo>
                    <a:pt x="266" y="27"/>
                  </a:lnTo>
                  <a:lnTo>
                    <a:pt x="269" y="23"/>
                  </a:lnTo>
                  <a:lnTo>
                    <a:pt x="272" y="20"/>
                  </a:lnTo>
                  <a:lnTo>
                    <a:pt x="276" y="16"/>
                  </a:lnTo>
                  <a:lnTo>
                    <a:pt x="279" y="14"/>
                  </a:lnTo>
                  <a:lnTo>
                    <a:pt x="282" y="15"/>
                  </a:lnTo>
                  <a:lnTo>
                    <a:pt x="284" y="15"/>
                  </a:lnTo>
                  <a:lnTo>
                    <a:pt x="288" y="13"/>
                  </a:lnTo>
                  <a:lnTo>
                    <a:pt x="295" y="13"/>
                  </a:lnTo>
                  <a:lnTo>
                    <a:pt x="301" y="13"/>
                  </a:lnTo>
                  <a:lnTo>
                    <a:pt x="301" y="13"/>
                  </a:lnTo>
                  <a:lnTo>
                    <a:pt x="304" y="14"/>
                  </a:lnTo>
                  <a:lnTo>
                    <a:pt x="307" y="16"/>
                  </a:lnTo>
                  <a:lnTo>
                    <a:pt x="309" y="16"/>
                  </a:lnTo>
                  <a:lnTo>
                    <a:pt x="312" y="15"/>
                  </a:lnTo>
                  <a:lnTo>
                    <a:pt x="315" y="14"/>
                  </a:lnTo>
                  <a:lnTo>
                    <a:pt x="317" y="12"/>
                  </a:lnTo>
                  <a:lnTo>
                    <a:pt x="319" y="4"/>
                  </a:lnTo>
                  <a:lnTo>
                    <a:pt x="320" y="3"/>
                  </a:lnTo>
                  <a:lnTo>
                    <a:pt x="322" y="2"/>
                  </a:lnTo>
                  <a:lnTo>
                    <a:pt x="324" y="2"/>
                  </a:lnTo>
                  <a:lnTo>
                    <a:pt x="328" y="4"/>
                  </a:lnTo>
                  <a:lnTo>
                    <a:pt x="333" y="5"/>
                  </a:lnTo>
                  <a:lnTo>
                    <a:pt x="336" y="5"/>
                  </a:lnTo>
                  <a:lnTo>
                    <a:pt x="344" y="1"/>
                  </a:lnTo>
                  <a:lnTo>
                    <a:pt x="348" y="0"/>
                  </a:lnTo>
                  <a:lnTo>
                    <a:pt x="353" y="1"/>
                  </a:lnTo>
                  <a:lnTo>
                    <a:pt x="358" y="1"/>
                  </a:lnTo>
                  <a:lnTo>
                    <a:pt x="362" y="0"/>
                  </a:lnTo>
                  <a:lnTo>
                    <a:pt x="365" y="2"/>
                  </a:lnTo>
                  <a:lnTo>
                    <a:pt x="368" y="5"/>
                  </a:lnTo>
                  <a:lnTo>
                    <a:pt x="371" y="10"/>
                  </a:lnTo>
                  <a:lnTo>
                    <a:pt x="374" y="19"/>
                  </a:lnTo>
                  <a:lnTo>
                    <a:pt x="383" y="29"/>
                  </a:lnTo>
                  <a:lnTo>
                    <a:pt x="383" y="31"/>
                  </a:lnTo>
                  <a:lnTo>
                    <a:pt x="382" y="32"/>
                  </a:lnTo>
                  <a:lnTo>
                    <a:pt x="378" y="33"/>
                  </a:lnTo>
                  <a:lnTo>
                    <a:pt x="374" y="34"/>
                  </a:lnTo>
                  <a:lnTo>
                    <a:pt x="374" y="36"/>
                  </a:lnTo>
                  <a:lnTo>
                    <a:pt x="375" y="38"/>
                  </a:lnTo>
                  <a:lnTo>
                    <a:pt x="377" y="40"/>
                  </a:lnTo>
                  <a:lnTo>
                    <a:pt x="377" y="44"/>
                  </a:lnTo>
                  <a:lnTo>
                    <a:pt x="377" y="47"/>
                  </a:lnTo>
                  <a:lnTo>
                    <a:pt x="377" y="50"/>
                  </a:lnTo>
                  <a:lnTo>
                    <a:pt x="379" y="51"/>
                  </a:lnTo>
                  <a:lnTo>
                    <a:pt x="379" y="52"/>
                  </a:lnTo>
                  <a:lnTo>
                    <a:pt x="377" y="54"/>
                  </a:lnTo>
                  <a:lnTo>
                    <a:pt x="377" y="55"/>
                  </a:lnTo>
                  <a:lnTo>
                    <a:pt x="378" y="56"/>
                  </a:lnTo>
                  <a:lnTo>
                    <a:pt x="386" y="56"/>
                  </a:lnTo>
                  <a:lnTo>
                    <a:pt x="390" y="58"/>
                  </a:lnTo>
                  <a:lnTo>
                    <a:pt x="393" y="59"/>
                  </a:lnTo>
                  <a:lnTo>
                    <a:pt x="394" y="60"/>
                  </a:lnTo>
                  <a:lnTo>
                    <a:pt x="397" y="59"/>
                  </a:lnTo>
                  <a:lnTo>
                    <a:pt x="401" y="58"/>
                  </a:lnTo>
                  <a:lnTo>
                    <a:pt x="404" y="58"/>
                  </a:lnTo>
                  <a:lnTo>
                    <a:pt x="404" y="59"/>
                  </a:lnTo>
                  <a:lnTo>
                    <a:pt x="405" y="62"/>
                  </a:lnTo>
                  <a:lnTo>
                    <a:pt x="406" y="65"/>
                  </a:lnTo>
                  <a:lnTo>
                    <a:pt x="408" y="66"/>
                  </a:lnTo>
                  <a:lnTo>
                    <a:pt x="410" y="66"/>
                  </a:lnTo>
                  <a:lnTo>
                    <a:pt x="411" y="66"/>
                  </a:lnTo>
                  <a:lnTo>
                    <a:pt x="412" y="67"/>
                  </a:lnTo>
                  <a:lnTo>
                    <a:pt x="411" y="69"/>
                  </a:lnTo>
                  <a:lnTo>
                    <a:pt x="411" y="70"/>
                  </a:lnTo>
                  <a:lnTo>
                    <a:pt x="412" y="73"/>
                  </a:lnTo>
                  <a:lnTo>
                    <a:pt x="413" y="78"/>
                  </a:lnTo>
                  <a:lnTo>
                    <a:pt x="415" y="79"/>
                  </a:lnTo>
                  <a:lnTo>
                    <a:pt x="415" y="81"/>
                  </a:lnTo>
                  <a:lnTo>
                    <a:pt x="415" y="84"/>
                  </a:lnTo>
                  <a:lnTo>
                    <a:pt x="414" y="86"/>
                  </a:lnTo>
                  <a:lnTo>
                    <a:pt x="414" y="87"/>
                  </a:lnTo>
                  <a:lnTo>
                    <a:pt x="414" y="91"/>
                  </a:lnTo>
                  <a:lnTo>
                    <a:pt x="417" y="94"/>
                  </a:lnTo>
                  <a:lnTo>
                    <a:pt x="419" y="95"/>
                  </a:lnTo>
                  <a:lnTo>
                    <a:pt x="420" y="99"/>
                  </a:lnTo>
                  <a:lnTo>
                    <a:pt x="423" y="100"/>
                  </a:lnTo>
                  <a:lnTo>
                    <a:pt x="426" y="97"/>
                  </a:lnTo>
                  <a:lnTo>
                    <a:pt x="429" y="96"/>
                  </a:lnTo>
                  <a:lnTo>
                    <a:pt x="433" y="96"/>
                  </a:lnTo>
                  <a:lnTo>
                    <a:pt x="436" y="97"/>
                  </a:lnTo>
                  <a:lnTo>
                    <a:pt x="439" y="99"/>
                  </a:lnTo>
                  <a:lnTo>
                    <a:pt x="440" y="102"/>
                  </a:lnTo>
                  <a:lnTo>
                    <a:pt x="442" y="103"/>
                  </a:lnTo>
                  <a:lnTo>
                    <a:pt x="444" y="102"/>
                  </a:lnTo>
                  <a:lnTo>
                    <a:pt x="448" y="103"/>
                  </a:lnTo>
                  <a:lnTo>
                    <a:pt x="450" y="105"/>
                  </a:lnTo>
                  <a:lnTo>
                    <a:pt x="452" y="107"/>
                  </a:lnTo>
                  <a:lnTo>
                    <a:pt x="454" y="105"/>
                  </a:lnTo>
                  <a:lnTo>
                    <a:pt x="456" y="103"/>
                  </a:lnTo>
                  <a:lnTo>
                    <a:pt x="464" y="100"/>
                  </a:lnTo>
                  <a:lnTo>
                    <a:pt x="468" y="100"/>
                  </a:lnTo>
                  <a:lnTo>
                    <a:pt x="469" y="99"/>
                  </a:lnTo>
                  <a:lnTo>
                    <a:pt x="472" y="98"/>
                  </a:lnTo>
                  <a:lnTo>
                    <a:pt x="475" y="97"/>
                  </a:lnTo>
                  <a:lnTo>
                    <a:pt x="477" y="97"/>
                  </a:lnTo>
                  <a:lnTo>
                    <a:pt x="480" y="100"/>
                  </a:lnTo>
                  <a:lnTo>
                    <a:pt x="482" y="103"/>
                  </a:lnTo>
                  <a:lnTo>
                    <a:pt x="483" y="106"/>
                  </a:lnTo>
                  <a:lnTo>
                    <a:pt x="486" y="112"/>
                  </a:lnTo>
                  <a:lnTo>
                    <a:pt x="494" y="119"/>
                  </a:lnTo>
                  <a:lnTo>
                    <a:pt x="497" y="121"/>
                  </a:lnTo>
                  <a:lnTo>
                    <a:pt x="499" y="120"/>
                  </a:lnTo>
                  <a:lnTo>
                    <a:pt x="500" y="120"/>
                  </a:lnTo>
                  <a:lnTo>
                    <a:pt x="500" y="119"/>
                  </a:lnTo>
                  <a:lnTo>
                    <a:pt x="501" y="116"/>
                  </a:lnTo>
                  <a:lnTo>
                    <a:pt x="502" y="114"/>
                  </a:lnTo>
                  <a:lnTo>
                    <a:pt x="503" y="114"/>
                  </a:lnTo>
                  <a:lnTo>
                    <a:pt x="509" y="119"/>
                  </a:lnTo>
                  <a:lnTo>
                    <a:pt x="512" y="119"/>
                  </a:lnTo>
                  <a:lnTo>
                    <a:pt x="515" y="119"/>
                  </a:lnTo>
                  <a:lnTo>
                    <a:pt x="519" y="122"/>
                  </a:lnTo>
                  <a:lnTo>
                    <a:pt x="524" y="125"/>
                  </a:lnTo>
                  <a:lnTo>
                    <a:pt x="527" y="126"/>
                  </a:lnTo>
                  <a:lnTo>
                    <a:pt x="530" y="124"/>
                  </a:lnTo>
                  <a:lnTo>
                    <a:pt x="532" y="124"/>
                  </a:lnTo>
                  <a:lnTo>
                    <a:pt x="533" y="125"/>
                  </a:lnTo>
                  <a:lnTo>
                    <a:pt x="534" y="127"/>
                  </a:lnTo>
                  <a:lnTo>
                    <a:pt x="536" y="129"/>
                  </a:lnTo>
                  <a:lnTo>
                    <a:pt x="538" y="130"/>
                  </a:lnTo>
                  <a:lnTo>
                    <a:pt x="541" y="130"/>
                  </a:lnTo>
                  <a:lnTo>
                    <a:pt x="546" y="134"/>
                  </a:lnTo>
                  <a:lnTo>
                    <a:pt x="551" y="137"/>
                  </a:lnTo>
                  <a:lnTo>
                    <a:pt x="554" y="138"/>
                  </a:lnTo>
                  <a:lnTo>
                    <a:pt x="556" y="137"/>
                  </a:lnTo>
                  <a:lnTo>
                    <a:pt x="558" y="136"/>
                  </a:lnTo>
                  <a:lnTo>
                    <a:pt x="560" y="137"/>
                  </a:lnTo>
                  <a:lnTo>
                    <a:pt x="560" y="139"/>
                  </a:lnTo>
                  <a:lnTo>
                    <a:pt x="559" y="141"/>
                  </a:lnTo>
                  <a:lnTo>
                    <a:pt x="559" y="144"/>
                  </a:lnTo>
                  <a:lnTo>
                    <a:pt x="561" y="147"/>
                  </a:lnTo>
                  <a:lnTo>
                    <a:pt x="561" y="150"/>
                  </a:lnTo>
                  <a:lnTo>
                    <a:pt x="561" y="153"/>
                  </a:lnTo>
                  <a:lnTo>
                    <a:pt x="560" y="155"/>
                  </a:lnTo>
                  <a:lnTo>
                    <a:pt x="557" y="159"/>
                  </a:lnTo>
                  <a:lnTo>
                    <a:pt x="554" y="162"/>
                  </a:lnTo>
                  <a:lnTo>
                    <a:pt x="550" y="163"/>
                  </a:lnTo>
                  <a:lnTo>
                    <a:pt x="548" y="164"/>
                  </a:lnTo>
                  <a:lnTo>
                    <a:pt x="548" y="167"/>
                  </a:lnTo>
                  <a:lnTo>
                    <a:pt x="550" y="169"/>
                  </a:lnTo>
                  <a:lnTo>
                    <a:pt x="553" y="170"/>
                  </a:lnTo>
                  <a:lnTo>
                    <a:pt x="557" y="172"/>
                  </a:lnTo>
                  <a:lnTo>
                    <a:pt x="558" y="173"/>
                  </a:lnTo>
                  <a:lnTo>
                    <a:pt x="557" y="174"/>
                  </a:lnTo>
                  <a:lnTo>
                    <a:pt x="554" y="174"/>
                  </a:lnTo>
                  <a:lnTo>
                    <a:pt x="551" y="174"/>
                  </a:lnTo>
                  <a:lnTo>
                    <a:pt x="550" y="175"/>
                  </a:lnTo>
                  <a:lnTo>
                    <a:pt x="548" y="177"/>
                  </a:lnTo>
                  <a:lnTo>
                    <a:pt x="547" y="181"/>
                  </a:lnTo>
                  <a:lnTo>
                    <a:pt x="546" y="184"/>
                  </a:lnTo>
                  <a:lnTo>
                    <a:pt x="550" y="185"/>
                  </a:lnTo>
                  <a:lnTo>
                    <a:pt x="552" y="186"/>
                  </a:lnTo>
                  <a:lnTo>
                    <a:pt x="553" y="189"/>
                  </a:lnTo>
                  <a:lnTo>
                    <a:pt x="554" y="192"/>
                  </a:lnTo>
                  <a:lnTo>
                    <a:pt x="554" y="195"/>
                  </a:lnTo>
                  <a:lnTo>
                    <a:pt x="553" y="196"/>
                  </a:lnTo>
                  <a:lnTo>
                    <a:pt x="553" y="198"/>
                  </a:lnTo>
                  <a:lnTo>
                    <a:pt x="553" y="198"/>
                  </a:lnTo>
                  <a:lnTo>
                    <a:pt x="555" y="199"/>
                  </a:lnTo>
                  <a:lnTo>
                    <a:pt x="556" y="199"/>
                  </a:lnTo>
                  <a:lnTo>
                    <a:pt x="556" y="201"/>
                  </a:lnTo>
                  <a:lnTo>
                    <a:pt x="554" y="204"/>
                  </a:lnTo>
                  <a:lnTo>
                    <a:pt x="552" y="210"/>
                  </a:lnTo>
                  <a:lnTo>
                    <a:pt x="550" y="213"/>
                  </a:lnTo>
                  <a:lnTo>
                    <a:pt x="551" y="217"/>
                  </a:lnTo>
                  <a:lnTo>
                    <a:pt x="549" y="219"/>
                  </a:lnTo>
                  <a:lnTo>
                    <a:pt x="547" y="219"/>
                  </a:lnTo>
                  <a:lnTo>
                    <a:pt x="538" y="219"/>
                  </a:lnTo>
                  <a:lnTo>
                    <a:pt x="531" y="219"/>
                  </a:lnTo>
                  <a:lnTo>
                    <a:pt x="528" y="219"/>
                  </a:lnTo>
                  <a:lnTo>
                    <a:pt x="523" y="218"/>
                  </a:lnTo>
                  <a:lnTo>
                    <a:pt x="521" y="219"/>
                  </a:lnTo>
                  <a:lnTo>
                    <a:pt x="518" y="225"/>
                  </a:lnTo>
                  <a:lnTo>
                    <a:pt x="515" y="227"/>
                  </a:lnTo>
                  <a:lnTo>
                    <a:pt x="511" y="229"/>
                  </a:lnTo>
                  <a:lnTo>
                    <a:pt x="507" y="230"/>
                  </a:lnTo>
                  <a:lnTo>
                    <a:pt x="504" y="232"/>
                  </a:lnTo>
                  <a:lnTo>
                    <a:pt x="503" y="236"/>
                  </a:lnTo>
                  <a:lnTo>
                    <a:pt x="503" y="239"/>
                  </a:lnTo>
                  <a:lnTo>
                    <a:pt x="503" y="241"/>
                  </a:lnTo>
                  <a:lnTo>
                    <a:pt x="502" y="242"/>
                  </a:lnTo>
                  <a:lnTo>
                    <a:pt x="501" y="243"/>
                  </a:lnTo>
                  <a:lnTo>
                    <a:pt x="502" y="244"/>
                  </a:lnTo>
                  <a:lnTo>
                    <a:pt x="503" y="245"/>
                  </a:lnTo>
                  <a:lnTo>
                    <a:pt x="504" y="245"/>
                  </a:lnTo>
                  <a:lnTo>
                    <a:pt x="504" y="246"/>
                  </a:lnTo>
                  <a:lnTo>
                    <a:pt x="503" y="247"/>
                  </a:lnTo>
                  <a:lnTo>
                    <a:pt x="502" y="248"/>
                  </a:lnTo>
                  <a:lnTo>
                    <a:pt x="501" y="250"/>
                  </a:lnTo>
                  <a:lnTo>
                    <a:pt x="501" y="252"/>
                  </a:lnTo>
                  <a:lnTo>
                    <a:pt x="502" y="254"/>
                  </a:lnTo>
                  <a:close/>
                  <a:moveTo>
                    <a:pt x="308" y="294"/>
                  </a:moveTo>
                  <a:lnTo>
                    <a:pt x="308" y="294"/>
                  </a:lnTo>
                  <a:lnTo>
                    <a:pt x="313" y="296"/>
                  </a:lnTo>
                  <a:lnTo>
                    <a:pt x="308" y="295"/>
                  </a:lnTo>
                  <a:lnTo>
                    <a:pt x="299" y="293"/>
                  </a:lnTo>
                  <a:lnTo>
                    <a:pt x="294" y="291"/>
                  </a:lnTo>
                  <a:lnTo>
                    <a:pt x="293" y="289"/>
                  </a:lnTo>
                  <a:lnTo>
                    <a:pt x="293" y="286"/>
                  </a:lnTo>
                  <a:lnTo>
                    <a:pt x="295" y="289"/>
                  </a:lnTo>
                  <a:lnTo>
                    <a:pt x="297" y="291"/>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59" name="Andorra">
              <a:extLst>
                <a:ext uri="{FF2B5EF4-FFF2-40B4-BE49-F238E27FC236}">
                  <a16:creationId xmlns:a16="http://schemas.microsoft.com/office/drawing/2014/main" id="{D28BEFB7-EC74-44F7-975B-FFD1A7042524}"/>
                </a:ext>
              </a:extLst>
            </p:cNvPr>
            <p:cNvSpPr>
              <a:spLocks/>
            </p:cNvSpPr>
            <p:nvPr/>
          </p:nvSpPr>
          <p:spPr bwMode="auto">
            <a:xfrm>
              <a:off x="5083668" y="5392570"/>
              <a:ext cx="33288" cy="26568"/>
            </a:xfrm>
            <a:custGeom>
              <a:avLst/>
              <a:gdLst>
                <a:gd name="T0" fmla="*/ 9 w 10"/>
                <a:gd name="T1" fmla="*/ 6 h 9"/>
                <a:gd name="T2" fmla="*/ 9 w 10"/>
                <a:gd name="T3" fmla="*/ 6 h 9"/>
                <a:gd name="T4" fmla="*/ 8 w 10"/>
                <a:gd name="T5" fmla="*/ 6 h 9"/>
                <a:gd name="T6" fmla="*/ 6 w 10"/>
                <a:gd name="T7" fmla="*/ 8 h 9"/>
                <a:gd name="T8" fmla="*/ 4 w 10"/>
                <a:gd name="T9" fmla="*/ 8 h 9"/>
                <a:gd name="T10" fmla="*/ 2 w 10"/>
                <a:gd name="T11" fmla="*/ 9 h 9"/>
                <a:gd name="T12" fmla="*/ 1 w 10"/>
                <a:gd name="T13" fmla="*/ 8 h 9"/>
                <a:gd name="T14" fmla="*/ 1 w 10"/>
                <a:gd name="T15" fmla="*/ 7 h 9"/>
                <a:gd name="T16" fmla="*/ 1 w 10"/>
                <a:gd name="T17" fmla="*/ 6 h 9"/>
                <a:gd name="T18" fmla="*/ 0 w 10"/>
                <a:gd name="T19" fmla="*/ 4 h 9"/>
                <a:gd name="T20" fmla="*/ 0 w 10"/>
                <a:gd name="T21" fmla="*/ 4 h 9"/>
                <a:gd name="T22" fmla="*/ 1 w 10"/>
                <a:gd name="T23" fmla="*/ 2 h 9"/>
                <a:gd name="T24" fmla="*/ 2 w 10"/>
                <a:gd name="T25" fmla="*/ 1 h 9"/>
                <a:gd name="T26" fmla="*/ 3 w 10"/>
                <a:gd name="T27" fmla="*/ 0 h 9"/>
                <a:gd name="T28" fmla="*/ 5 w 10"/>
                <a:gd name="T29" fmla="*/ 0 h 9"/>
                <a:gd name="T30" fmla="*/ 9 w 10"/>
                <a:gd name="T31" fmla="*/ 1 h 9"/>
                <a:gd name="T32" fmla="*/ 10 w 10"/>
                <a:gd name="T33" fmla="*/ 3 h 9"/>
                <a:gd name="T34" fmla="*/ 10 w 10"/>
                <a:gd name="T35" fmla="*/ 3 h 9"/>
                <a:gd name="T36" fmla="*/ 10 w 10"/>
                <a:gd name="T3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9">
                  <a:moveTo>
                    <a:pt x="9" y="6"/>
                  </a:moveTo>
                  <a:lnTo>
                    <a:pt x="9" y="6"/>
                  </a:lnTo>
                  <a:lnTo>
                    <a:pt x="8" y="6"/>
                  </a:lnTo>
                  <a:lnTo>
                    <a:pt x="6" y="8"/>
                  </a:lnTo>
                  <a:lnTo>
                    <a:pt x="4" y="8"/>
                  </a:lnTo>
                  <a:lnTo>
                    <a:pt x="2" y="9"/>
                  </a:lnTo>
                  <a:lnTo>
                    <a:pt x="1" y="8"/>
                  </a:lnTo>
                  <a:lnTo>
                    <a:pt x="1" y="7"/>
                  </a:lnTo>
                  <a:lnTo>
                    <a:pt x="1" y="6"/>
                  </a:lnTo>
                  <a:lnTo>
                    <a:pt x="0" y="4"/>
                  </a:lnTo>
                  <a:lnTo>
                    <a:pt x="0" y="4"/>
                  </a:lnTo>
                  <a:lnTo>
                    <a:pt x="1" y="2"/>
                  </a:lnTo>
                  <a:lnTo>
                    <a:pt x="2" y="1"/>
                  </a:lnTo>
                  <a:lnTo>
                    <a:pt x="3" y="0"/>
                  </a:lnTo>
                  <a:lnTo>
                    <a:pt x="5" y="0"/>
                  </a:lnTo>
                  <a:lnTo>
                    <a:pt x="9" y="1"/>
                  </a:lnTo>
                  <a:lnTo>
                    <a:pt x="10" y="3"/>
                  </a:lnTo>
                  <a:lnTo>
                    <a:pt x="10" y="3"/>
                  </a:lnTo>
                  <a:lnTo>
                    <a:pt x="10" y="5"/>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60" name="Switzerland">
              <a:extLst>
                <a:ext uri="{FF2B5EF4-FFF2-40B4-BE49-F238E27FC236}">
                  <a16:creationId xmlns:a16="http://schemas.microsoft.com/office/drawing/2014/main" id="{BAE329E5-2B7C-4F3E-8AC4-700A8C320505}"/>
                </a:ext>
              </a:extLst>
            </p:cNvPr>
            <p:cNvSpPr>
              <a:spLocks/>
            </p:cNvSpPr>
            <p:nvPr/>
          </p:nvSpPr>
          <p:spPr bwMode="auto">
            <a:xfrm>
              <a:off x="5496452" y="4741650"/>
              <a:ext cx="399463" cy="252400"/>
            </a:xfrm>
            <a:custGeom>
              <a:avLst/>
              <a:gdLst>
                <a:gd name="T0" fmla="*/ 112 w 140"/>
                <a:gd name="T1" fmla="*/ 12 h 88"/>
                <a:gd name="T2" fmla="*/ 111 w 140"/>
                <a:gd name="T3" fmla="*/ 23 h 88"/>
                <a:gd name="T4" fmla="*/ 110 w 140"/>
                <a:gd name="T5" fmla="*/ 33 h 88"/>
                <a:gd name="T6" fmla="*/ 114 w 140"/>
                <a:gd name="T7" fmla="*/ 33 h 88"/>
                <a:gd name="T8" fmla="*/ 122 w 140"/>
                <a:gd name="T9" fmla="*/ 37 h 88"/>
                <a:gd name="T10" fmla="*/ 130 w 140"/>
                <a:gd name="T11" fmla="*/ 42 h 88"/>
                <a:gd name="T12" fmla="*/ 139 w 140"/>
                <a:gd name="T13" fmla="*/ 37 h 88"/>
                <a:gd name="T14" fmla="*/ 139 w 140"/>
                <a:gd name="T15" fmla="*/ 48 h 88"/>
                <a:gd name="T16" fmla="*/ 140 w 140"/>
                <a:gd name="T17" fmla="*/ 55 h 88"/>
                <a:gd name="T18" fmla="*/ 134 w 140"/>
                <a:gd name="T19" fmla="*/ 56 h 88"/>
                <a:gd name="T20" fmla="*/ 129 w 140"/>
                <a:gd name="T21" fmla="*/ 54 h 88"/>
                <a:gd name="T22" fmla="*/ 127 w 140"/>
                <a:gd name="T23" fmla="*/ 61 h 88"/>
                <a:gd name="T24" fmla="*/ 130 w 140"/>
                <a:gd name="T25" fmla="*/ 68 h 88"/>
                <a:gd name="T26" fmla="*/ 128 w 140"/>
                <a:gd name="T27" fmla="*/ 71 h 88"/>
                <a:gd name="T28" fmla="*/ 124 w 140"/>
                <a:gd name="T29" fmla="*/ 65 h 88"/>
                <a:gd name="T30" fmla="*/ 115 w 140"/>
                <a:gd name="T31" fmla="*/ 68 h 88"/>
                <a:gd name="T32" fmla="*/ 110 w 140"/>
                <a:gd name="T33" fmla="*/ 65 h 88"/>
                <a:gd name="T34" fmla="*/ 107 w 140"/>
                <a:gd name="T35" fmla="*/ 59 h 88"/>
                <a:gd name="T36" fmla="*/ 103 w 140"/>
                <a:gd name="T37" fmla="*/ 63 h 88"/>
                <a:gd name="T38" fmla="*/ 97 w 140"/>
                <a:gd name="T39" fmla="*/ 76 h 88"/>
                <a:gd name="T40" fmla="*/ 95 w 140"/>
                <a:gd name="T41" fmla="*/ 82 h 88"/>
                <a:gd name="T42" fmla="*/ 96 w 140"/>
                <a:gd name="T43" fmla="*/ 88 h 88"/>
                <a:gd name="T44" fmla="*/ 91 w 140"/>
                <a:gd name="T45" fmla="*/ 85 h 88"/>
                <a:gd name="T46" fmla="*/ 89 w 140"/>
                <a:gd name="T47" fmla="*/ 77 h 88"/>
                <a:gd name="T48" fmla="*/ 78 w 140"/>
                <a:gd name="T49" fmla="*/ 70 h 88"/>
                <a:gd name="T50" fmla="*/ 77 w 140"/>
                <a:gd name="T51" fmla="*/ 61 h 88"/>
                <a:gd name="T52" fmla="*/ 73 w 140"/>
                <a:gd name="T53" fmla="*/ 63 h 88"/>
                <a:gd name="T54" fmla="*/ 66 w 140"/>
                <a:gd name="T55" fmla="*/ 69 h 88"/>
                <a:gd name="T56" fmla="*/ 64 w 140"/>
                <a:gd name="T57" fmla="*/ 79 h 88"/>
                <a:gd name="T58" fmla="*/ 57 w 140"/>
                <a:gd name="T59" fmla="*/ 84 h 88"/>
                <a:gd name="T60" fmla="*/ 46 w 140"/>
                <a:gd name="T61" fmla="*/ 83 h 88"/>
                <a:gd name="T62" fmla="*/ 34 w 140"/>
                <a:gd name="T63" fmla="*/ 85 h 88"/>
                <a:gd name="T64" fmla="*/ 31 w 140"/>
                <a:gd name="T65" fmla="*/ 80 h 88"/>
                <a:gd name="T66" fmla="*/ 26 w 140"/>
                <a:gd name="T67" fmla="*/ 75 h 88"/>
                <a:gd name="T68" fmla="*/ 26 w 140"/>
                <a:gd name="T69" fmla="*/ 67 h 88"/>
                <a:gd name="T70" fmla="*/ 25 w 140"/>
                <a:gd name="T71" fmla="*/ 62 h 88"/>
                <a:gd name="T72" fmla="*/ 11 w 140"/>
                <a:gd name="T73" fmla="*/ 63 h 88"/>
                <a:gd name="T74" fmla="*/ 8 w 140"/>
                <a:gd name="T75" fmla="*/ 67 h 88"/>
                <a:gd name="T76" fmla="*/ 4 w 140"/>
                <a:gd name="T77" fmla="*/ 74 h 88"/>
                <a:gd name="T78" fmla="*/ 0 w 140"/>
                <a:gd name="T79" fmla="*/ 71 h 88"/>
                <a:gd name="T80" fmla="*/ 5 w 140"/>
                <a:gd name="T81" fmla="*/ 66 h 88"/>
                <a:gd name="T82" fmla="*/ 3 w 140"/>
                <a:gd name="T83" fmla="*/ 60 h 88"/>
                <a:gd name="T84" fmla="*/ 6 w 140"/>
                <a:gd name="T85" fmla="*/ 53 h 88"/>
                <a:gd name="T86" fmla="*/ 15 w 140"/>
                <a:gd name="T87" fmla="*/ 43 h 88"/>
                <a:gd name="T88" fmla="*/ 21 w 140"/>
                <a:gd name="T89" fmla="*/ 36 h 88"/>
                <a:gd name="T90" fmla="*/ 27 w 140"/>
                <a:gd name="T91" fmla="*/ 28 h 88"/>
                <a:gd name="T92" fmla="*/ 32 w 140"/>
                <a:gd name="T93" fmla="*/ 21 h 88"/>
                <a:gd name="T94" fmla="*/ 30 w 140"/>
                <a:gd name="T95" fmla="*/ 19 h 88"/>
                <a:gd name="T96" fmla="*/ 34 w 140"/>
                <a:gd name="T97" fmla="*/ 13 h 88"/>
                <a:gd name="T98" fmla="*/ 38 w 140"/>
                <a:gd name="T99" fmla="*/ 15 h 88"/>
                <a:gd name="T100" fmla="*/ 43 w 140"/>
                <a:gd name="T101" fmla="*/ 16 h 88"/>
                <a:gd name="T102" fmla="*/ 48 w 140"/>
                <a:gd name="T103" fmla="*/ 11 h 88"/>
                <a:gd name="T104" fmla="*/ 61 w 140"/>
                <a:gd name="T105" fmla="*/ 10 h 88"/>
                <a:gd name="T106" fmla="*/ 74 w 140"/>
                <a:gd name="T107" fmla="*/ 8 h 88"/>
                <a:gd name="T108" fmla="*/ 78 w 140"/>
                <a:gd name="T109" fmla="*/ 8 h 88"/>
                <a:gd name="T110" fmla="*/ 81 w 140"/>
                <a:gd name="T111" fmla="*/ 6 h 88"/>
                <a:gd name="T112" fmla="*/ 78 w 140"/>
                <a:gd name="T113" fmla="*/ 6 h 88"/>
                <a:gd name="T114" fmla="*/ 77 w 140"/>
                <a:gd name="T115" fmla="*/ 2 h 88"/>
                <a:gd name="T116" fmla="*/ 83 w 140"/>
                <a:gd name="T117" fmla="*/ 1 h 88"/>
                <a:gd name="T118" fmla="*/ 88 w 140"/>
                <a:gd name="T119" fmla="*/ 3 h 88"/>
                <a:gd name="T120" fmla="*/ 91 w 140"/>
                <a:gd name="T121" fmla="*/ 5 h 88"/>
                <a:gd name="T122" fmla="*/ 100 w 140"/>
                <a:gd name="T123"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0" h="88">
                  <a:moveTo>
                    <a:pt x="111" y="12"/>
                  </a:moveTo>
                  <a:lnTo>
                    <a:pt x="111" y="12"/>
                  </a:lnTo>
                  <a:lnTo>
                    <a:pt x="112" y="12"/>
                  </a:lnTo>
                  <a:lnTo>
                    <a:pt x="114" y="14"/>
                  </a:lnTo>
                  <a:lnTo>
                    <a:pt x="114" y="18"/>
                  </a:lnTo>
                  <a:lnTo>
                    <a:pt x="111" y="23"/>
                  </a:lnTo>
                  <a:lnTo>
                    <a:pt x="110" y="28"/>
                  </a:lnTo>
                  <a:lnTo>
                    <a:pt x="110" y="31"/>
                  </a:lnTo>
                  <a:lnTo>
                    <a:pt x="110" y="33"/>
                  </a:lnTo>
                  <a:lnTo>
                    <a:pt x="110" y="33"/>
                  </a:lnTo>
                  <a:lnTo>
                    <a:pt x="113" y="33"/>
                  </a:lnTo>
                  <a:lnTo>
                    <a:pt x="114" y="33"/>
                  </a:lnTo>
                  <a:lnTo>
                    <a:pt x="118" y="34"/>
                  </a:lnTo>
                  <a:lnTo>
                    <a:pt x="121" y="35"/>
                  </a:lnTo>
                  <a:lnTo>
                    <a:pt x="122" y="37"/>
                  </a:lnTo>
                  <a:lnTo>
                    <a:pt x="122" y="39"/>
                  </a:lnTo>
                  <a:lnTo>
                    <a:pt x="126" y="41"/>
                  </a:lnTo>
                  <a:lnTo>
                    <a:pt x="130" y="42"/>
                  </a:lnTo>
                  <a:lnTo>
                    <a:pt x="132" y="42"/>
                  </a:lnTo>
                  <a:lnTo>
                    <a:pt x="137" y="36"/>
                  </a:lnTo>
                  <a:lnTo>
                    <a:pt x="139" y="37"/>
                  </a:lnTo>
                  <a:lnTo>
                    <a:pt x="140" y="40"/>
                  </a:lnTo>
                  <a:lnTo>
                    <a:pt x="140" y="42"/>
                  </a:lnTo>
                  <a:lnTo>
                    <a:pt x="139" y="48"/>
                  </a:lnTo>
                  <a:lnTo>
                    <a:pt x="138" y="51"/>
                  </a:lnTo>
                  <a:lnTo>
                    <a:pt x="140" y="53"/>
                  </a:lnTo>
                  <a:lnTo>
                    <a:pt x="140" y="55"/>
                  </a:lnTo>
                  <a:lnTo>
                    <a:pt x="139" y="56"/>
                  </a:lnTo>
                  <a:lnTo>
                    <a:pt x="137" y="56"/>
                  </a:lnTo>
                  <a:lnTo>
                    <a:pt x="134" y="56"/>
                  </a:lnTo>
                  <a:lnTo>
                    <a:pt x="132" y="53"/>
                  </a:lnTo>
                  <a:lnTo>
                    <a:pt x="130" y="53"/>
                  </a:lnTo>
                  <a:lnTo>
                    <a:pt x="129" y="54"/>
                  </a:lnTo>
                  <a:lnTo>
                    <a:pt x="128" y="56"/>
                  </a:lnTo>
                  <a:lnTo>
                    <a:pt x="127" y="59"/>
                  </a:lnTo>
                  <a:lnTo>
                    <a:pt x="127" y="61"/>
                  </a:lnTo>
                  <a:lnTo>
                    <a:pt x="128" y="62"/>
                  </a:lnTo>
                  <a:lnTo>
                    <a:pt x="129" y="65"/>
                  </a:lnTo>
                  <a:lnTo>
                    <a:pt x="130" y="68"/>
                  </a:lnTo>
                  <a:lnTo>
                    <a:pt x="130" y="69"/>
                  </a:lnTo>
                  <a:lnTo>
                    <a:pt x="130" y="70"/>
                  </a:lnTo>
                  <a:lnTo>
                    <a:pt x="128" y="71"/>
                  </a:lnTo>
                  <a:lnTo>
                    <a:pt x="127" y="70"/>
                  </a:lnTo>
                  <a:lnTo>
                    <a:pt x="125" y="66"/>
                  </a:lnTo>
                  <a:lnTo>
                    <a:pt x="124" y="65"/>
                  </a:lnTo>
                  <a:lnTo>
                    <a:pt x="122" y="64"/>
                  </a:lnTo>
                  <a:lnTo>
                    <a:pt x="119" y="65"/>
                  </a:lnTo>
                  <a:lnTo>
                    <a:pt x="115" y="68"/>
                  </a:lnTo>
                  <a:lnTo>
                    <a:pt x="113" y="68"/>
                  </a:lnTo>
                  <a:lnTo>
                    <a:pt x="111" y="67"/>
                  </a:lnTo>
                  <a:lnTo>
                    <a:pt x="110" y="65"/>
                  </a:lnTo>
                  <a:lnTo>
                    <a:pt x="109" y="62"/>
                  </a:lnTo>
                  <a:lnTo>
                    <a:pt x="108" y="59"/>
                  </a:lnTo>
                  <a:lnTo>
                    <a:pt x="107" y="59"/>
                  </a:lnTo>
                  <a:lnTo>
                    <a:pt x="104" y="59"/>
                  </a:lnTo>
                  <a:lnTo>
                    <a:pt x="103" y="60"/>
                  </a:lnTo>
                  <a:lnTo>
                    <a:pt x="103" y="63"/>
                  </a:lnTo>
                  <a:lnTo>
                    <a:pt x="103" y="68"/>
                  </a:lnTo>
                  <a:lnTo>
                    <a:pt x="101" y="71"/>
                  </a:lnTo>
                  <a:lnTo>
                    <a:pt x="97" y="76"/>
                  </a:lnTo>
                  <a:lnTo>
                    <a:pt x="95" y="79"/>
                  </a:lnTo>
                  <a:lnTo>
                    <a:pt x="95" y="80"/>
                  </a:lnTo>
                  <a:lnTo>
                    <a:pt x="95" y="82"/>
                  </a:lnTo>
                  <a:lnTo>
                    <a:pt x="95" y="84"/>
                  </a:lnTo>
                  <a:lnTo>
                    <a:pt x="96" y="86"/>
                  </a:lnTo>
                  <a:lnTo>
                    <a:pt x="96" y="88"/>
                  </a:lnTo>
                  <a:lnTo>
                    <a:pt x="93" y="88"/>
                  </a:lnTo>
                  <a:lnTo>
                    <a:pt x="92" y="87"/>
                  </a:lnTo>
                  <a:lnTo>
                    <a:pt x="91" y="85"/>
                  </a:lnTo>
                  <a:lnTo>
                    <a:pt x="88" y="81"/>
                  </a:lnTo>
                  <a:lnTo>
                    <a:pt x="89" y="78"/>
                  </a:lnTo>
                  <a:lnTo>
                    <a:pt x="89" y="77"/>
                  </a:lnTo>
                  <a:lnTo>
                    <a:pt x="84" y="76"/>
                  </a:lnTo>
                  <a:lnTo>
                    <a:pt x="81" y="74"/>
                  </a:lnTo>
                  <a:lnTo>
                    <a:pt x="78" y="70"/>
                  </a:lnTo>
                  <a:lnTo>
                    <a:pt x="77" y="68"/>
                  </a:lnTo>
                  <a:lnTo>
                    <a:pt x="77" y="63"/>
                  </a:lnTo>
                  <a:lnTo>
                    <a:pt x="77" y="61"/>
                  </a:lnTo>
                  <a:lnTo>
                    <a:pt x="77" y="61"/>
                  </a:lnTo>
                  <a:lnTo>
                    <a:pt x="75" y="61"/>
                  </a:lnTo>
                  <a:lnTo>
                    <a:pt x="73" y="63"/>
                  </a:lnTo>
                  <a:lnTo>
                    <a:pt x="71" y="66"/>
                  </a:lnTo>
                  <a:lnTo>
                    <a:pt x="67" y="69"/>
                  </a:lnTo>
                  <a:lnTo>
                    <a:pt x="66" y="69"/>
                  </a:lnTo>
                  <a:lnTo>
                    <a:pt x="68" y="72"/>
                  </a:lnTo>
                  <a:lnTo>
                    <a:pt x="68" y="74"/>
                  </a:lnTo>
                  <a:lnTo>
                    <a:pt x="64" y="79"/>
                  </a:lnTo>
                  <a:lnTo>
                    <a:pt x="63" y="80"/>
                  </a:lnTo>
                  <a:lnTo>
                    <a:pt x="59" y="83"/>
                  </a:lnTo>
                  <a:lnTo>
                    <a:pt x="57" y="84"/>
                  </a:lnTo>
                  <a:lnTo>
                    <a:pt x="51" y="82"/>
                  </a:lnTo>
                  <a:lnTo>
                    <a:pt x="49" y="82"/>
                  </a:lnTo>
                  <a:lnTo>
                    <a:pt x="46" y="83"/>
                  </a:lnTo>
                  <a:lnTo>
                    <a:pt x="43" y="85"/>
                  </a:lnTo>
                  <a:lnTo>
                    <a:pt x="36" y="86"/>
                  </a:lnTo>
                  <a:lnTo>
                    <a:pt x="34" y="85"/>
                  </a:lnTo>
                  <a:lnTo>
                    <a:pt x="33" y="84"/>
                  </a:lnTo>
                  <a:lnTo>
                    <a:pt x="33" y="83"/>
                  </a:lnTo>
                  <a:lnTo>
                    <a:pt x="31" y="80"/>
                  </a:lnTo>
                  <a:lnTo>
                    <a:pt x="29" y="79"/>
                  </a:lnTo>
                  <a:lnTo>
                    <a:pt x="28" y="77"/>
                  </a:lnTo>
                  <a:lnTo>
                    <a:pt x="26" y="75"/>
                  </a:lnTo>
                  <a:lnTo>
                    <a:pt x="25" y="74"/>
                  </a:lnTo>
                  <a:lnTo>
                    <a:pt x="27" y="69"/>
                  </a:lnTo>
                  <a:lnTo>
                    <a:pt x="26" y="67"/>
                  </a:lnTo>
                  <a:lnTo>
                    <a:pt x="25" y="64"/>
                  </a:lnTo>
                  <a:lnTo>
                    <a:pt x="25" y="63"/>
                  </a:lnTo>
                  <a:lnTo>
                    <a:pt x="25" y="62"/>
                  </a:lnTo>
                  <a:lnTo>
                    <a:pt x="19" y="61"/>
                  </a:lnTo>
                  <a:lnTo>
                    <a:pt x="15" y="62"/>
                  </a:lnTo>
                  <a:lnTo>
                    <a:pt x="11" y="63"/>
                  </a:lnTo>
                  <a:lnTo>
                    <a:pt x="9" y="66"/>
                  </a:lnTo>
                  <a:lnTo>
                    <a:pt x="8" y="67"/>
                  </a:lnTo>
                  <a:lnTo>
                    <a:pt x="8" y="67"/>
                  </a:lnTo>
                  <a:lnTo>
                    <a:pt x="10" y="70"/>
                  </a:lnTo>
                  <a:lnTo>
                    <a:pt x="7" y="72"/>
                  </a:lnTo>
                  <a:lnTo>
                    <a:pt x="4" y="74"/>
                  </a:lnTo>
                  <a:lnTo>
                    <a:pt x="1" y="74"/>
                  </a:lnTo>
                  <a:lnTo>
                    <a:pt x="0" y="74"/>
                  </a:lnTo>
                  <a:lnTo>
                    <a:pt x="0" y="71"/>
                  </a:lnTo>
                  <a:lnTo>
                    <a:pt x="2" y="70"/>
                  </a:lnTo>
                  <a:lnTo>
                    <a:pt x="4" y="68"/>
                  </a:lnTo>
                  <a:lnTo>
                    <a:pt x="5" y="66"/>
                  </a:lnTo>
                  <a:lnTo>
                    <a:pt x="5" y="64"/>
                  </a:lnTo>
                  <a:lnTo>
                    <a:pt x="3" y="62"/>
                  </a:lnTo>
                  <a:lnTo>
                    <a:pt x="3" y="60"/>
                  </a:lnTo>
                  <a:lnTo>
                    <a:pt x="5" y="58"/>
                  </a:lnTo>
                  <a:lnTo>
                    <a:pt x="5" y="55"/>
                  </a:lnTo>
                  <a:lnTo>
                    <a:pt x="6" y="53"/>
                  </a:lnTo>
                  <a:lnTo>
                    <a:pt x="10" y="50"/>
                  </a:lnTo>
                  <a:lnTo>
                    <a:pt x="14" y="47"/>
                  </a:lnTo>
                  <a:lnTo>
                    <a:pt x="15" y="43"/>
                  </a:lnTo>
                  <a:lnTo>
                    <a:pt x="15" y="39"/>
                  </a:lnTo>
                  <a:lnTo>
                    <a:pt x="15" y="38"/>
                  </a:lnTo>
                  <a:lnTo>
                    <a:pt x="21" y="36"/>
                  </a:lnTo>
                  <a:lnTo>
                    <a:pt x="22" y="34"/>
                  </a:lnTo>
                  <a:lnTo>
                    <a:pt x="23" y="33"/>
                  </a:lnTo>
                  <a:lnTo>
                    <a:pt x="27" y="28"/>
                  </a:lnTo>
                  <a:lnTo>
                    <a:pt x="31" y="24"/>
                  </a:lnTo>
                  <a:lnTo>
                    <a:pt x="32" y="22"/>
                  </a:lnTo>
                  <a:lnTo>
                    <a:pt x="32" y="21"/>
                  </a:lnTo>
                  <a:lnTo>
                    <a:pt x="32" y="20"/>
                  </a:lnTo>
                  <a:lnTo>
                    <a:pt x="32" y="20"/>
                  </a:lnTo>
                  <a:lnTo>
                    <a:pt x="30" y="19"/>
                  </a:lnTo>
                  <a:lnTo>
                    <a:pt x="29" y="18"/>
                  </a:lnTo>
                  <a:lnTo>
                    <a:pt x="31" y="15"/>
                  </a:lnTo>
                  <a:lnTo>
                    <a:pt x="34" y="13"/>
                  </a:lnTo>
                  <a:lnTo>
                    <a:pt x="37" y="13"/>
                  </a:lnTo>
                  <a:lnTo>
                    <a:pt x="38" y="14"/>
                  </a:lnTo>
                  <a:lnTo>
                    <a:pt x="38" y="15"/>
                  </a:lnTo>
                  <a:lnTo>
                    <a:pt x="39" y="16"/>
                  </a:lnTo>
                  <a:lnTo>
                    <a:pt x="41" y="16"/>
                  </a:lnTo>
                  <a:lnTo>
                    <a:pt x="43" y="16"/>
                  </a:lnTo>
                  <a:lnTo>
                    <a:pt x="45" y="15"/>
                  </a:lnTo>
                  <a:lnTo>
                    <a:pt x="47" y="12"/>
                  </a:lnTo>
                  <a:lnTo>
                    <a:pt x="48" y="11"/>
                  </a:lnTo>
                  <a:lnTo>
                    <a:pt x="52" y="9"/>
                  </a:lnTo>
                  <a:lnTo>
                    <a:pt x="54" y="10"/>
                  </a:lnTo>
                  <a:lnTo>
                    <a:pt x="61" y="10"/>
                  </a:lnTo>
                  <a:lnTo>
                    <a:pt x="67" y="9"/>
                  </a:lnTo>
                  <a:lnTo>
                    <a:pt x="70" y="8"/>
                  </a:lnTo>
                  <a:lnTo>
                    <a:pt x="74" y="8"/>
                  </a:lnTo>
                  <a:lnTo>
                    <a:pt x="77" y="9"/>
                  </a:lnTo>
                  <a:lnTo>
                    <a:pt x="77" y="9"/>
                  </a:lnTo>
                  <a:lnTo>
                    <a:pt x="78" y="8"/>
                  </a:lnTo>
                  <a:lnTo>
                    <a:pt x="78" y="8"/>
                  </a:lnTo>
                  <a:lnTo>
                    <a:pt x="81" y="7"/>
                  </a:lnTo>
                  <a:lnTo>
                    <a:pt x="81" y="6"/>
                  </a:lnTo>
                  <a:lnTo>
                    <a:pt x="81" y="6"/>
                  </a:lnTo>
                  <a:lnTo>
                    <a:pt x="81" y="5"/>
                  </a:lnTo>
                  <a:lnTo>
                    <a:pt x="78" y="6"/>
                  </a:lnTo>
                  <a:lnTo>
                    <a:pt x="76" y="5"/>
                  </a:lnTo>
                  <a:lnTo>
                    <a:pt x="76" y="4"/>
                  </a:lnTo>
                  <a:lnTo>
                    <a:pt x="77" y="2"/>
                  </a:lnTo>
                  <a:lnTo>
                    <a:pt x="79" y="0"/>
                  </a:lnTo>
                  <a:lnTo>
                    <a:pt x="81" y="0"/>
                  </a:lnTo>
                  <a:lnTo>
                    <a:pt x="83" y="1"/>
                  </a:lnTo>
                  <a:lnTo>
                    <a:pt x="86" y="4"/>
                  </a:lnTo>
                  <a:lnTo>
                    <a:pt x="87" y="4"/>
                  </a:lnTo>
                  <a:lnTo>
                    <a:pt x="88" y="3"/>
                  </a:lnTo>
                  <a:lnTo>
                    <a:pt x="88" y="3"/>
                  </a:lnTo>
                  <a:lnTo>
                    <a:pt x="89" y="3"/>
                  </a:lnTo>
                  <a:lnTo>
                    <a:pt x="91" y="5"/>
                  </a:lnTo>
                  <a:lnTo>
                    <a:pt x="91" y="6"/>
                  </a:lnTo>
                  <a:lnTo>
                    <a:pt x="99" y="5"/>
                  </a:lnTo>
                  <a:lnTo>
                    <a:pt x="100" y="5"/>
                  </a:lnTo>
                  <a:lnTo>
                    <a:pt x="106" y="8"/>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61" name="France">
              <a:extLst>
                <a:ext uri="{FF2B5EF4-FFF2-40B4-BE49-F238E27FC236}">
                  <a16:creationId xmlns:a16="http://schemas.microsoft.com/office/drawing/2014/main" id="{77A2BAC4-6FB2-4E11-8506-75A79EFDA1C6}"/>
                </a:ext>
              </a:extLst>
            </p:cNvPr>
            <p:cNvSpPr>
              <a:spLocks noEditPoints="1"/>
            </p:cNvSpPr>
            <p:nvPr/>
          </p:nvSpPr>
          <p:spPr bwMode="auto">
            <a:xfrm>
              <a:off x="4532851" y="4289684"/>
              <a:ext cx="1284946" cy="1255348"/>
            </a:xfrm>
            <a:custGeom>
              <a:avLst/>
              <a:gdLst>
                <a:gd name="T0" fmla="*/ 250 w 446"/>
                <a:gd name="T1" fmla="*/ 28 h 438"/>
                <a:gd name="T2" fmla="*/ 268 w 446"/>
                <a:gd name="T3" fmla="*/ 37 h 438"/>
                <a:gd name="T4" fmla="*/ 278 w 446"/>
                <a:gd name="T5" fmla="*/ 53 h 438"/>
                <a:gd name="T6" fmla="*/ 297 w 446"/>
                <a:gd name="T7" fmla="*/ 47 h 438"/>
                <a:gd name="T8" fmla="*/ 308 w 446"/>
                <a:gd name="T9" fmla="*/ 67 h 438"/>
                <a:gd name="T10" fmla="*/ 329 w 446"/>
                <a:gd name="T11" fmla="*/ 76 h 438"/>
                <a:gd name="T12" fmla="*/ 344 w 446"/>
                <a:gd name="T13" fmla="*/ 79 h 438"/>
                <a:gd name="T14" fmla="*/ 361 w 446"/>
                <a:gd name="T15" fmla="*/ 94 h 438"/>
                <a:gd name="T16" fmla="*/ 376 w 446"/>
                <a:gd name="T17" fmla="*/ 96 h 438"/>
                <a:gd name="T18" fmla="*/ 401 w 446"/>
                <a:gd name="T19" fmla="*/ 108 h 438"/>
                <a:gd name="T20" fmla="*/ 383 w 446"/>
                <a:gd name="T21" fmla="*/ 159 h 438"/>
                <a:gd name="T22" fmla="*/ 372 w 446"/>
                <a:gd name="T23" fmla="*/ 174 h 438"/>
                <a:gd name="T24" fmla="*/ 366 w 446"/>
                <a:gd name="T25" fmla="*/ 181 h 438"/>
                <a:gd name="T26" fmla="*/ 340 w 446"/>
                <a:gd name="T27" fmla="*/ 212 h 438"/>
                <a:gd name="T28" fmla="*/ 334 w 446"/>
                <a:gd name="T29" fmla="*/ 233 h 438"/>
                <a:gd name="T30" fmla="*/ 353 w 446"/>
                <a:gd name="T31" fmla="*/ 220 h 438"/>
                <a:gd name="T32" fmla="*/ 365 w 446"/>
                <a:gd name="T33" fmla="*/ 239 h 438"/>
                <a:gd name="T34" fmla="*/ 367 w 446"/>
                <a:gd name="T35" fmla="*/ 262 h 438"/>
                <a:gd name="T36" fmla="*/ 357 w 446"/>
                <a:gd name="T37" fmla="*/ 278 h 438"/>
                <a:gd name="T38" fmla="*/ 366 w 446"/>
                <a:gd name="T39" fmla="*/ 292 h 438"/>
                <a:gd name="T40" fmla="*/ 363 w 446"/>
                <a:gd name="T41" fmla="*/ 313 h 438"/>
                <a:gd name="T42" fmla="*/ 385 w 446"/>
                <a:gd name="T43" fmla="*/ 329 h 438"/>
                <a:gd name="T44" fmla="*/ 378 w 446"/>
                <a:gd name="T45" fmla="*/ 339 h 438"/>
                <a:gd name="T46" fmla="*/ 339 w 446"/>
                <a:gd name="T47" fmla="*/ 368 h 438"/>
                <a:gd name="T48" fmla="*/ 306 w 446"/>
                <a:gd name="T49" fmla="*/ 352 h 438"/>
                <a:gd name="T50" fmla="*/ 286 w 446"/>
                <a:gd name="T51" fmla="*/ 352 h 438"/>
                <a:gd name="T52" fmla="*/ 250 w 446"/>
                <a:gd name="T53" fmla="*/ 362 h 438"/>
                <a:gd name="T54" fmla="*/ 238 w 446"/>
                <a:gd name="T55" fmla="*/ 394 h 438"/>
                <a:gd name="T56" fmla="*/ 214 w 446"/>
                <a:gd name="T57" fmla="*/ 397 h 438"/>
                <a:gd name="T58" fmla="*/ 201 w 446"/>
                <a:gd name="T59" fmla="*/ 387 h 438"/>
                <a:gd name="T60" fmla="*/ 172 w 446"/>
                <a:gd name="T61" fmla="*/ 378 h 438"/>
                <a:gd name="T62" fmla="*/ 154 w 446"/>
                <a:gd name="T63" fmla="*/ 383 h 438"/>
                <a:gd name="T64" fmla="*/ 131 w 446"/>
                <a:gd name="T65" fmla="*/ 379 h 438"/>
                <a:gd name="T66" fmla="*/ 107 w 446"/>
                <a:gd name="T67" fmla="*/ 367 h 438"/>
                <a:gd name="T68" fmla="*/ 104 w 446"/>
                <a:gd name="T69" fmla="*/ 360 h 438"/>
                <a:gd name="T70" fmla="*/ 106 w 446"/>
                <a:gd name="T71" fmla="*/ 327 h 438"/>
                <a:gd name="T72" fmla="*/ 114 w 446"/>
                <a:gd name="T73" fmla="*/ 261 h 438"/>
                <a:gd name="T74" fmla="*/ 123 w 446"/>
                <a:gd name="T75" fmla="*/ 264 h 438"/>
                <a:gd name="T76" fmla="*/ 113 w 446"/>
                <a:gd name="T77" fmla="*/ 231 h 438"/>
                <a:gd name="T78" fmla="*/ 83 w 446"/>
                <a:gd name="T79" fmla="*/ 198 h 438"/>
                <a:gd name="T80" fmla="*/ 94 w 446"/>
                <a:gd name="T81" fmla="*/ 185 h 438"/>
                <a:gd name="T82" fmla="*/ 65 w 446"/>
                <a:gd name="T83" fmla="*/ 171 h 438"/>
                <a:gd name="T84" fmla="*/ 46 w 446"/>
                <a:gd name="T85" fmla="*/ 163 h 438"/>
                <a:gd name="T86" fmla="*/ 10 w 446"/>
                <a:gd name="T87" fmla="*/ 150 h 438"/>
                <a:gd name="T88" fmla="*/ 7 w 446"/>
                <a:gd name="T89" fmla="*/ 134 h 438"/>
                <a:gd name="T90" fmla="*/ 0 w 446"/>
                <a:gd name="T91" fmla="*/ 130 h 438"/>
                <a:gd name="T92" fmla="*/ 54 w 446"/>
                <a:gd name="T93" fmla="*/ 112 h 438"/>
                <a:gd name="T94" fmla="*/ 103 w 446"/>
                <a:gd name="T95" fmla="*/ 119 h 438"/>
                <a:gd name="T96" fmla="*/ 95 w 446"/>
                <a:gd name="T97" fmla="*/ 69 h 438"/>
                <a:gd name="T98" fmla="*/ 132 w 446"/>
                <a:gd name="T99" fmla="*/ 85 h 438"/>
                <a:gd name="T100" fmla="*/ 154 w 446"/>
                <a:gd name="T101" fmla="*/ 68 h 438"/>
                <a:gd name="T102" fmla="*/ 198 w 446"/>
                <a:gd name="T103" fmla="*/ 14 h 438"/>
                <a:gd name="T104" fmla="*/ 229 w 446"/>
                <a:gd name="T105" fmla="*/ 11 h 438"/>
                <a:gd name="T106" fmla="*/ 105 w 446"/>
                <a:gd name="T107" fmla="*/ 238 h 438"/>
                <a:gd name="T108" fmla="*/ 446 w 446"/>
                <a:gd name="T109" fmla="*/ 406 h 438"/>
                <a:gd name="T110" fmla="*/ 425 w 446"/>
                <a:gd name="T111" fmla="*/ 433 h 438"/>
                <a:gd name="T112" fmla="*/ 419 w 446"/>
                <a:gd name="T113" fmla="*/ 416 h 438"/>
                <a:gd name="T114" fmla="*/ 419 w 446"/>
                <a:gd name="T115" fmla="*/ 401 h 438"/>
                <a:gd name="T116" fmla="*/ 432 w 446"/>
                <a:gd name="T117" fmla="*/ 383 h 438"/>
                <a:gd name="T118" fmla="*/ 442 w 446"/>
                <a:gd name="T119" fmla="*/ 37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6" h="438">
                  <a:moveTo>
                    <a:pt x="237" y="19"/>
                  </a:moveTo>
                  <a:lnTo>
                    <a:pt x="237" y="19"/>
                  </a:lnTo>
                  <a:lnTo>
                    <a:pt x="239" y="18"/>
                  </a:lnTo>
                  <a:lnTo>
                    <a:pt x="242" y="16"/>
                  </a:lnTo>
                  <a:lnTo>
                    <a:pt x="245" y="16"/>
                  </a:lnTo>
                  <a:lnTo>
                    <a:pt x="247" y="17"/>
                  </a:lnTo>
                  <a:lnTo>
                    <a:pt x="247" y="18"/>
                  </a:lnTo>
                  <a:lnTo>
                    <a:pt x="249" y="22"/>
                  </a:lnTo>
                  <a:lnTo>
                    <a:pt x="249" y="25"/>
                  </a:lnTo>
                  <a:lnTo>
                    <a:pt x="250" y="28"/>
                  </a:lnTo>
                  <a:lnTo>
                    <a:pt x="252" y="29"/>
                  </a:lnTo>
                  <a:lnTo>
                    <a:pt x="257" y="30"/>
                  </a:lnTo>
                  <a:lnTo>
                    <a:pt x="260" y="31"/>
                  </a:lnTo>
                  <a:lnTo>
                    <a:pt x="261" y="32"/>
                  </a:lnTo>
                  <a:lnTo>
                    <a:pt x="262" y="38"/>
                  </a:lnTo>
                  <a:lnTo>
                    <a:pt x="263" y="39"/>
                  </a:lnTo>
                  <a:lnTo>
                    <a:pt x="264" y="38"/>
                  </a:lnTo>
                  <a:lnTo>
                    <a:pt x="265" y="37"/>
                  </a:lnTo>
                  <a:lnTo>
                    <a:pt x="266" y="37"/>
                  </a:lnTo>
                  <a:lnTo>
                    <a:pt x="268" y="37"/>
                  </a:lnTo>
                  <a:lnTo>
                    <a:pt x="271" y="38"/>
                  </a:lnTo>
                  <a:lnTo>
                    <a:pt x="274" y="38"/>
                  </a:lnTo>
                  <a:lnTo>
                    <a:pt x="278" y="42"/>
                  </a:lnTo>
                  <a:lnTo>
                    <a:pt x="278" y="43"/>
                  </a:lnTo>
                  <a:lnTo>
                    <a:pt x="277" y="45"/>
                  </a:lnTo>
                  <a:lnTo>
                    <a:pt x="277" y="47"/>
                  </a:lnTo>
                  <a:lnTo>
                    <a:pt x="278" y="48"/>
                  </a:lnTo>
                  <a:lnTo>
                    <a:pt x="279" y="49"/>
                  </a:lnTo>
                  <a:lnTo>
                    <a:pt x="279" y="51"/>
                  </a:lnTo>
                  <a:lnTo>
                    <a:pt x="278" y="53"/>
                  </a:lnTo>
                  <a:lnTo>
                    <a:pt x="277" y="54"/>
                  </a:lnTo>
                  <a:lnTo>
                    <a:pt x="277" y="55"/>
                  </a:lnTo>
                  <a:lnTo>
                    <a:pt x="278" y="55"/>
                  </a:lnTo>
                  <a:lnTo>
                    <a:pt x="278" y="56"/>
                  </a:lnTo>
                  <a:lnTo>
                    <a:pt x="284" y="57"/>
                  </a:lnTo>
                  <a:lnTo>
                    <a:pt x="290" y="56"/>
                  </a:lnTo>
                  <a:lnTo>
                    <a:pt x="293" y="54"/>
                  </a:lnTo>
                  <a:lnTo>
                    <a:pt x="294" y="52"/>
                  </a:lnTo>
                  <a:lnTo>
                    <a:pt x="295" y="49"/>
                  </a:lnTo>
                  <a:lnTo>
                    <a:pt x="297" y="47"/>
                  </a:lnTo>
                  <a:lnTo>
                    <a:pt x="298" y="46"/>
                  </a:lnTo>
                  <a:lnTo>
                    <a:pt x="300" y="47"/>
                  </a:lnTo>
                  <a:lnTo>
                    <a:pt x="298" y="56"/>
                  </a:lnTo>
                  <a:lnTo>
                    <a:pt x="299" y="58"/>
                  </a:lnTo>
                  <a:lnTo>
                    <a:pt x="299" y="61"/>
                  </a:lnTo>
                  <a:lnTo>
                    <a:pt x="300" y="64"/>
                  </a:lnTo>
                  <a:lnTo>
                    <a:pt x="302" y="64"/>
                  </a:lnTo>
                  <a:lnTo>
                    <a:pt x="304" y="65"/>
                  </a:lnTo>
                  <a:lnTo>
                    <a:pt x="306" y="66"/>
                  </a:lnTo>
                  <a:lnTo>
                    <a:pt x="308" y="67"/>
                  </a:lnTo>
                  <a:lnTo>
                    <a:pt x="311" y="69"/>
                  </a:lnTo>
                  <a:lnTo>
                    <a:pt x="313" y="69"/>
                  </a:lnTo>
                  <a:lnTo>
                    <a:pt x="313" y="71"/>
                  </a:lnTo>
                  <a:lnTo>
                    <a:pt x="315" y="72"/>
                  </a:lnTo>
                  <a:lnTo>
                    <a:pt x="318" y="75"/>
                  </a:lnTo>
                  <a:lnTo>
                    <a:pt x="320" y="77"/>
                  </a:lnTo>
                  <a:lnTo>
                    <a:pt x="321" y="77"/>
                  </a:lnTo>
                  <a:lnTo>
                    <a:pt x="323" y="77"/>
                  </a:lnTo>
                  <a:lnTo>
                    <a:pt x="326" y="76"/>
                  </a:lnTo>
                  <a:lnTo>
                    <a:pt x="329" y="76"/>
                  </a:lnTo>
                  <a:lnTo>
                    <a:pt x="330" y="78"/>
                  </a:lnTo>
                  <a:lnTo>
                    <a:pt x="332" y="78"/>
                  </a:lnTo>
                  <a:lnTo>
                    <a:pt x="333" y="79"/>
                  </a:lnTo>
                  <a:lnTo>
                    <a:pt x="334" y="80"/>
                  </a:lnTo>
                  <a:lnTo>
                    <a:pt x="336" y="81"/>
                  </a:lnTo>
                  <a:lnTo>
                    <a:pt x="338" y="80"/>
                  </a:lnTo>
                  <a:lnTo>
                    <a:pt x="339" y="79"/>
                  </a:lnTo>
                  <a:lnTo>
                    <a:pt x="341" y="78"/>
                  </a:lnTo>
                  <a:lnTo>
                    <a:pt x="343" y="78"/>
                  </a:lnTo>
                  <a:lnTo>
                    <a:pt x="344" y="79"/>
                  </a:lnTo>
                  <a:lnTo>
                    <a:pt x="346" y="80"/>
                  </a:lnTo>
                  <a:lnTo>
                    <a:pt x="347" y="80"/>
                  </a:lnTo>
                  <a:lnTo>
                    <a:pt x="350" y="81"/>
                  </a:lnTo>
                  <a:lnTo>
                    <a:pt x="352" y="83"/>
                  </a:lnTo>
                  <a:lnTo>
                    <a:pt x="353" y="85"/>
                  </a:lnTo>
                  <a:lnTo>
                    <a:pt x="353" y="87"/>
                  </a:lnTo>
                  <a:lnTo>
                    <a:pt x="354" y="88"/>
                  </a:lnTo>
                  <a:lnTo>
                    <a:pt x="358" y="94"/>
                  </a:lnTo>
                  <a:lnTo>
                    <a:pt x="359" y="94"/>
                  </a:lnTo>
                  <a:lnTo>
                    <a:pt x="361" y="94"/>
                  </a:lnTo>
                  <a:lnTo>
                    <a:pt x="362" y="92"/>
                  </a:lnTo>
                  <a:lnTo>
                    <a:pt x="363" y="92"/>
                  </a:lnTo>
                  <a:lnTo>
                    <a:pt x="365" y="93"/>
                  </a:lnTo>
                  <a:lnTo>
                    <a:pt x="366" y="93"/>
                  </a:lnTo>
                  <a:lnTo>
                    <a:pt x="367" y="96"/>
                  </a:lnTo>
                  <a:lnTo>
                    <a:pt x="368" y="96"/>
                  </a:lnTo>
                  <a:lnTo>
                    <a:pt x="368" y="96"/>
                  </a:lnTo>
                  <a:lnTo>
                    <a:pt x="370" y="96"/>
                  </a:lnTo>
                  <a:lnTo>
                    <a:pt x="373" y="96"/>
                  </a:lnTo>
                  <a:lnTo>
                    <a:pt x="376" y="96"/>
                  </a:lnTo>
                  <a:lnTo>
                    <a:pt x="379" y="94"/>
                  </a:lnTo>
                  <a:lnTo>
                    <a:pt x="380" y="95"/>
                  </a:lnTo>
                  <a:lnTo>
                    <a:pt x="383" y="98"/>
                  </a:lnTo>
                  <a:lnTo>
                    <a:pt x="385" y="99"/>
                  </a:lnTo>
                  <a:lnTo>
                    <a:pt x="391" y="100"/>
                  </a:lnTo>
                  <a:lnTo>
                    <a:pt x="398" y="101"/>
                  </a:lnTo>
                  <a:lnTo>
                    <a:pt x="400" y="102"/>
                  </a:lnTo>
                  <a:lnTo>
                    <a:pt x="402" y="103"/>
                  </a:lnTo>
                  <a:lnTo>
                    <a:pt x="402" y="107"/>
                  </a:lnTo>
                  <a:lnTo>
                    <a:pt x="401" y="108"/>
                  </a:lnTo>
                  <a:lnTo>
                    <a:pt x="395" y="116"/>
                  </a:lnTo>
                  <a:lnTo>
                    <a:pt x="393" y="119"/>
                  </a:lnTo>
                  <a:lnTo>
                    <a:pt x="391" y="123"/>
                  </a:lnTo>
                  <a:lnTo>
                    <a:pt x="390" y="130"/>
                  </a:lnTo>
                  <a:lnTo>
                    <a:pt x="388" y="136"/>
                  </a:lnTo>
                  <a:lnTo>
                    <a:pt x="386" y="141"/>
                  </a:lnTo>
                  <a:lnTo>
                    <a:pt x="385" y="146"/>
                  </a:lnTo>
                  <a:lnTo>
                    <a:pt x="385" y="149"/>
                  </a:lnTo>
                  <a:lnTo>
                    <a:pt x="385" y="153"/>
                  </a:lnTo>
                  <a:lnTo>
                    <a:pt x="383" y="159"/>
                  </a:lnTo>
                  <a:lnTo>
                    <a:pt x="383" y="164"/>
                  </a:lnTo>
                  <a:lnTo>
                    <a:pt x="384" y="167"/>
                  </a:lnTo>
                  <a:lnTo>
                    <a:pt x="386" y="168"/>
                  </a:lnTo>
                  <a:lnTo>
                    <a:pt x="382" y="170"/>
                  </a:lnTo>
                  <a:lnTo>
                    <a:pt x="381" y="171"/>
                  </a:lnTo>
                  <a:lnTo>
                    <a:pt x="380" y="174"/>
                  </a:lnTo>
                  <a:lnTo>
                    <a:pt x="377" y="175"/>
                  </a:lnTo>
                  <a:lnTo>
                    <a:pt x="375" y="175"/>
                  </a:lnTo>
                  <a:lnTo>
                    <a:pt x="373" y="175"/>
                  </a:lnTo>
                  <a:lnTo>
                    <a:pt x="372" y="174"/>
                  </a:lnTo>
                  <a:lnTo>
                    <a:pt x="372" y="173"/>
                  </a:lnTo>
                  <a:lnTo>
                    <a:pt x="371" y="172"/>
                  </a:lnTo>
                  <a:lnTo>
                    <a:pt x="368" y="172"/>
                  </a:lnTo>
                  <a:lnTo>
                    <a:pt x="365" y="174"/>
                  </a:lnTo>
                  <a:lnTo>
                    <a:pt x="363" y="177"/>
                  </a:lnTo>
                  <a:lnTo>
                    <a:pt x="364" y="178"/>
                  </a:lnTo>
                  <a:lnTo>
                    <a:pt x="366" y="179"/>
                  </a:lnTo>
                  <a:lnTo>
                    <a:pt x="366" y="179"/>
                  </a:lnTo>
                  <a:lnTo>
                    <a:pt x="366" y="180"/>
                  </a:lnTo>
                  <a:lnTo>
                    <a:pt x="366" y="181"/>
                  </a:lnTo>
                  <a:lnTo>
                    <a:pt x="365" y="182"/>
                  </a:lnTo>
                  <a:lnTo>
                    <a:pt x="357" y="192"/>
                  </a:lnTo>
                  <a:lnTo>
                    <a:pt x="356" y="193"/>
                  </a:lnTo>
                  <a:lnTo>
                    <a:pt x="355" y="195"/>
                  </a:lnTo>
                  <a:lnTo>
                    <a:pt x="349" y="197"/>
                  </a:lnTo>
                  <a:lnTo>
                    <a:pt x="349" y="198"/>
                  </a:lnTo>
                  <a:lnTo>
                    <a:pt x="349" y="202"/>
                  </a:lnTo>
                  <a:lnTo>
                    <a:pt x="348" y="206"/>
                  </a:lnTo>
                  <a:lnTo>
                    <a:pt x="344" y="209"/>
                  </a:lnTo>
                  <a:lnTo>
                    <a:pt x="340" y="212"/>
                  </a:lnTo>
                  <a:lnTo>
                    <a:pt x="339" y="214"/>
                  </a:lnTo>
                  <a:lnTo>
                    <a:pt x="339" y="217"/>
                  </a:lnTo>
                  <a:lnTo>
                    <a:pt x="337" y="219"/>
                  </a:lnTo>
                  <a:lnTo>
                    <a:pt x="337" y="221"/>
                  </a:lnTo>
                  <a:lnTo>
                    <a:pt x="339" y="223"/>
                  </a:lnTo>
                  <a:lnTo>
                    <a:pt x="339" y="225"/>
                  </a:lnTo>
                  <a:lnTo>
                    <a:pt x="338" y="227"/>
                  </a:lnTo>
                  <a:lnTo>
                    <a:pt x="336" y="229"/>
                  </a:lnTo>
                  <a:lnTo>
                    <a:pt x="334" y="230"/>
                  </a:lnTo>
                  <a:lnTo>
                    <a:pt x="334" y="233"/>
                  </a:lnTo>
                  <a:lnTo>
                    <a:pt x="335" y="233"/>
                  </a:lnTo>
                  <a:lnTo>
                    <a:pt x="338" y="233"/>
                  </a:lnTo>
                  <a:lnTo>
                    <a:pt x="342" y="231"/>
                  </a:lnTo>
                  <a:lnTo>
                    <a:pt x="344" y="229"/>
                  </a:lnTo>
                  <a:lnTo>
                    <a:pt x="342" y="226"/>
                  </a:lnTo>
                  <a:lnTo>
                    <a:pt x="342" y="226"/>
                  </a:lnTo>
                  <a:lnTo>
                    <a:pt x="343" y="225"/>
                  </a:lnTo>
                  <a:lnTo>
                    <a:pt x="345" y="222"/>
                  </a:lnTo>
                  <a:lnTo>
                    <a:pt x="349" y="221"/>
                  </a:lnTo>
                  <a:lnTo>
                    <a:pt x="353" y="220"/>
                  </a:lnTo>
                  <a:lnTo>
                    <a:pt x="359" y="221"/>
                  </a:lnTo>
                  <a:lnTo>
                    <a:pt x="359" y="222"/>
                  </a:lnTo>
                  <a:lnTo>
                    <a:pt x="359" y="223"/>
                  </a:lnTo>
                  <a:lnTo>
                    <a:pt x="360" y="226"/>
                  </a:lnTo>
                  <a:lnTo>
                    <a:pt x="361" y="228"/>
                  </a:lnTo>
                  <a:lnTo>
                    <a:pt x="359" y="232"/>
                  </a:lnTo>
                  <a:lnTo>
                    <a:pt x="360" y="234"/>
                  </a:lnTo>
                  <a:lnTo>
                    <a:pt x="362" y="236"/>
                  </a:lnTo>
                  <a:lnTo>
                    <a:pt x="363" y="238"/>
                  </a:lnTo>
                  <a:lnTo>
                    <a:pt x="365" y="239"/>
                  </a:lnTo>
                  <a:lnTo>
                    <a:pt x="367" y="242"/>
                  </a:lnTo>
                  <a:lnTo>
                    <a:pt x="367" y="243"/>
                  </a:lnTo>
                  <a:lnTo>
                    <a:pt x="365" y="246"/>
                  </a:lnTo>
                  <a:lnTo>
                    <a:pt x="360" y="248"/>
                  </a:lnTo>
                  <a:lnTo>
                    <a:pt x="360" y="250"/>
                  </a:lnTo>
                  <a:lnTo>
                    <a:pt x="360" y="251"/>
                  </a:lnTo>
                  <a:lnTo>
                    <a:pt x="360" y="253"/>
                  </a:lnTo>
                  <a:lnTo>
                    <a:pt x="363" y="255"/>
                  </a:lnTo>
                  <a:lnTo>
                    <a:pt x="365" y="259"/>
                  </a:lnTo>
                  <a:lnTo>
                    <a:pt x="367" y="262"/>
                  </a:lnTo>
                  <a:lnTo>
                    <a:pt x="370" y="265"/>
                  </a:lnTo>
                  <a:lnTo>
                    <a:pt x="371" y="267"/>
                  </a:lnTo>
                  <a:lnTo>
                    <a:pt x="371" y="267"/>
                  </a:lnTo>
                  <a:lnTo>
                    <a:pt x="370" y="269"/>
                  </a:lnTo>
                  <a:lnTo>
                    <a:pt x="369" y="274"/>
                  </a:lnTo>
                  <a:lnTo>
                    <a:pt x="367" y="274"/>
                  </a:lnTo>
                  <a:lnTo>
                    <a:pt x="366" y="275"/>
                  </a:lnTo>
                  <a:lnTo>
                    <a:pt x="362" y="278"/>
                  </a:lnTo>
                  <a:lnTo>
                    <a:pt x="360" y="278"/>
                  </a:lnTo>
                  <a:lnTo>
                    <a:pt x="357" y="278"/>
                  </a:lnTo>
                  <a:lnTo>
                    <a:pt x="355" y="279"/>
                  </a:lnTo>
                  <a:lnTo>
                    <a:pt x="355" y="281"/>
                  </a:lnTo>
                  <a:lnTo>
                    <a:pt x="357" y="283"/>
                  </a:lnTo>
                  <a:lnTo>
                    <a:pt x="358" y="285"/>
                  </a:lnTo>
                  <a:lnTo>
                    <a:pt x="358" y="288"/>
                  </a:lnTo>
                  <a:lnTo>
                    <a:pt x="360" y="289"/>
                  </a:lnTo>
                  <a:lnTo>
                    <a:pt x="363" y="290"/>
                  </a:lnTo>
                  <a:lnTo>
                    <a:pt x="365" y="290"/>
                  </a:lnTo>
                  <a:lnTo>
                    <a:pt x="366" y="291"/>
                  </a:lnTo>
                  <a:lnTo>
                    <a:pt x="366" y="292"/>
                  </a:lnTo>
                  <a:lnTo>
                    <a:pt x="367" y="297"/>
                  </a:lnTo>
                  <a:lnTo>
                    <a:pt x="367" y="298"/>
                  </a:lnTo>
                  <a:lnTo>
                    <a:pt x="365" y="298"/>
                  </a:lnTo>
                  <a:lnTo>
                    <a:pt x="364" y="300"/>
                  </a:lnTo>
                  <a:lnTo>
                    <a:pt x="363" y="303"/>
                  </a:lnTo>
                  <a:lnTo>
                    <a:pt x="362" y="306"/>
                  </a:lnTo>
                  <a:lnTo>
                    <a:pt x="363" y="308"/>
                  </a:lnTo>
                  <a:lnTo>
                    <a:pt x="363" y="309"/>
                  </a:lnTo>
                  <a:lnTo>
                    <a:pt x="363" y="311"/>
                  </a:lnTo>
                  <a:lnTo>
                    <a:pt x="363" y="313"/>
                  </a:lnTo>
                  <a:lnTo>
                    <a:pt x="365" y="316"/>
                  </a:lnTo>
                  <a:lnTo>
                    <a:pt x="371" y="319"/>
                  </a:lnTo>
                  <a:lnTo>
                    <a:pt x="376" y="322"/>
                  </a:lnTo>
                  <a:lnTo>
                    <a:pt x="378" y="322"/>
                  </a:lnTo>
                  <a:lnTo>
                    <a:pt x="385" y="320"/>
                  </a:lnTo>
                  <a:lnTo>
                    <a:pt x="386" y="321"/>
                  </a:lnTo>
                  <a:lnTo>
                    <a:pt x="387" y="323"/>
                  </a:lnTo>
                  <a:lnTo>
                    <a:pt x="388" y="324"/>
                  </a:lnTo>
                  <a:lnTo>
                    <a:pt x="387" y="326"/>
                  </a:lnTo>
                  <a:lnTo>
                    <a:pt x="385" y="329"/>
                  </a:lnTo>
                  <a:lnTo>
                    <a:pt x="383" y="332"/>
                  </a:lnTo>
                  <a:lnTo>
                    <a:pt x="381" y="334"/>
                  </a:lnTo>
                  <a:lnTo>
                    <a:pt x="382" y="335"/>
                  </a:lnTo>
                  <a:lnTo>
                    <a:pt x="382" y="338"/>
                  </a:lnTo>
                  <a:lnTo>
                    <a:pt x="380" y="339"/>
                  </a:lnTo>
                  <a:lnTo>
                    <a:pt x="380" y="338"/>
                  </a:lnTo>
                  <a:lnTo>
                    <a:pt x="379" y="338"/>
                  </a:lnTo>
                  <a:lnTo>
                    <a:pt x="379" y="338"/>
                  </a:lnTo>
                  <a:lnTo>
                    <a:pt x="378" y="338"/>
                  </a:lnTo>
                  <a:lnTo>
                    <a:pt x="378" y="339"/>
                  </a:lnTo>
                  <a:lnTo>
                    <a:pt x="375" y="341"/>
                  </a:lnTo>
                  <a:lnTo>
                    <a:pt x="372" y="342"/>
                  </a:lnTo>
                  <a:lnTo>
                    <a:pt x="362" y="352"/>
                  </a:lnTo>
                  <a:lnTo>
                    <a:pt x="358" y="355"/>
                  </a:lnTo>
                  <a:lnTo>
                    <a:pt x="357" y="356"/>
                  </a:lnTo>
                  <a:lnTo>
                    <a:pt x="356" y="359"/>
                  </a:lnTo>
                  <a:lnTo>
                    <a:pt x="353" y="362"/>
                  </a:lnTo>
                  <a:lnTo>
                    <a:pt x="351" y="363"/>
                  </a:lnTo>
                  <a:lnTo>
                    <a:pt x="345" y="365"/>
                  </a:lnTo>
                  <a:lnTo>
                    <a:pt x="339" y="368"/>
                  </a:lnTo>
                  <a:lnTo>
                    <a:pt x="336" y="366"/>
                  </a:lnTo>
                  <a:lnTo>
                    <a:pt x="329" y="366"/>
                  </a:lnTo>
                  <a:lnTo>
                    <a:pt x="325" y="363"/>
                  </a:lnTo>
                  <a:lnTo>
                    <a:pt x="317" y="361"/>
                  </a:lnTo>
                  <a:lnTo>
                    <a:pt x="314" y="356"/>
                  </a:lnTo>
                  <a:lnTo>
                    <a:pt x="310" y="356"/>
                  </a:lnTo>
                  <a:lnTo>
                    <a:pt x="308" y="356"/>
                  </a:lnTo>
                  <a:lnTo>
                    <a:pt x="306" y="355"/>
                  </a:lnTo>
                  <a:lnTo>
                    <a:pt x="306" y="353"/>
                  </a:lnTo>
                  <a:lnTo>
                    <a:pt x="306" y="352"/>
                  </a:lnTo>
                  <a:lnTo>
                    <a:pt x="303" y="352"/>
                  </a:lnTo>
                  <a:lnTo>
                    <a:pt x="301" y="352"/>
                  </a:lnTo>
                  <a:lnTo>
                    <a:pt x="300" y="353"/>
                  </a:lnTo>
                  <a:lnTo>
                    <a:pt x="299" y="354"/>
                  </a:lnTo>
                  <a:lnTo>
                    <a:pt x="298" y="353"/>
                  </a:lnTo>
                  <a:lnTo>
                    <a:pt x="297" y="354"/>
                  </a:lnTo>
                  <a:lnTo>
                    <a:pt x="297" y="354"/>
                  </a:lnTo>
                  <a:lnTo>
                    <a:pt x="295" y="355"/>
                  </a:lnTo>
                  <a:lnTo>
                    <a:pt x="292" y="354"/>
                  </a:lnTo>
                  <a:lnTo>
                    <a:pt x="286" y="352"/>
                  </a:lnTo>
                  <a:lnTo>
                    <a:pt x="285" y="351"/>
                  </a:lnTo>
                  <a:lnTo>
                    <a:pt x="280" y="350"/>
                  </a:lnTo>
                  <a:lnTo>
                    <a:pt x="278" y="349"/>
                  </a:lnTo>
                  <a:lnTo>
                    <a:pt x="276" y="347"/>
                  </a:lnTo>
                  <a:lnTo>
                    <a:pt x="275" y="346"/>
                  </a:lnTo>
                  <a:lnTo>
                    <a:pt x="275" y="345"/>
                  </a:lnTo>
                  <a:lnTo>
                    <a:pt x="270" y="347"/>
                  </a:lnTo>
                  <a:lnTo>
                    <a:pt x="269" y="349"/>
                  </a:lnTo>
                  <a:lnTo>
                    <a:pt x="266" y="351"/>
                  </a:lnTo>
                  <a:lnTo>
                    <a:pt x="250" y="362"/>
                  </a:lnTo>
                  <a:lnTo>
                    <a:pt x="247" y="367"/>
                  </a:lnTo>
                  <a:lnTo>
                    <a:pt x="243" y="374"/>
                  </a:lnTo>
                  <a:lnTo>
                    <a:pt x="243" y="378"/>
                  </a:lnTo>
                  <a:lnTo>
                    <a:pt x="244" y="388"/>
                  </a:lnTo>
                  <a:lnTo>
                    <a:pt x="248" y="393"/>
                  </a:lnTo>
                  <a:lnTo>
                    <a:pt x="248" y="395"/>
                  </a:lnTo>
                  <a:lnTo>
                    <a:pt x="246" y="395"/>
                  </a:lnTo>
                  <a:lnTo>
                    <a:pt x="243" y="394"/>
                  </a:lnTo>
                  <a:lnTo>
                    <a:pt x="241" y="393"/>
                  </a:lnTo>
                  <a:lnTo>
                    <a:pt x="238" y="394"/>
                  </a:lnTo>
                  <a:lnTo>
                    <a:pt x="236" y="395"/>
                  </a:lnTo>
                  <a:lnTo>
                    <a:pt x="234" y="395"/>
                  </a:lnTo>
                  <a:lnTo>
                    <a:pt x="232" y="396"/>
                  </a:lnTo>
                  <a:lnTo>
                    <a:pt x="231" y="396"/>
                  </a:lnTo>
                  <a:lnTo>
                    <a:pt x="231" y="398"/>
                  </a:lnTo>
                  <a:lnTo>
                    <a:pt x="231" y="399"/>
                  </a:lnTo>
                  <a:lnTo>
                    <a:pt x="228" y="398"/>
                  </a:lnTo>
                  <a:lnTo>
                    <a:pt x="222" y="396"/>
                  </a:lnTo>
                  <a:lnTo>
                    <a:pt x="217" y="395"/>
                  </a:lnTo>
                  <a:lnTo>
                    <a:pt x="214" y="397"/>
                  </a:lnTo>
                  <a:lnTo>
                    <a:pt x="212" y="398"/>
                  </a:lnTo>
                  <a:lnTo>
                    <a:pt x="210" y="398"/>
                  </a:lnTo>
                  <a:lnTo>
                    <a:pt x="209" y="396"/>
                  </a:lnTo>
                  <a:lnTo>
                    <a:pt x="208" y="395"/>
                  </a:lnTo>
                  <a:lnTo>
                    <a:pt x="206" y="394"/>
                  </a:lnTo>
                  <a:lnTo>
                    <a:pt x="201" y="392"/>
                  </a:lnTo>
                  <a:lnTo>
                    <a:pt x="202" y="391"/>
                  </a:lnTo>
                  <a:lnTo>
                    <a:pt x="202" y="389"/>
                  </a:lnTo>
                  <a:lnTo>
                    <a:pt x="202" y="389"/>
                  </a:lnTo>
                  <a:lnTo>
                    <a:pt x="201" y="387"/>
                  </a:lnTo>
                  <a:lnTo>
                    <a:pt x="197" y="386"/>
                  </a:lnTo>
                  <a:lnTo>
                    <a:pt x="195" y="386"/>
                  </a:lnTo>
                  <a:lnTo>
                    <a:pt x="194" y="387"/>
                  </a:lnTo>
                  <a:lnTo>
                    <a:pt x="193" y="388"/>
                  </a:lnTo>
                  <a:lnTo>
                    <a:pt x="190" y="384"/>
                  </a:lnTo>
                  <a:lnTo>
                    <a:pt x="188" y="383"/>
                  </a:lnTo>
                  <a:lnTo>
                    <a:pt x="186" y="383"/>
                  </a:lnTo>
                  <a:lnTo>
                    <a:pt x="183" y="382"/>
                  </a:lnTo>
                  <a:lnTo>
                    <a:pt x="180" y="380"/>
                  </a:lnTo>
                  <a:lnTo>
                    <a:pt x="172" y="378"/>
                  </a:lnTo>
                  <a:lnTo>
                    <a:pt x="170" y="377"/>
                  </a:lnTo>
                  <a:lnTo>
                    <a:pt x="169" y="378"/>
                  </a:lnTo>
                  <a:lnTo>
                    <a:pt x="168" y="379"/>
                  </a:lnTo>
                  <a:lnTo>
                    <a:pt x="168" y="383"/>
                  </a:lnTo>
                  <a:lnTo>
                    <a:pt x="168" y="384"/>
                  </a:lnTo>
                  <a:lnTo>
                    <a:pt x="164" y="384"/>
                  </a:lnTo>
                  <a:lnTo>
                    <a:pt x="160" y="383"/>
                  </a:lnTo>
                  <a:lnTo>
                    <a:pt x="158" y="384"/>
                  </a:lnTo>
                  <a:lnTo>
                    <a:pt x="156" y="384"/>
                  </a:lnTo>
                  <a:lnTo>
                    <a:pt x="154" y="383"/>
                  </a:lnTo>
                  <a:lnTo>
                    <a:pt x="147" y="384"/>
                  </a:lnTo>
                  <a:lnTo>
                    <a:pt x="146" y="383"/>
                  </a:lnTo>
                  <a:lnTo>
                    <a:pt x="144" y="381"/>
                  </a:lnTo>
                  <a:lnTo>
                    <a:pt x="142" y="380"/>
                  </a:lnTo>
                  <a:lnTo>
                    <a:pt x="140" y="379"/>
                  </a:lnTo>
                  <a:lnTo>
                    <a:pt x="139" y="378"/>
                  </a:lnTo>
                  <a:lnTo>
                    <a:pt x="138" y="378"/>
                  </a:lnTo>
                  <a:lnTo>
                    <a:pt x="136" y="379"/>
                  </a:lnTo>
                  <a:lnTo>
                    <a:pt x="133" y="379"/>
                  </a:lnTo>
                  <a:lnTo>
                    <a:pt x="131" y="379"/>
                  </a:lnTo>
                  <a:lnTo>
                    <a:pt x="130" y="379"/>
                  </a:lnTo>
                  <a:lnTo>
                    <a:pt x="125" y="374"/>
                  </a:lnTo>
                  <a:lnTo>
                    <a:pt x="124" y="373"/>
                  </a:lnTo>
                  <a:lnTo>
                    <a:pt x="122" y="373"/>
                  </a:lnTo>
                  <a:lnTo>
                    <a:pt x="119" y="373"/>
                  </a:lnTo>
                  <a:lnTo>
                    <a:pt x="111" y="370"/>
                  </a:lnTo>
                  <a:lnTo>
                    <a:pt x="108" y="368"/>
                  </a:lnTo>
                  <a:lnTo>
                    <a:pt x="108" y="367"/>
                  </a:lnTo>
                  <a:lnTo>
                    <a:pt x="108" y="366"/>
                  </a:lnTo>
                  <a:lnTo>
                    <a:pt x="107" y="367"/>
                  </a:lnTo>
                  <a:lnTo>
                    <a:pt x="106" y="368"/>
                  </a:lnTo>
                  <a:lnTo>
                    <a:pt x="105" y="369"/>
                  </a:lnTo>
                  <a:lnTo>
                    <a:pt x="105" y="369"/>
                  </a:lnTo>
                  <a:lnTo>
                    <a:pt x="104" y="369"/>
                  </a:lnTo>
                  <a:lnTo>
                    <a:pt x="103" y="368"/>
                  </a:lnTo>
                  <a:lnTo>
                    <a:pt x="102" y="368"/>
                  </a:lnTo>
                  <a:lnTo>
                    <a:pt x="103" y="366"/>
                  </a:lnTo>
                  <a:lnTo>
                    <a:pt x="104" y="364"/>
                  </a:lnTo>
                  <a:lnTo>
                    <a:pt x="104" y="362"/>
                  </a:lnTo>
                  <a:lnTo>
                    <a:pt x="104" y="360"/>
                  </a:lnTo>
                  <a:lnTo>
                    <a:pt x="102" y="359"/>
                  </a:lnTo>
                  <a:lnTo>
                    <a:pt x="99" y="359"/>
                  </a:lnTo>
                  <a:lnTo>
                    <a:pt x="97" y="359"/>
                  </a:lnTo>
                  <a:lnTo>
                    <a:pt x="95" y="358"/>
                  </a:lnTo>
                  <a:lnTo>
                    <a:pt x="93" y="357"/>
                  </a:lnTo>
                  <a:lnTo>
                    <a:pt x="92" y="355"/>
                  </a:lnTo>
                  <a:lnTo>
                    <a:pt x="92" y="353"/>
                  </a:lnTo>
                  <a:lnTo>
                    <a:pt x="97" y="352"/>
                  </a:lnTo>
                  <a:lnTo>
                    <a:pt x="102" y="347"/>
                  </a:lnTo>
                  <a:lnTo>
                    <a:pt x="106" y="327"/>
                  </a:lnTo>
                  <a:lnTo>
                    <a:pt x="109" y="304"/>
                  </a:lnTo>
                  <a:lnTo>
                    <a:pt x="112" y="299"/>
                  </a:lnTo>
                  <a:lnTo>
                    <a:pt x="115" y="298"/>
                  </a:lnTo>
                  <a:lnTo>
                    <a:pt x="112" y="295"/>
                  </a:lnTo>
                  <a:lnTo>
                    <a:pt x="111" y="296"/>
                  </a:lnTo>
                  <a:lnTo>
                    <a:pt x="110" y="298"/>
                  </a:lnTo>
                  <a:lnTo>
                    <a:pt x="109" y="299"/>
                  </a:lnTo>
                  <a:lnTo>
                    <a:pt x="111" y="277"/>
                  </a:lnTo>
                  <a:lnTo>
                    <a:pt x="112" y="269"/>
                  </a:lnTo>
                  <a:lnTo>
                    <a:pt x="114" y="261"/>
                  </a:lnTo>
                  <a:lnTo>
                    <a:pt x="119" y="264"/>
                  </a:lnTo>
                  <a:lnTo>
                    <a:pt x="122" y="268"/>
                  </a:lnTo>
                  <a:lnTo>
                    <a:pt x="124" y="270"/>
                  </a:lnTo>
                  <a:lnTo>
                    <a:pt x="127" y="280"/>
                  </a:lnTo>
                  <a:lnTo>
                    <a:pt x="128" y="282"/>
                  </a:lnTo>
                  <a:lnTo>
                    <a:pt x="131" y="284"/>
                  </a:lnTo>
                  <a:lnTo>
                    <a:pt x="130" y="282"/>
                  </a:lnTo>
                  <a:lnTo>
                    <a:pt x="128" y="280"/>
                  </a:lnTo>
                  <a:lnTo>
                    <a:pt x="125" y="267"/>
                  </a:lnTo>
                  <a:lnTo>
                    <a:pt x="123" y="264"/>
                  </a:lnTo>
                  <a:lnTo>
                    <a:pt x="121" y="261"/>
                  </a:lnTo>
                  <a:lnTo>
                    <a:pt x="112" y="254"/>
                  </a:lnTo>
                  <a:lnTo>
                    <a:pt x="111" y="253"/>
                  </a:lnTo>
                  <a:lnTo>
                    <a:pt x="110" y="250"/>
                  </a:lnTo>
                  <a:lnTo>
                    <a:pt x="113" y="250"/>
                  </a:lnTo>
                  <a:lnTo>
                    <a:pt x="116" y="252"/>
                  </a:lnTo>
                  <a:lnTo>
                    <a:pt x="116" y="250"/>
                  </a:lnTo>
                  <a:lnTo>
                    <a:pt x="115" y="249"/>
                  </a:lnTo>
                  <a:lnTo>
                    <a:pt x="114" y="243"/>
                  </a:lnTo>
                  <a:lnTo>
                    <a:pt x="113" y="231"/>
                  </a:lnTo>
                  <a:lnTo>
                    <a:pt x="113" y="229"/>
                  </a:lnTo>
                  <a:lnTo>
                    <a:pt x="112" y="226"/>
                  </a:lnTo>
                  <a:lnTo>
                    <a:pt x="109" y="225"/>
                  </a:lnTo>
                  <a:lnTo>
                    <a:pt x="107" y="225"/>
                  </a:lnTo>
                  <a:lnTo>
                    <a:pt x="105" y="224"/>
                  </a:lnTo>
                  <a:lnTo>
                    <a:pt x="92" y="217"/>
                  </a:lnTo>
                  <a:lnTo>
                    <a:pt x="88" y="209"/>
                  </a:lnTo>
                  <a:lnTo>
                    <a:pt x="84" y="203"/>
                  </a:lnTo>
                  <a:lnTo>
                    <a:pt x="83" y="201"/>
                  </a:lnTo>
                  <a:lnTo>
                    <a:pt x="83" y="198"/>
                  </a:lnTo>
                  <a:lnTo>
                    <a:pt x="85" y="193"/>
                  </a:lnTo>
                  <a:lnTo>
                    <a:pt x="83" y="190"/>
                  </a:lnTo>
                  <a:lnTo>
                    <a:pt x="81" y="189"/>
                  </a:lnTo>
                  <a:lnTo>
                    <a:pt x="80" y="187"/>
                  </a:lnTo>
                  <a:lnTo>
                    <a:pt x="81" y="185"/>
                  </a:lnTo>
                  <a:lnTo>
                    <a:pt x="82" y="183"/>
                  </a:lnTo>
                  <a:lnTo>
                    <a:pt x="85" y="182"/>
                  </a:lnTo>
                  <a:lnTo>
                    <a:pt x="88" y="183"/>
                  </a:lnTo>
                  <a:lnTo>
                    <a:pt x="91" y="184"/>
                  </a:lnTo>
                  <a:lnTo>
                    <a:pt x="94" y="185"/>
                  </a:lnTo>
                  <a:lnTo>
                    <a:pt x="87" y="181"/>
                  </a:lnTo>
                  <a:lnTo>
                    <a:pt x="75" y="182"/>
                  </a:lnTo>
                  <a:lnTo>
                    <a:pt x="72" y="182"/>
                  </a:lnTo>
                  <a:lnTo>
                    <a:pt x="70" y="181"/>
                  </a:lnTo>
                  <a:lnTo>
                    <a:pt x="69" y="177"/>
                  </a:lnTo>
                  <a:lnTo>
                    <a:pt x="71" y="176"/>
                  </a:lnTo>
                  <a:lnTo>
                    <a:pt x="72" y="173"/>
                  </a:lnTo>
                  <a:lnTo>
                    <a:pt x="71" y="171"/>
                  </a:lnTo>
                  <a:lnTo>
                    <a:pt x="69" y="171"/>
                  </a:lnTo>
                  <a:lnTo>
                    <a:pt x="65" y="171"/>
                  </a:lnTo>
                  <a:lnTo>
                    <a:pt x="62" y="171"/>
                  </a:lnTo>
                  <a:lnTo>
                    <a:pt x="61" y="170"/>
                  </a:lnTo>
                  <a:lnTo>
                    <a:pt x="63" y="167"/>
                  </a:lnTo>
                  <a:lnTo>
                    <a:pt x="61" y="166"/>
                  </a:lnTo>
                  <a:lnTo>
                    <a:pt x="59" y="167"/>
                  </a:lnTo>
                  <a:lnTo>
                    <a:pt x="56" y="167"/>
                  </a:lnTo>
                  <a:lnTo>
                    <a:pt x="53" y="166"/>
                  </a:lnTo>
                  <a:lnTo>
                    <a:pt x="50" y="163"/>
                  </a:lnTo>
                  <a:lnTo>
                    <a:pt x="48" y="163"/>
                  </a:lnTo>
                  <a:lnTo>
                    <a:pt x="46" y="163"/>
                  </a:lnTo>
                  <a:lnTo>
                    <a:pt x="44" y="162"/>
                  </a:lnTo>
                  <a:lnTo>
                    <a:pt x="42" y="162"/>
                  </a:lnTo>
                  <a:lnTo>
                    <a:pt x="41" y="162"/>
                  </a:lnTo>
                  <a:lnTo>
                    <a:pt x="39" y="160"/>
                  </a:lnTo>
                  <a:lnTo>
                    <a:pt x="26" y="156"/>
                  </a:lnTo>
                  <a:lnTo>
                    <a:pt x="21" y="156"/>
                  </a:lnTo>
                  <a:lnTo>
                    <a:pt x="16" y="158"/>
                  </a:lnTo>
                  <a:lnTo>
                    <a:pt x="14" y="157"/>
                  </a:lnTo>
                  <a:lnTo>
                    <a:pt x="12" y="154"/>
                  </a:lnTo>
                  <a:lnTo>
                    <a:pt x="10" y="150"/>
                  </a:lnTo>
                  <a:lnTo>
                    <a:pt x="2" y="147"/>
                  </a:lnTo>
                  <a:lnTo>
                    <a:pt x="4" y="145"/>
                  </a:lnTo>
                  <a:lnTo>
                    <a:pt x="7" y="144"/>
                  </a:lnTo>
                  <a:lnTo>
                    <a:pt x="12" y="143"/>
                  </a:lnTo>
                  <a:lnTo>
                    <a:pt x="13" y="141"/>
                  </a:lnTo>
                  <a:lnTo>
                    <a:pt x="10" y="139"/>
                  </a:lnTo>
                  <a:lnTo>
                    <a:pt x="7" y="138"/>
                  </a:lnTo>
                  <a:lnTo>
                    <a:pt x="6" y="137"/>
                  </a:lnTo>
                  <a:lnTo>
                    <a:pt x="5" y="135"/>
                  </a:lnTo>
                  <a:lnTo>
                    <a:pt x="7" y="134"/>
                  </a:lnTo>
                  <a:lnTo>
                    <a:pt x="8" y="135"/>
                  </a:lnTo>
                  <a:lnTo>
                    <a:pt x="11" y="135"/>
                  </a:lnTo>
                  <a:lnTo>
                    <a:pt x="16" y="135"/>
                  </a:lnTo>
                  <a:lnTo>
                    <a:pt x="14" y="133"/>
                  </a:lnTo>
                  <a:lnTo>
                    <a:pt x="12" y="132"/>
                  </a:lnTo>
                  <a:lnTo>
                    <a:pt x="11" y="132"/>
                  </a:lnTo>
                  <a:lnTo>
                    <a:pt x="7" y="131"/>
                  </a:lnTo>
                  <a:lnTo>
                    <a:pt x="5" y="132"/>
                  </a:lnTo>
                  <a:lnTo>
                    <a:pt x="1" y="132"/>
                  </a:lnTo>
                  <a:lnTo>
                    <a:pt x="0" y="130"/>
                  </a:lnTo>
                  <a:lnTo>
                    <a:pt x="0" y="128"/>
                  </a:lnTo>
                  <a:lnTo>
                    <a:pt x="1" y="124"/>
                  </a:lnTo>
                  <a:lnTo>
                    <a:pt x="7" y="120"/>
                  </a:lnTo>
                  <a:lnTo>
                    <a:pt x="22" y="116"/>
                  </a:lnTo>
                  <a:lnTo>
                    <a:pt x="28" y="116"/>
                  </a:lnTo>
                  <a:lnTo>
                    <a:pt x="32" y="116"/>
                  </a:lnTo>
                  <a:lnTo>
                    <a:pt x="38" y="113"/>
                  </a:lnTo>
                  <a:lnTo>
                    <a:pt x="40" y="111"/>
                  </a:lnTo>
                  <a:lnTo>
                    <a:pt x="47" y="109"/>
                  </a:lnTo>
                  <a:lnTo>
                    <a:pt x="54" y="112"/>
                  </a:lnTo>
                  <a:lnTo>
                    <a:pt x="61" y="121"/>
                  </a:lnTo>
                  <a:lnTo>
                    <a:pt x="64" y="124"/>
                  </a:lnTo>
                  <a:lnTo>
                    <a:pt x="72" y="118"/>
                  </a:lnTo>
                  <a:lnTo>
                    <a:pt x="83" y="119"/>
                  </a:lnTo>
                  <a:lnTo>
                    <a:pt x="86" y="122"/>
                  </a:lnTo>
                  <a:lnTo>
                    <a:pt x="87" y="119"/>
                  </a:lnTo>
                  <a:lnTo>
                    <a:pt x="89" y="116"/>
                  </a:lnTo>
                  <a:lnTo>
                    <a:pt x="90" y="118"/>
                  </a:lnTo>
                  <a:lnTo>
                    <a:pt x="91" y="119"/>
                  </a:lnTo>
                  <a:lnTo>
                    <a:pt x="103" y="119"/>
                  </a:lnTo>
                  <a:lnTo>
                    <a:pt x="105" y="118"/>
                  </a:lnTo>
                  <a:lnTo>
                    <a:pt x="102" y="116"/>
                  </a:lnTo>
                  <a:lnTo>
                    <a:pt x="99" y="111"/>
                  </a:lnTo>
                  <a:lnTo>
                    <a:pt x="99" y="92"/>
                  </a:lnTo>
                  <a:lnTo>
                    <a:pt x="95" y="87"/>
                  </a:lnTo>
                  <a:lnTo>
                    <a:pt x="92" y="78"/>
                  </a:lnTo>
                  <a:lnTo>
                    <a:pt x="90" y="74"/>
                  </a:lnTo>
                  <a:lnTo>
                    <a:pt x="90" y="72"/>
                  </a:lnTo>
                  <a:lnTo>
                    <a:pt x="90" y="69"/>
                  </a:lnTo>
                  <a:lnTo>
                    <a:pt x="95" y="69"/>
                  </a:lnTo>
                  <a:lnTo>
                    <a:pt x="99" y="70"/>
                  </a:lnTo>
                  <a:lnTo>
                    <a:pt x="106" y="68"/>
                  </a:lnTo>
                  <a:lnTo>
                    <a:pt x="109" y="69"/>
                  </a:lnTo>
                  <a:lnTo>
                    <a:pt x="109" y="73"/>
                  </a:lnTo>
                  <a:lnTo>
                    <a:pt x="110" y="78"/>
                  </a:lnTo>
                  <a:lnTo>
                    <a:pt x="111" y="81"/>
                  </a:lnTo>
                  <a:lnTo>
                    <a:pt x="113" y="83"/>
                  </a:lnTo>
                  <a:lnTo>
                    <a:pt x="118" y="83"/>
                  </a:lnTo>
                  <a:lnTo>
                    <a:pt x="124" y="85"/>
                  </a:lnTo>
                  <a:lnTo>
                    <a:pt x="132" y="85"/>
                  </a:lnTo>
                  <a:lnTo>
                    <a:pt x="143" y="88"/>
                  </a:lnTo>
                  <a:lnTo>
                    <a:pt x="148" y="86"/>
                  </a:lnTo>
                  <a:lnTo>
                    <a:pt x="152" y="83"/>
                  </a:lnTo>
                  <a:lnTo>
                    <a:pt x="161" y="80"/>
                  </a:lnTo>
                  <a:lnTo>
                    <a:pt x="162" y="79"/>
                  </a:lnTo>
                  <a:lnTo>
                    <a:pt x="157" y="80"/>
                  </a:lnTo>
                  <a:lnTo>
                    <a:pt x="152" y="78"/>
                  </a:lnTo>
                  <a:lnTo>
                    <a:pt x="151" y="75"/>
                  </a:lnTo>
                  <a:lnTo>
                    <a:pt x="152" y="73"/>
                  </a:lnTo>
                  <a:lnTo>
                    <a:pt x="154" y="68"/>
                  </a:lnTo>
                  <a:lnTo>
                    <a:pt x="167" y="61"/>
                  </a:lnTo>
                  <a:lnTo>
                    <a:pt x="177" y="58"/>
                  </a:lnTo>
                  <a:lnTo>
                    <a:pt x="187" y="54"/>
                  </a:lnTo>
                  <a:lnTo>
                    <a:pt x="192" y="50"/>
                  </a:lnTo>
                  <a:lnTo>
                    <a:pt x="195" y="44"/>
                  </a:lnTo>
                  <a:lnTo>
                    <a:pt x="196" y="43"/>
                  </a:lnTo>
                  <a:lnTo>
                    <a:pt x="198" y="42"/>
                  </a:lnTo>
                  <a:lnTo>
                    <a:pt x="196" y="40"/>
                  </a:lnTo>
                  <a:lnTo>
                    <a:pt x="197" y="18"/>
                  </a:lnTo>
                  <a:lnTo>
                    <a:pt x="198" y="14"/>
                  </a:lnTo>
                  <a:lnTo>
                    <a:pt x="200" y="11"/>
                  </a:lnTo>
                  <a:lnTo>
                    <a:pt x="203" y="8"/>
                  </a:lnTo>
                  <a:lnTo>
                    <a:pt x="208" y="6"/>
                  </a:lnTo>
                  <a:lnTo>
                    <a:pt x="224" y="2"/>
                  </a:lnTo>
                  <a:lnTo>
                    <a:pt x="227" y="0"/>
                  </a:lnTo>
                  <a:lnTo>
                    <a:pt x="227" y="3"/>
                  </a:lnTo>
                  <a:lnTo>
                    <a:pt x="228" y="6"/>
                  </a:lnTo>
                  <a:lnTo>
                    <a:pt x="229" y="7"/>
                  </a:lnTo>
                  <a:lnTo>
                    <a:pt x="228" y="9"/>
                  </a:lnTo>
                  <a:lnTo>
                    <a:pt x="229" y="11"/>
                  </a:lnTo>
                  <a:lnTo>
                    <a:pt x="231" y="14"/>
                  </a:lnTo>
                  <a:lnTo>
                    <a:pt x="234" y="17"/>
                  </a:lnTo>
                  <a:lnTo>
                    <a:pt x="237" y="19"/>
                  </a:lnTo>
                  <a:lnTo>
                    <a:pt x="237" y="19"/>
                  </a:lnTo>
                  <a:close/>
                  <a:moveTo>
                    <a:pt x="111" y="244"/>
                  </a:moveTo>
                  <a:lnTo>
                    <a:pt x="111" y="244"/>
                  </a:lnTo>
                  <a:lnTo>
                    <a:pt x="110" y="248"/>
                  </a:lnTo>
                  <a:lnTo>
                    <a:pt x="108" y="245"/>
                  </a:lnTo>
                  <a:lnTo>
                    <a:pt x="105" y="241"/>
                  </a:lnTo>
                  <a:lnTo>
                    <a:pt x="105" y="238"/>
                  </a:lnTo>
                  <a:lnTo>
                    <a:pt x="105" y="238"/>
                  </a:lnTo>
                  <a:lnTo>
                    <a:pt x="108" y="240"/>
                  </a:lnTo>
                  <a:lnTo>
                    <a:pt x="111" y="244"/>
                  </a:lnTo>
                  <a:close/>
                  <a:moveTo>
                    <a:pt x="444" y="379"/>
                  </a:moveTo>
                  <a:lnTo>
                    <a:pt x="444" y="379"/>
                  </a:lnTo>
                  <a:lnTo>
                    <a:pt x="443" y="385"/>
                  </a:lnTo>
                  <a:lnTo>
                    <a:pt x="444" y="387"/>
                  </a:lnTo>
                  <a:lnTo>
                    <a:pt x="445" y="388"/>
                  </a:lnTo>
                  <a:lnTo>
                    <a:pt x="445" y="390"/>
                  </a:lnTo>
                  <a:lnTo>
                    <a:pt x="446" y="406"/>
                  </a:lnTo>
                  <a:lnTo>
                    <a:pt x="446" y="407"/>
                  </a:lnTo>
                  <a:lnTo>
                    <a:pt x="442" y="414"/>
                  </a:lnTo>
                  <a:lnTo>
                    <a:pt x="441" y="416"/>
                  </a:lnTo>
                  <a:lnTo>
                    <a:pt x="441" y="424"/>
                  </a:lnTo>
                  <a:lnTo>
                    <a:pt x="440" y="426"/>
                  </a:lnTo>
                  <a:lnTo>
                    <a:pt x="439" y="428"/>
                  </a:lnTo>
                  <a:lnTo>
                    <a:pt x="437" y="435"/>
                  </a:lnTo>
                  <a:lnTo>
                    <a:pt x="435" y="438"/>
                  </a:lnTo>
                  <a:lnTo>
                    <a:pt x="429" y="435"/>
                  </a:lnTo>
                  <a:lnTo>
                    <a:pt x="425" y="433"/>
                  </a:lnTo>
                  <a:lnTo>
                    <a:pt x="423" y="430"/>
                  </a:lnTo>
                  <a:lnTo>
                    <a:pt x="423" y="428"/>
                  </a:lnTo>
                  <a:lnTo>
                    <a:pt x="425" y="427"/>
                  </a:lnTo>
                  <a:lnTo>
                    <a:pt x="425" y="425"/>
                  </a:lnTo>
                  <a:lnTo>
                    <a:pt x="422" y="424"/>
                  </a:lnTo>
                  <a:lnTo>
                    <a:pt x="420" y="423"/>
                  </a:lnTo>
                  <a:lnTo>
                    <a:pt x="420" y="421"/>
                  </a:lnTo>
                  <a:lnTo>
                    <a:pt x="421" y="418"/>
                  </a:lnTo>
                  <a:lnTo>
                    <a:pt x="421" y="416"/>
                  </a:lnTo>
                  <a:lnTo>
                    <a:pt x="419" y="416"/>
                  </a:lnTo>
                  <a:lnTo>
                    <a:pt x="417" y="416"/>
                  </a:lnTo>
                  <a:lnTo>
                    <a:pt x="417" y="414"/>
                  </a:lnTo>
                  <a:lnTo>
                    <a:pt x="418" y="413"/>
                  </a:lnTo>
                  <a:lnTo>
                    <a:pt x="420" y="411"/>
                  </a:lnTo>
                  <a:lnTo>
                    <a:pt x="419" y="409"/>
                  </a:lnTo>
                  <a:lnTo>
                    <a:pt x="418" y="408"/>
                  </a:lnTo>
                  <a:lnTo>
                    <a:pt x="416" y="406"/>
                  </a:lnTo>
                  <a:lnTo>
                    <a:pt x="415" y="404"/>
                  </a:lnTo>
                  <a:lnTo>
                    <a:pt x="417" y="402"/>
                  </a:lnTo>
                  <a:lnTo>
                    <a:pt x="419" y="401"/>
                  </a:lnTo>
                  <a:lnTo>
                    <a:pt x="417" y="398"/>
                  </a:lnTo>
                  <a:lnTo>
                    <a:pt x="416" y="398"/>
                  </a:lnTo>
                  <a:lnTo>
                    <a:pt x="415" y="398"/>
                  </a:lnTo>
                  <a:lnTo>
                    <a:pt x="416" y="397"/>
                  </a:lnTo>
                  <a:lnTo>
                    <a:pt x="418" y="395"/>
                  </a:lnTo>
                  <a:lnTo>
                    <a:pt x="420" y="390"/>
                  </a:lnTo>
                  <a:lnTo>
                    <a:pt x="423" y="387"/>
                  </a:lnTo>
                  <a:lnTo>
                    <a:pt x="429" y="386"/>
                  </a:lnTo>
                  <a:lnTo>
                    <a:pt x="430" y="385"/>
                  </a:lnTo>
                  <a:lnTo>
                    <a:pt x="432" y="383"/>
                  </a:lnTo>
                  <a:lnTo>
                    <a:pt x="433" y="382"/>
                  </a:lnTo>
                  <a:lnTo>
                    <a:pt x="435" y="382"/>
                  </a:lnTo>
                  <a:lnTo>
                    <a:pt x="437" y="383"/>
                  </a:lnTo>
                  <a:lnTo>
                    <a:pt x="438" y="384"/>
                  </a:lnTo>
                  <a:lnTo>
                    <a:pt x="439" y="383"/>
                  </a:lnTo>
                  <a:lnTo>
                    <a:pt x="439" y="380"/>
                  </a:lnTo>
                  <a:lnTo>
                    <a:pt x="439" y="379"/>
                  </a:lnTo>
                  <a:lnTo>
                    <a:pt x="439" y="373"/>
                  </a:lnTo>
                  <a:lnTo>
                    <a:pt x="440" y="370"/>
                  </a:lnTo>
                  <a:lnTo>
                    <a:pt x="442" y="370"/>
                  </a:lnTo>
                  <a:lnTo>
                    <a:pt x="443" y="371"/>
                  </a:lnTo>
                  <a:lnTo>
                    <a:pt x="443" y="373"/>
                  </a:lnTo>
                  <a:lnTo>
                    <a:pt x="444" y="377"/>
                  </a:lnTo>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62" name="Untied Kingdom">
              <a:extLst>
                <a:ext uri="{FF2B5EF4-FFF2-40B4-BE49-F238E27FC236}">
                  <a16:creationId xmlns:a16="http://schemas.microsoft.com/office/drawing/2014/main" id="{F865DD1B-AD0E-471F-AC37-3CEFE4C1FB52}"/>
                </a:ext>
              </a:extLst>
            </p:cNvPr>
            <p:cNvSpPr>
              <a:spLocks noEditPoints="1"/>
            </p:cNvSpPr>
            <p:nvPr/>
          </p:nvSpPr>
          <p:spPr bwMode="auto">
            <a:xfrm>
              <a:off x="4230506" y="2725040"/>
              <a:ext cx="885480" cy="1720295"/>
            </a:xfrm>
            <a:custGeom>
              <a:avLst/>
              <a:gdLst>
                <a:gd name="T0" fmla="*/ 123 w 309"/>
                <a:gd name="T1" fmla="*/ 432 h 598"/>
                <a:gd name="T2" fmla="*/ 60 w 309"/>
                <a:gd name="T3" fmla="*/ 331 h 598"/>
                <a:gd name="T4" fmla="*/ 83 w 309"/>
                <a:gd name="T5" fmla="*/ 373 h 598"/>
                <a:gd name="T6" fmla="*/ 63 w 309"/>
                <a:gd name="T7" fmla="*/ 394 h 598"/>
                <a:gd name="T8" fmla="*/ 38 w 309"/>
                <a:gd name="T9" fmla="*/ 377 h 598"/>
                <a:gd name="T10" fmla="*/ 8 w 309"/>
                <a:gd name="T11" fmla="*/ 382 h 598"/>
                <a:gd name="T12" fmla="*/ 14 w 309"/>
                <a:gd name="T13" fmla="*/ 358 h 598"/>
                <a:gd name="T14" fmla="*/ 52 w 309"/>
                <a:gd name="T15" fmla="*/ 330 h 598"/>
                <a:gd name="T16" fmla="*/ 95 w 309"/>
                <a:gd name="T17" fmla="*/ 319 h 598"/>
                <a:gd name="T18" fmla="*/ 52 w 309"/>
                <a:gd name="T19" fmla="*/ 305 h 598"/>
                <a:gd name="T20" fmla="*/ 65 w 309"/>
                <a:gd name="T21" fmla="*/ 297 h 598"/>
                <a:gd name="T22" fmla="*/ 57 w 309"/>
                <a:gd name="T23" fmla="*/ 270 h 598"/>
                <a:gd name="T24" fmla="*/ 48 w 309"/>
                <a:gd name="T25" fmla="*/ 255 h 598"/>
                <a:gd name="T26" fmla="*/ 23 w 309"/>
                <a:gd name="T27" fmla="*/ 232 h 598"/>
                <a:gd name="T28" fmla="*/ 27 w 309"/>
                <a:gd name="T29" fmla="*/ 225 h 598"/>
                <a:gd name="T30" fmla="*/ 63 w 309"/>
                <a:gd name="T31" fmla="*/ 214 h 598"/>
                <a:gd name="T32" fmla="*/ 57 w 309"/>
                <a:gd name="T33" fmla="*/ 220 h 598"/>
                <a:gd name="T34" fmla="*/ 57 w 309"/>
                <a:gd name="T35" fmla="*/ 193 h 598"/>
                <a:gd name="T36" fmla="*/ 27 w 309"/>
                <a:gd name="T37" fmla="*/ 194 h 598"/>
                <a:gd name="T38" fmla="*/ 39 w 309"/>
                <a:gd name="T39" fmla="*/ 187 h 598"/>
                <a:gd name="T40" fmla="*/ 33 w 309"/>
                <a:gd name="T41" fmla="*/ 168 h 598"/>
                <a:gd name="T42" fmla="*/ 60 w 309"/>
                <a:gd name="T43" fmla="*/ 144 h 598"/>
                <a:gd name="T44" fmla="*/ 134 w 309"/>
                <a:gd name="T45" fmla="*/ 184 h 598"/>
                <a:gd name="T46" fmla="*/ 196 w 309"/>
                <a:gd name="T47" fmla="*/ 196 h 598"/>
                <a:gd name="T48" fmla="*/ 157 w 309"/>
                <a:gd name="T49" fmla="*/ 264 h 598"/>
                <a:gd name="T50" fmla="*/ 139 w 309"/>
                <a:gd name="T51" fmla="*/ 286 h 598"/>
                <a:gd name="T52" fmla="*/ 218 w 309"/>
                <a:gd name="T53" fmla="*/ 362 h 598"/>
                <a:gd name="T54" fmla="*/ 252 w 309"/>
                <a:gd name="T55" fmla="*/ 415 h 598"/>
                <a:gd name="T56" fmla="*/ 264 w 309"/>
                <a:gd name="T57" fmla="*/ 459 h 598"/>
                <a:gd name="T58" fmla="*/ 306 w 309"/>
                <a:gd name="T59" fmla="*/ 486 h 598"/>
                <a:gd name="T60" fmla="*/ 283 w 309"/>
                <a:gd name="T61" fmla="*/ 518 h 598"/>
                <a:gd name="T62" fmla="*/ 298 w 309"/>
                <a:gd name="T63" fmla="*/ 535 h 598"/>
                <a:gd name="T64" fmla="*/ 223 w 309"/>
                <a:gd name="T65" fmla="*/ 559 h 598"/>
                <a:gd name="T66" fmla="*/ 178 w 309"/>
                <a:gd name="T67" fmla="*/ 570 h 598"/>
                <a:gd name="T68" fmla="*/ 123 w 309"/>
                <a:gd name="T69" fmla="*/ 581 h 598"/>
                <a:gd name="T70" fmla="*/ 80 w 309"/>
                <a:gd name="T71" fmla="*/ 589 h 598"/>
                <a:gd name="T72" fmla="*/ 142 w 309"/>
                <a:gd name="T73" fmla="*/ 539 h 598"/>
                <a:gd name="T74" fmla="*/ 151 w 309"/>
                <a:gd name="T75" fmla="*/ 531 h 598"/>
                <a:gd name="T76" fmla="*/ 101 w 309"/>
                <a:gd name="T77" fmla="*/ 519 h 598"/>
                <a:gd name="T78" fmla="*/ 128 w 309"/>
                <a:gd name="T79" fmla="*/ 472 h 598"/>
                <a:gd name="T80" fmla="*/ 117 w 309"/>
                <a:gd name="T81" fmla="*/ 448 h 598"/>
                <a:gd name="T82" fmla="*/ 168 w 309"/>
                <a:gd name="T83" fmla="*/ 433 h 598"/>
                <a:gd name="T84" fmla="*/ 165 w 309"/>
                <a:gd name="T85" fmla="*/ 387 h 598"/>
                <a:gd name="T86" fmla="*/ 138 w 309"/>
                <a:gd name="T87" fmla="*/ 350 h 598"/>
                <a:gd name="T88" fmla="*/ 102 w 309"/>
                <a:gd name="T89" fmla="*/ 355 h 598"/>
                <a:gd name="T90" fmla="*/ 102 w 309"/>
                <a:gd name="T91" fmla="*/ 295 h 598"/>
                <a:gd name="T92" fmla="*/ 91 w 309"/>
                <a:gd name="T93" fmla="*/ 294 h 598"/>
                <a:gd name="T94" fmla="*/ 80 w 309"/>
                <a:gd name="T95" fmla="*/ 324 h 598"/>
                <a:gd name="T96" fmla="*/ 81 w 309"/>
                <a:gd name="T97" fmla="*/ 281 h 598"/>
                <a:gd name="T98" fmla="*/ 65 w 309"/>
                <a:gd name="T99" fmla="*/ 249 h 598"/>
                <a:gd name="T100" fmla="*/ 75 w 309"/>
                <a:gd name="T101" fmla="*/ 203 h 598"/>
                <a:gd name="T102" fmla="*/ 85 w 309"/>
                <a:gd name="T103" fmla="*/ 170 h 598"/>
                <a:gd name="T104" fmla="*/ 100 w 309"/>
                <a:gd name="T105" fmla="*/ 139 h 598"/>
                <a:gd name="T106" fmla="*/ 157 w 309"/>
                <a:gd name="T107" fmla="*/ 143 h 598"/>
                <a:gd name="T108" fmla="*/ 148 w 309"/>
                <a:gd name="T109" fmla="*/ 120 h 598"/>
                <a:gd name="T110" fmla="*/ 166 w 309"/>
                <a:gd name="T111" fmla="*/ 121 h 598"/>
                <a:gd name="T112" fmla="*/ 156 w 309"/>
                <a:gd name="T113" fmla="*/ 106 h 598"/>
                <a:gd name="T114" fmla="*/ 165 w 309"/>
                <a:gd name="T115" fmla="*/ 103 h 598"/>
                <a:gd name="T116" fmla="*/ 218 w 309"/>
                <a:gd name="T117" fmla="*/ 27 h 598"/>
                <a:gd name="T118" fmla="*/ 213 w 309"/>
                <a:gd name="T119" fmla="*/ 41 h 598"/>
                <a:gd name="T120" fmla="*/ 206 w 309"/>
                <a:gd name="T121" fmla="*/ 20 h 598"/>
                <a:gd name="T122" fmla="*/ 222 w 309"/>
                <a:gd name="T123" fmla="*/ 16 h 598"/>
                <a:gd name="T124" fmla="*/ 229 w 309"/>
                <a:gd name="T1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9" h="598">
                  <a:moveTo>
                    <a:pt x="221" y="565"/>
                  </a:moveTo>
                  <a:lnTo>
                    <a:pt x="221" y="565"/>
                  </a:lnTo>
                  <a:lnTo>
                    <a:pt x="218" y="567"/>
                  </a:lnTo>
                  <a:lnTo>
                    <a:pt x="217" y="569"/>
                  </a:lnTo>
                  <a:lnTo>
                    <a:pt x="217" y="570"/>
                  </a:lnTo>
                  <a:lnTo>
                    <a:pt x="215" y="570"/>
                  </a:lnTo>
                  <a:lnTo>
                    <a:pt x="213" y="570"/>
                  </a:lnTo>
                  <a:lnTo>
                    <a:pt x="207" y="566"/>
                  </a:lnTo>
                  <a:lnTo>
                    <a:pt x="205" y="566"/>
                  </a:lnTo>
                  <a:lnTo>
                    <a:pt x="207" y="565"/>
                  </a:lnTo>
                  <a:lnTo>
                    <a:pt x="211" y="563"/>
                  </a:lnTo>
                  <a:lnTo>
                    <a:pt x="213" y="561"/>
                  </a:lnTo>
                  <a:lnTo>
                    <a:pt x="218" y="563"/>
                  </a:lnTo>
                  <a:lnTo>
                    <a:pt x="221" y="565"/>
                  </a:lnTo>
                  <a:close/>
                  <a:moveTo>
                    <a:pt x="123" y="432"/>
                  </a:moveTo>
                  <a:lnTo>
                    <a:pt x="123" y="432"/>
                  </a:lnTo>
                  <a:lnTo>
                    <a:pt x="125" y="433"/>
                  </a:lnTo>
                  <a:lnTo>
                    <a:pt x="128" y="433"/>
                  </a:lnTo>
                  <a:lnTo>
                    <a:pt x="127" y="435"/>
                  </a:lnTo>
                  <a:lnTo>
                    <a:pt x="123" y="438"/>
                  </a:lnTo>
                  <a:lnTo>
                    <a:pt x="121" y="440"/>
                  </a:lnTo>
                  <a:lnTo>
                    <a:pt x="118" y="442"/>
                  </a:lnTo>
                  <a:lnTo>
                    <a:pt x="116" y="440"/>
                  </a:lnTo>
                  <a:lnTo>
                    <a:pt x="115" y="440"/>
                  </a:lnTo>
                  <a:lnTo>
                    <a:pt x="112" y="435"/>
                  </a:lnTo>
                  <a:lnTo>
                    <a:pt x="112" y="429"/>
                  </a:lnTo>
                  <a:lnTo>
                    <a:pt x="115" y="427"/>
                  </a:lnTo>
                  <a:lnTo>
                    <a:pt x="120" y="427"/>
                  </a:lnTo>
                  <a:lnTo>
                    <a:pt x="123" y="432"/>
                  </a:lnTo>
                  <a:close/>
                  <a:moveTo>
                    <a:pt x="55" y="330"/>
                  </a:moveTo>
                  <a:lnTo>
                    <a:pt x="55" y="330"/>
                  </a:lnTo>
                  <a:lnTo>
                    <a:pt x="60" y="331"/>
                  </a:lnTo>
                  <a:lnTo>
                    <a:pt x="63" y="331"/>
                  </a:lnTo>
                  <a:lnTo>
                    <a:pt x="66" y="335"/>
                  </a:lnTo>
                  <a:lnTo>
                    <a:pt x="67" y="341"/>
                  </a:lnTo>
                  <a:lnTo>
                    <a:pt x="71" y="348"/>
                  </a:lnTo>
                  <a:lnTo>
                    <a:pt x="76" y="353"/>
                  </a:lnTo>
                  <a:lnTo>
                    <a:pt x="76" y="356"/>
                  </a:lnTo>
                  <a:lnTo>
                    <a:pt x="74" y="358"/>
                  </a:lnTo>
                  <a:lnTo>
                    <a:pt x="71" y="360"/>
                  </a:lnTo>
                  <a:lnTo>
                    <a:pt x="71" y="362"/>
                  </a:lnTo>
                  <a:lnTo>
                    <a:pt x="73" y="361"/>
                  </a:lnTo>
                  <a:lnTo>
                    <a:pt x="75" y="361"/>
                  </a:lnTo>
                  <a:lnTo>
                    <a:pt x="80" y="361"/>
                  </a:lnTo>
                  <a:lnTo>
                    <a:pt x="82" y="364"/>
                  </a:lnTo>
                  <a:lnTo>
                    <a:pt x="83" y="367"/>
                  </a:lnTo>
                  <a:lnTo>
                    <a:pt x="84" y="370"/>
                  </a:lnTo>
                  <a:lnTo>
                    <a:pt x="83" y="373"/>
                  </a:lnTo>
                  <a:lnTo>
                    <a:pt x="82" y="372"/>
                  </a:lnTo>
                  <a:lnTo>
                    <a:pt x="80" y="369"/>
                  </a:lnTo>
                  <a:lnTo>
                    <a:pt x="79" y="368"/>
                  </a:lnTo>
                  <a:lnTo>
                    <a:pt x="77" y="367"/>
                  </a:lnTo>
                  <a:lnTo>
                    <a:pt x="78" y="371"/>
                  </a:lnTo>
                  <a:lnTo>
                    <a:pt x="78" y="376"/>
                  </a:lnTo>
                  <a:lnTo>
                    <a:pt x="78" y="377"/>
                  </a:lnTo>
                  <a:lnTo>
                    <a:pt x="81" y="377"/>
                  </a:lnTo>
                  <a:lnTo>
                    <a:pt x="79" y="382"/>
                  </a:lnTo>
                  <a:lnTo>
                    <a:pt x="76" y="384"/>
                  </a:lnTo>
                  <a:lnTo>
                    <a:pt x="72" y="384"/>
                  </a:lnTo>
                  <a:lnTo>
                    <a:pt x="72" y="386"/>
                  </a:lnTo>
                  <a:lnTo>
                    <a:pt x="71" y="388"/>
                  </a:lnTo>
                  <a:lnTo>
                    <a:pt x="69" y="392"/>
                  </a:lnTo>
                  <a:lnTo>
                    <a:pt x="66" y="394"/>
                  </a:lnTo>
                  <a:lnTo>
                    <a:pt x="63" y="394"/>
                  </a:lnTo>
                  <a:lnTo>
                    <a:pt x="60" y="392"/>
                  </a:lnTo>
                  <a:lnTo>
                    <a:pt x="58" y="392"/>
                  </a:lnTo>
                  <a:lnTo>
                    <a:pt x="56" y="393"/>
                  </a:lnTo>
                  <a:lnTo>
                    <a:pt x="54" y="393"/>
                  </a:lnTo>
                  <a:lnTo>
                    <a:pt x="53" y="393"/>
                  </a:lnTo>
                  <a:lnTo>
                    <a:pt x="50" y="394"/>
                  </a:lnTo>
                  <a:lnTo>
                    <a:pt x="47" y="394"/>
                  </a:lnTo>
                  <a:lnTo>
                    <a:pt x="46" y="392"/>
                  </a:lnTo>
                  <a:lnTo>
                    <a:pt x="47" y="388"/>
                  </a:lnTo>
                  <a:lnTo>
                    <a:pt x="46" y="387"/>
                  </a:lnTo>
                  <a:lnTo>
                    <a:pt x="43" y="386"/>
                  </a:lnTo>
                  <a:lnTo>
                    <a:pt x="42" y="385"/>
                  </a:lnTo>
                  <a:lnTo>
                    <a:pt x="40" y="382"/>
                  </a:lnTo>
                  <a:lnTo>
                    <a:pt x="40" y="381"/>
                  </a:lnTo>
                  <a:lnTo>
                    <a:pt x="40" y="379"/>
                  </a:lnTo>
                  <a:lnTo>
                    <a:pt x="38" y="377"/>
                  </a:lnTo>
                  <a:lnTo>
                    <a:pt x="36" y="375"/>
                  </a:lnTo>
                  <a:lnTo>
                    <a:pt x="34" y="375"/>
                  </a:lnTo>
                  <a:lnTo>
                    <a:pt x="32" y="378"/>
                  </a:lnTo>
                  <a:lnTo>
                    <a:pt x="29" y="381"/>
                  </a:lnTo>
                  <a:lnTo>
                    <a:pt x="30" y="382"/>
                  </a:lnTo>
                  <a:lnTo>
                    <a:pt x="31" y="384"/>
                  </a:lnTo>
                  <a:lnTo>
                    <a:pt x="30" y="385"/>
                  </a:lnTo>
                  <a:lnTo>
                    <a:pt x="26" y="388"/>
                  </a:lnTo>
                  <a:lnTo>
                    <a:pt x="26" y="390"/>
                  </a:lnTo>
                  <a:lnTo>
                    <a:pt x="25" y="390"/>
                  </a:lnTo>
                  <a:lnTo>
                    <a:pt x="23" y="389"/>
                  </a:lnTo>
                  <a:lnTo>
                    <a:pt x="19" y="390"/>
                  </a:lnTo>
                  <a:lnTo>
                    <a:pt x="17" y="389"/>
                  </a:lnTo>
                  <a:lnTo>
                    <a:pt x="15" y="387"/>
                  </a:lnTo>
                  <a:lnTo>
                    <a:pt x="9" y="385"/>
                  </a:lnTo>
                  <a:lnTo>
                    <a:pt x="8" y="382"/>
                  </a:lnTo>
                  <a:lnTo>
                    <a:pt x="7" y="381"/>
                  </a:lnTo>
                  <a:lnTo>
                    <a:pt x="1" y="375"/>
                  </a:lnTo>
                  <a:lnTo>
                    <a:pt x="0" y="373"/>
                  </a:lnTo>
                  <a:lnTo>
                    <a:pt x="1" y="371"/>
                  </a:lnTo>
                  <a:lnTo>
                    <a:pt x="3" y="369"/>
                  </a:lnTo>
                  <a:lnTo>
                    <a:pt x="11" y="366"/>
                  </a:lnTo>
                  <a:lnTo>
                    <a:pt x="12" y="365"/>
                  </a:lnTo>
                  <a:lnTo>
                    <a:pt x="13" y="364"/>
                  </a:lnTo>
                  <a:lnTo>
                    <a:pt x="10" y="363"/>
                  </a:lnTo>
                  <a:lnTo>
                    <a:pt x="8" y="361"/>
                  </a:lnTo>
                  <a:lnTo>
                    <a:pt x="7" y="360"/>
                  </a:lnTo>
                  <a:lnTo>
                    <a:pt x="7" y="359"/>
                  </a:lnTo>
                  <a:lnTo>
                    <a:pt x="9" y="358"/>
                  </a:lnTo>
                  <a:lnTo>
                    <a:pt x="11" y="358"/>
                  </a:lnTo>
                  <a:lnTo>
                    <a:pt x="13" y="359"/>
                  </a:lnTo>
                  <a:lnTo>
                    <a:pt x="14" y="358"/>
                  </a:lnTo>
                  <a:lnTo>
                    <a:pt x="17" y="357"/>
                  </a:lnTo>
                  <a:lnTo>
                    <a:pt x="19" y="356"/>
                  </a:lnTo>
                  <a:lnTo>
                    <a:pt x="20" y="352"/>
                  </a:lnTo>
                  <a:lnTo>
                    <a:pt x="22" y="350"/>
                  </a:lnTo>
                  <a:lnTo>
                    <a:pt x="22" y="348"/>
                  </a:lnTo>
                  <a:lnTo>
                    <a:pt x="23" y="343"/>
                  </a:lnTo>
                  <a:lnTo>
                    <a:pt x="24" y="342"/>
                  </a:lnTo>
                  <a:lnTo>
                    <a:pt x="29" y="338"/>
                  </a:lnTo>
                  <a:lnTo>
                    <a:pt x="30" y="340"/>
                  </a:lnTo>
                  <a:lnTo>
                    <a:pt x="33" y="340"/>
                  </a:lnTo>
                  <a:lnTo>
                    <a:pt x="35" y="339"/>
                  </a:lnTo>
                  <a:lnTo>
                    <a:pt x="37" y="333"/>
                  </a:lnTo>
                  <a:lnTo>
                    <a:pt x="39" y="333"/>
                  </a:lnTo>
                  <a:lnTo>
                    <a:pt x="41" y="333"/>
                  </a:lnTo>
                  <a:lnTo>
                    <a:pt x="45" y="333"/>
                  </a:lnTo>
                  <a:lnTo>
                    <a:pt x="52" y="330"/>
                  </a:lnTo>
                  <a:lnTo>
                    <a:pt x="55" y="330"/>
                  </a:lnTo>
                  <a:close/>
                  <a:moveTo>
                    <a:pt x="95" y="319"/>
                  </a:moveTo>
                  <a:lnTo>
                    <a:pt x="95" y="319"/>
                  </a:lnTo>
                  <a:lnTo>
                    <a:pt x="91" y="319"/>
                  </a:lnTo>
                  <a:lnTo>
                    <a:pt x="90" y="318"/>
                  </a:lnTo>
                  <a:lnTo>
                    <a:pt x="88" y="317"/>
                  </a:lnTo>
                  <a:lnTo>
                    <a:pt x="86" y="309"/>
                  </a:lnTo>
                  <a:lnTo>
                    <a:pt x="87" y="307"/>
                  </a:lnTo>
                  <a:lnTo>
                    <a:pt x="87" y="305"/>
                  </a:lnTo>
                  <a:lnTo>
                    <a:pt x="88" y="304"/>
                  </a:lnTo>
                  <a:lnTo>
                    <a:pt x="90" y="304"/>
                  </a:lnTo>
                  <a:lnTo>
                    <a:pt x="92" y="305"/>
                  </a:lnTo>
                  <a:lnTo>
                    <a:pt x="93" y="307"/>
                  </a:lnTo>
                  <a:lnTo>
                    <a:pt x="95" y="312"/>
                  </a:lnTo>
                  <a:lnTo>
                    <a:pt x="95" y="316"/>
                  </a:lnTo>
                  <a:lnTo>
                    <a:pt x="95" y="319"/>
                  </a:lnTo>
                  <a:close/>
                  <a:moveTo>
                    <a:pt x="63" y="292"/>
                  </a:moveTo>
                  <a:lnTo>
                    <a:pt x="63" y="292"/>
                  </a:lnTo>
                  <a:lnTo>
                    <a:pt x="64" y="299"/>
                  </a:lnTo>
                  <a:lnTo>
                    <a:pt x="65" y="304"/>
                  </a:lnTo>
                  <a:lnTo>
                    <a:pt x="65" y="305"/>
                  </a:lnTo>
                  <a:lnTo>
                    <a:pt x="64" y="307"/>
                  </a:lnTo>
                  <a:lnTo>
                    <a:pt x="59" y="310"/>
                  </a:lnTo>
                  <a:lnTo>
                    <a:pt x="58" y="310"/>
                  </a:lnTo>
                  <a:lnTo>
                    <a:pt x="57" y="309"/>
                  </a:lnTo>
                  <a:lnTo>
                    <a:pt x="59" y="306"/>
                  </a:lnTo>
                  <a:lnTo>
                    <a:pt x="58" y="303"/>
                  </a:lnTo>
                  <a:lnTo>
                    <a:pt x="58" y="301"/>
                  </a:lnTo>
                  <a:lnTo>
                    <a:pt x="58" y="300"/>
                  </a:lnTo>
                  <a:lnTo>
                    <a:pt x="57" y="301"/>
                  </a:lnTo>
                  <a:lnTo>
                    <a:pt x="53" y="304"/>
                  </a:lnTo>
                  <a:lnTo>
                    <a:pt x="52" y="305"/>
                  </a:lnTo>
                  <a:lnTo>
                    <a:pt x="52" y="304"/>
                  </a:lnTo>
                  <a:lnTo>
                    <a:pt x="52" y="301"/>
                  </a:lnTo>
                  <a:lnTo>
                    <a:pt x="53" y="299"/>
                  </a:lnTo>
                  <a:lnTo>
                    <a:pt x="53" y="297"/>
                  </a:lnTo>
                  <a:lnTo>
                    <a:pt x="54" y="296"/>
                  </a:lnTo>
                  <a:lnTo>
                    <a:pt x="55" y="295"/>
                  </a:lnTo>
                  <a:lnTo>
                    <a:pt x="56" y="295"/>
                  </a:lnTo>
                  <a:lnTo>
                    <a:pt x="57" y="296"/>
                  </a:lnTo>
                  <a:lnTo>
                    <a:pt x="60" y="293"/>
                  </a:lnTo>
                  <a:lnTo>
                    <a:pt x="63" y="292"/>
                  </a:lnTo>
                  <a:close/>
                  <a:moveTo>
                    <a:pt x="68" y="298"/>
                  </a:moveTo>
                  <a:lnTo>
                    <a:pt x="68" y="298"/>
                  </a:lnTo>
                  <a:lnTo>
                    <a:pt x="67" y="299"/>
                  </a:lnTo>
                  <a:lnTo>
                    <a:pt x="66" y="299"/>
                  </a:lnTo>
                  <a:lnTo>
                    <a:pt x="65" y="298"/>
                  </a:lnTo>
                  <a:lnTo>
                    <a:pt x="65" y="297"/>
                  </a:lnTo>
                  <a:lnTo>
                    <a:pt x="65" y="294"/>
                  </a:lnTo>
                  <a:lnTo>
                    <a:pt x="66" y="292"/>
                  </a:lnTo>
                  <a:lnTo>
                    <a:pt x="70" y="290"/>
                  </a:lnTo>
                  <a:lnTo>
                    <a:pt x="68" y="289"/>
                  </a:lnTo>
                  <a:lnTo>
                    <a:pt x="68" y="288"/>
                  </a:lnTo>
                  <a:lnTo>
                    <a:pt x="69" y="286"/>
                  </a:lnTo>
                  <a:lnTo>
                    <a:pt x="73" y="282"/>
                  </a:lnTo>
                  <a:lnTo>
                    <a:pt x="74" y="281"/>
                  </a:lnTo>
                  <a:lnTo>
                    <a:pt x="76" y="281"/>
                  </a:lnTo>
                  <a:lnTo>
                    <a:pt x="73" y="288"/>
                  </a:lnTo>
                  <a:lnTo>
                    <a:pt x="68" y="298"/>
                  </a:lnTo>
                  <a:close/>
                  <a:moveTo>
                    <a:pt x="74" y="269"/>
                  </a:moveTo>
                  <a:lnTo>
                    <a:pt x="74" y="269"/>
                  </a:lnTo>
                  <a:lnTo>
                    <a:pt x="62" y="272"/>
                  </a:lnTo>
                  <a:lnTo>
                    <a:pt x="57" y="272"/>
                  </a:lnTo>
                  <a:lnTo>
                    <a:pt x="57" y="270"/>
                  </a:lnTo>
                  <a:lnTo>
                    <a:pt x="58" y="269"/>
                  </a:lnTo>
                  <a:lnTo>
                    <a:pt x="61" y="268"/>
                  </a:lnTo>
                  <a:lnTo>
                    <a:pt x="63" y="261"/>
                  </a:lnTo>
                  <a:lnTo>
                    <a:pt x="57" y="257"/>
                  </a:lnTo>
                  <a:lnTo>
                    <a:pt x="57" y="256"/>
                  </a:lnTo>
                  <a:lnTo>
                    <a:pt x="57" y="255"/>
                  </a:lnTo>
                  <a:lnTo>
                    <a:pt x="58" y="254"/>
                  </a:lnTo>
                  <a:lnTo>
                    <a:pt x="61" y="252"/>
                  </a:lnTo>
                  <a:lnTo>
                    <a:pt x="63" y="252"/>
                  </a:lnTo>
                  <a:lnTo>
                    <a:pt x="64" y="252"/>
                  </a:lnTo>
                  <a:lnTo>
                    <a:pt x="66" y="254"/>
                  </a:lnTo>
                  <a:lnTo>
                    <a:pt x="69" y="258"/>
                  </a:lnTo>
                  <a:lnTo>
                    <a:pt x="72" y="259"/>
                  </a:lnTo>
                  <a:lnTo>
                    <a:pt x="75" y="261"/>
                  </a:lnTo>
                  <a:lnTo>
                    <a:pt x="74" y="269"/>
                  </a:lnTo>
                  <a:close/>
                  <a:moveTo>
                    <a:pt x="48" y="255"/>
                  </a:moveTo>
                  <a:lnTo>
                    <a:pt x="48" y="255"/>
                  </a:lnTo>
                  <a:lnTo>
                    <a:pt x="46" y="256"/>
                  </a:lnTo>
                  <a:lnTo>
                    <a:pt x="46" y="255"/>
                  </a:lnTo>
                  <a:lnTo>
                    <a:pt x="49" y="251"/>
                  </a:lnTo>
                  <a:lnTo>
                    <a:pt x="51" y="250"/>
                  </a:lnTo>
                  <a:lnTo>
                    <a:pt x="52" y="251"/>
                  </a:lnTo>
                  <a:lnTo>
                    <a:pt x="50" y="253"/>
                  </a:lnTo>
                  <a:lnTo>
                    <a:pt x="48" y="255"/>
                  </a:lnTo>
                  <a:close/>
                  <a:moveTo>
                    <a:pt x="23" y="234"/>
                  </a:moveTo>
                  <a:lnTo>
                    <a:pt x="23" y="234"/>
                  </a:lnTo>
                  <a:lnTo>
                    <a:pt x="20" y="234"/>
                  </a:lnTo>
                  <a:lnTo>
                    <a:pt x="19" y="234"/>
                  </a:lnTo>
                  <a:lnTo>
                    <a:pt x="19" y="233"/>
                  </a:lnTo>
                  <a:lnTo>
                    <a:pt x="20" y="231"/>
                  </a:lnTo>
                  <a:lnTo>
                    <a:pt x="22" y="231"/>
                  </a:lnTo>
                  <a:lnTo>
                    <a:pt x="23" y="232"/>
                  </a:lnTo>
                  <a:lnTo>
                    <a:pt x="23" y="233"/>
                  </a:lnTo>
                  <a:lnTo>
                    <a:pt x="23" y="234"/>
                  </a:lnTo>
                  <a:close/>
                  <a:moveTo>
                    <a:pt x="58" y="234"/>
                  </a:moveTo>
                  <a:lnTo>
                    <a:pt x="58" y="234"/>
                  </a:lnTo>
                  <a:lnTo>
                    <a:pt x="57" y="234"/>
                  </a:lnTo>
                  <a:lnTo>
                    <a:pt x="56" y="234"/>
                  </a:lnTo>
                  <a:lnTo>
                    <a:pt x="55" y="233"/>
                  </a:lnTo>
                  <a:lnTo>
                    <a:pt x="54" y="231"/>
                  </a:lnTo>
                  <a:lnTo>
                    <a:pt x="57" y="229"/>
                  </a:lnTo>
                  <a:lnTo>
                    <a:pt x="58" y="230"/>
                  </a:lnTo>
                  <a:lnTo>
                    <a:pt x="59" y="231"/>
                  </a:lnTo>
                  <a:lnTo>
                    <a:pt x="59" y="233"/>
                  </a:lnTo>
                  <a:lnTo>
                    <a:pt x="58" y="234"/>
                  </a:lnTo>
                  <a:close/>
                  <a:moveTo>
                    <a:pt x="28" y="225"/>
                  </a:moveTo>
                  <a:lnTo>
                    <a:pt x="28" y="225"/>
                  </a:lnTo>
                  <a:lnTo>
                    <a:pt x="27" y="225"/>
                  </a:lnTo>
                  <a:lnTo>
                    <a:pt x="25" y="225"/>
                  </a:lnTo>
                  <a:lnTo>
                    <a:pt x="24" y="224"/>
                  </a:lnTo>
                  <a:lnTo>
                    <a:pt x="23" y="221"/>
                  </a:lnTo>
                  <a:lnTo>
                    <a:pt x="23" y="219"/>
                  </a:lnTo>
                  <a:lnTo>
                    <a:pt x="23" y="215"/>
                  </a:lnTo>
                  <a:lnTo>
                    <a:pt x="23" y="210"/>
                  </a:lnTo>
                  <a:lnTo>
                    <a:pt x="27" y="210"/>
                  </a:lnTo>
                  <a:lnTo>
                    <a:pt x="28" y="210"/>
                  </a:lnTo>
                  <a:lnTo>
                    <a:pt x="28" y="225"/>
                  </a:lnTo>
                  <a:lnTo>
                    <a:pt x="28" y="225"/>
                  </a:lnTo>
                  <a:close/>
                  <a:moveTo>
                    <a:pt x="63" y="203"/>
                  </a:moveTo>
                  <a:lnTo>
                    <a:pt x="63" y="203"/>
                  </a:lnTo>
                  <a:lnTo>
                    <a:pt x="62" y="205"/>
                  </a:lnTo>
                  <a:lnTo>
                    <a:pt x="62" y="208"/>
                  </a:lnTo>
                  <a:lnTo>
                    <a:pt x="63" y="211"/>
                  </a:lnTo>
                  <a:lnTo>
                    <a:pt x="63" y="214"/>
                  </a:lnTo>
                  <a:lnTo>
                    <a:pt x="64" y="214"/>
                  </a:lnTo>
                  <a:lnTo>
                    <a:pt x="65" y="216"/>
                  </a:lnTo>
                  <a:lnTo>
                    <a:pt x="71" y="217"/>
                  </a:lnTo>
                  <a:lnTo>
                    <a:pt x="76" y="216"/>
                  </a:lnTo>
                  <a:lnTo>
                    <a:pt x="77" y="217"/>
                  </a:lnTo>
                  <a:lnTo>
                    <a:pt x="77" y="219"/>
                  </a:lnTo>
                  <a:lnTo>
                    <a:pt x="77" y="220"/>
                  </a:lnTo>
                  <a:lnTo>
                    <a:pt x="73" y="223"/>
                  </a:lnTo>
                  <a:lnTo>
                    <a:pt x="70" y="228"/>
                  </a:lnTo>
                  <a:lnTo>
                    <a:pt x="69" y="229"/>
                  </a:lnTo>
                  <a:lnTo>
                    <a:pt x="67" y="229"/>
                  </a:lnTo>
                  <a:lnTo>
                    <a:pt x="67" y="229"/>
                  </a:lnTo>
                  <a:lnTo>
                    <a:pt x="66" y="220"/>
                  </a:lnTo>
                  <a:lnTo>
                    <a:pt x="62" y="221"/>
                  </a:lnTo>
                  <a:lnTo>
                    <a:pt x="59" y="221"/>
                  </a:lnTo>
                  <a:lnTo>
                    <a:pt x="57" y="220"/>
                  </a:lnTo>
                  <a:lnTo>
                    <a:pt x="56" y="218"/>
                  </a:lnTo>
                  <a:lnTo>
                    <a:pt x="53" y="213"/>
                  </a:lnTo>
                  <a:lnTo>
                    <a:pt x="46" y="211"/>
                  </a:lnTo>
                  <a:lnTo>
                    <a:pt x="44" y="208"/>
                  </a:lnTo>
                  <a:lnTo>
                    <a:pt x="43" y="206"/>
                  </a:lnTo>
                  <a:lnTo>
                    <a:pt x="44" y="205"/>
                  </a:lnTo>
                  <a:lnTo>
                    <a:pt x="45" y="203"/>
                  </a:lnTo>
                  <a:lnTo>
                    <a:pt x="47" y="204"/>
                  </a:lnTo>
                  <a:lnTo>
                    <a:pt x="48" y="204"/>
                  </a:lnTo>
                  <a:lnTo>
                    <a:pt x="49" y="203"/>
                  </a:lnTo>
                  <a:lnTo>
                    <a:pt x="49" y="202"/>
                  </a:lnTo>
                  <a:lnTo>
                    <a:pt x="48" y="200"/>
                  </a:lnTo>
                  <a:lnTo>
                    <a:pt x="48" y="199"/>
                  </a:lnTo>
                  <a:lnTo>
                    <a:pt x="55" y="197"/>
                  </a:lnTo>
                  <a:lnTo>
                    <a:pt x="56" y="193"/>
                  </a:lnTo>
                  <a:lnTo>
                    <a:pt x="57" y="193"/>
                  </a:lnTo>
                  <a:lnTo>
                    <a:pt x="59" y="194"/>
                  </a:lnTo>
                  <a:lnTo>
                    <a:pt x="62" y="198"/>
                  </a:lnTo>
                  <a:lnTo>
                    <a:pt x="63" y="203"/>
                  </a:lnTo>
                  <a:close/>
                  <a:moveTo>
                    <a:pt x="29" y="192"/>
                  </a:moveTo>
                  <a:lnTo>
                    <a:pt x="29" y="192"/>
                  </a:lnTo>
                  <a:lnTo>
                    <a:pt x="33" y="196"/>
                  </a:lnTo>
                  <a:lnTo>
                    <a:pt x="30" y="201"/>
                  </a:lnTo>
                  <a:lnTo>
                    <a:pt x="26" y="201"/>
                  </a:lnTo>
                  <a:lnTo>
                    <a:pt x="20" y="197"/>
                  </a:lnTo>
                  <a:lnTo>
                    <a:pt x="20" y="196"/>
                  </a:lnTo>
                  <a:lnTo>
                    <a:pt x="20" y="195"/>
                  </a:lnTo>
                  <a:lnTo>
                    <a:pt x="21" y="194"/>
                  </a:lnTo>
                  <a:lnTo>
                    <a:pt x="22" y="194"/>
                  </a:lnTo>
                  <a:lnTo>
                    <a:pt x="24" y="195"/>
                  </a:lnTo>
                  <a:lnTo>
                    <a:pt x="26" y="193"/>
                  </a:lnTo>
                  <a:lnTo>
                    <a:pt x="27" y="194"/>
                  </a:lnTo>
                  <a:lnTo>
                    <a:pt x="29" y="192"/>
                  </a:lnTo>
                  <a:close/>
                  <a:moveTo>
                    <a:pt x="61" y="152"/>
                  </a:moveTo>
                  <a:lnTo>
                    <a:pt x="61" y="152"/>
                  </a:lnTo>
                  <a:lnTo>
                    <a:pt x="57" y="163"/>
                  </a:lnTo>
                  <a:lnTo>
                    <a:pt x="55" y="163"/>
                  </a:lnTo>
                  <a:lnTo>
                    <a:pt x="54" y="166"/>
                  </a:lnTo>
                  <a:lnTo>
                    <a:pt x="50" y="168"/>
                  </a:lnTo>
                  <a:lnTo>
                    <a:pt x="53" y="168"/>
                  </a:lnTo>
                  <a:lnTo>
                    <a:pt x="54" y="169"/>
                  </a:lnTo>
                  <a:lnTo>
                    <a:pt x="54" y="171"/>
                  </a:lnTo>
                  <a:lnTo>
                    <a:pt x="54" y="173"/>
                  </a:lnTo>
                  <a:lnTo>
                    <a:pt x="49" y="177"/>
                  </a:lnTo>
                  <a:lnTo>
                    <a:pt x="46" y="179"/>
                  </a:lnTo>
                  <a:lnTo>
                    <a:pt x="42" y="184"/>
                  </a:lnTo>
                  <a:lnTo>
                    <a:pt x="40" y="184"/>
                  </a:lnTo>
                  <a:lnTo>
                    <a:pt x="39" y="187"/>
                  </a:lnTo>
                  <a:lnTo>
                    <a:pt x="37" y="188"/>
                  </a:lnTo>
                  <a:lnTo>
                    <a:pt x="36" y="188"/>
                  </a:lnTo>
                  <a:lnTo>
                    <a:pt x="35" y="188"/>
                  </a:lnTo>
                  <a:lnTo>
                    <a:pt x="33" y="185"/>
                  </a:lnTo>
                  <a:lnTo>
                    <a:pt x="37" y="182"/>
                  </a:lnTo>
                  <a:lnTo>
                    <a:pt x="38" y="180"/>
                  </a:lnTo>
                  <a:lnTo>
                    <a:pt x="40" y="178"/>
                  </a:lnTo>
                  <a:lnTo>
                    <a:pt x="40" y="178"/>
                  </a:lnTo>
                  <a:lnTo>
                    <a:pt x="36" y="175"/>
                  </a:lnTo>
                  <a:lnTo>
                    <a:pt x="34" y="174"/>
                  </a:lnTo>
                  <a:lnTo>
                    <a:pt x="34" y="173"/>
                  </a:lnTo>
                  <a:lnTo>
                    <a:pt x="36" y="171"/>
                  </a:lnTo>
                  <a:lnTo>
                    <a:pt x="35" y="171"/>
                  </a:lnTo>
                  <a:lnTo>
                    <a:pt x="35" y="170"/>
                  </a:lnTo>
                  <a:lnTo>
                    <a:pt x="33" y="169"/>
                  </a:lnTo>
                  <a:lnTo>
                    <a:pt x="33" y="168"/>
                  </a:lnTo>
                  <a:lnTo>
                    <a:pt x="33" y="166"/>
                  </a:lnTo>
                  <a:lnTo>
                    <a:pt x="33" y="163"/>
                  </a:lnTo>
                  <a:lnTo>
                    <a:pt x="34" y="162"/>
                  </a:lnTo>
                  <a:lnTo>
                    <a:pt x="35" y="161"/>
                  </a:lnTo>
                  <a:lnTo>
                    <a:pt x="35" y="160"/>
                  </a:lnTo>
                  <a:lnTo>
                    <a:pt x="37" y="161"/>
                  </a:lnTo>
                  <a:lnTo>
                    <a:pt x="39" y="163"/>
                  </a:lnTo>
                  <a:lnTo>
                    <a:pt x="42" y="162"/>
                  </a:lnTo>
                  <a:lnTo>
                    <a:pt x="44" y="163"/>
                  </a:lnTo>
                  <a:lnTo>
                    <a:pt x="44" y="162"/>
                  </a:lnTo>
                  <a:lnTo>
                    <a:pt x="42" y="157"/>
                  </a:lnTo>
                  <a:lnTo>
                    <a:pt x="43" y="156"/>
                  </a:lnTo>
                  <a:lnTo>
                    <a:pt x="44" y="155"/>
                  </a:lnTo>
                  <a:lnTo>
                    <a:pt x="50" y="151"/>
                  </a:lnTo>
                  <a:lnTo>
                    <a:pt x="58" y="145"/>
                  </a:lnTo>
                  <a:lnTo>
                    <a:pt x="60" y="144"/>
                  </a:lnTo>
                  <a:lnTo>
                    <a:pt x="60" y="145"/>
                  </a:lnTo>
                  <a:lnTo>
                    <a:pt x="61" y="148"/>
                  </a:lnTo>
                  <a:lnTo>
                    <a:pt x="61" y="152"/>
                  </a:lnTo>
                  <a:close/>
                  <a:moveTo>
                    <a:pt x="157" y="143"/>
                  </a:moveTo>
                  <a:lnTo>
                    <a:pt x="157" y="143"/>
                  </a:lnTo>
                  <a:lnTo>
                    <a:pt x="157" y="148"/>
                  </a:lnTo>
                  <a:lnTo>
                    <a:pt x="157" y="150"/>
                  </a:lnTo>
                  <a:lnTo>
                    <a:pt x="156" y="151"/>
                  </a:lnTo>
                  <a:lnTo>
                    <a:pt x="154" y="155"/>
                  </a:lnTo>
                  <a:lnTo>
                    <a:pt x="148" y="160"/>
                  </a:lnTo>
                  <a:lnTo>
                    <a:pt x="136" y="171"/>
                  </a:lnTo>
                  <a:lnTo>
                    <a:pt x="130" y="176"/>
                  </a:lnTo>
                  <a:lnTo>
                    <a:pt x="129" y="179"/>
                  </a:lnTo>
                  <a:lnTo>
                    <a:pt x="128" y="183"/>
                  </a:lnTo>
                  <a:lnTo>
                    <a:pt x="132" y="183"/>
                  </a:lnTo>
                  <a:lnTo>
                    <a:pt x="134" y="184"/>
                  </a:lnTo>
                  <a:lnTo>
                    <a:pt x="133" y="186"/>
                  </a:lnTo>
                  <a:lnTo>
                    <a:pt x="127" y="193"/>
                  </a:lnTo>
                  <a:lnTo>
                    <a:pt x="125" y="198"/>
                  </a:lnTo>
                  <a:lnTo>
                    <a:pt x="130" y="198"/>
                  </a:lnTo>
                  <a:lnTo>
                    <a:pt x="133" y="197"/>
                  </a:lnTo>
                  <a:lnTo>
                    <a:pt x="141" y="194"/>
                  </a:lnTo>
                  <a:lnTo>
                    <a:pt x="148" y="191"/>
                  </a:lnTo>
                  <a:lnTo>
                    <a:pt x="151" y="191"/>
                  </a:lnTo>
                  <a:lnTo>
                    <a:pt x="158" y="193"/>
                  </a:lnTo>
                  <a:lnTo>
                    <a:pt x="159" y="193"/>
                  </a:lnTo>
                  <a:lnTo>
                    <a:pt x="162" y="192"/>
                  </a:lnTo>
                  <a:lnTo>
                    <a:pt x="165" y="192"/>
                  </a:lnTo>
                  <a:lnTo>
                    <a:pt x="184" y="193"/>
                  </a:lnTo>
                  <a:lnTo>
                    <a:pt x="189" y="191"/>
                  </a:lnTo>
                  <a:lnTo>
                    <a:pt x="193" y="193"/>
                  </a:lnTo>
                  <a:lnTo>
                    <a:pt x="196" y="196"/>
                  </a:lnTo>
                  <a:lnTo>
                    <a:pt x="199" y="203"/>
                  </a:lnTo>
                  <a:lnTo>
                    <a:pt x="199" y="204"/>
                  </a:lnTo>
                  <a:lnTo>
                    <a:pt x="197" y="208"/>
                  </a:lnTo>
                  <a:lnTo>
                    <a:pt x="194" y="211"/>
                  </a:lnTo>
                  <a:lnTo>
                    <a:pt x="191" y="217"/>
                  </a:lnTo>
                  <a:lnTo>
                    <a:pt x="190" y="220"/>
                  </a:lnTo>
                  <a:lnTo>
                    <a:pt x="190" y="223"/>
                  </a:lnTo>
                  <a:lnTo>
                    <a:pt x="189" y="226"/>
                  </a:lnTo>
                  <a:lnTo>
                    <a:pt x="184" y="240"/>
                  </a:lnTo>
                  <a:lnTo>
                    <a:pt x="178" y="247"/>
                  </a:lnTo>
                  <a:lnTo>
                    <a:pt x="176" y="252"/>
                  </a:lnTo>
                  <a:lnTo>
                    <a:pt x="173" y="257"/>
                  </a:lnTo>
                  <a:lnTo>
                    <a:pt x="171" y="259"/>
                  </a:lnTo>
                  <a:lnTo>
                    <a:pt x="168" y="261"/>
                  </a:lnTo>
                  <a:lnTo>
                    <a:pt x="159" y="263"/>
                  </a:lnTo>
                  <a:lnTo>
                    <a:pt x="157" y="264"/>
                  </a:lnTo>
                  <a:lnTo>
                    <a:pt x="154" y="267"/>
                  </a:lnTo>
                  <a:lnTo>
                    <a:pt x="151" y="268"/>
                  </a:lnTo>
                  <a:lnTo>
                    <a:pt x="154" y="268"/>
                  </a:lnTo>
                  <a:lnTo>
                    <a:pt x="158" y="266"/>
                  </a:lnTo>
                  <a:lnTo>
                    <a:pt x="164" y="266"/>
                  </a:lnTo>
                  <a:lnTo>
                    <a:pt x="171" y="270"/>
                  </a:lnTo>
                  <a:lnTo>
                    <a:pt x="171" y="274"/>
                  </a:lnTo>
                  <a:lnTo>
                    <a:pt x="168" y="277"/>
                  </a:lnTo>
                  <a:lnTo>
                    <a:pt x="161" y="277"/>
                  </a:lnTo>
                  <a:lnTo>
                    <a:pt x="155" y="284"/>
                  </a:lnTo>
                  <a:lnTo>
                    <a:pt x="152" y="286"/>
                  </a:lnTo>
                  <a:lnTo>
                    <a:pt x="149" y="287"/>
                  </a:lnTo>
                  <a:lnTo>
                    <a:pt x="146" y="286"/>
                  </a:lnTo>
                  <a:lnTo>
                    <a:pt x="139" y="285"/>
                  </a:lnTo>
                  <a:lnTo>
                    <a:pt x="136" y="283"/>
                  </a:lnTo>
                  <a:lnTo>
                    <a:pt x="139" y="286"/>
                  </a:lnTo>
                  <a:lnTo>
                    <a:pt x="142" y="287"/>
                  </a:lnTo>
                  <a:lnTo>
                    <a:pt x="159" y="291"/>
                  </a:lnTo>
                  <a:lnTo>
                    <a:pt x="160" y="290"/>
                  </a:lnTo>
                  <a:lnTo>
                    <a:pt x="166" y="287"/>
                  </a:lnTo>
                  <a:lnTo>
                    <a:pt x="173" y="287"/>
                  </a:lnTo>
                  <a:lnTo>
                    <a:pt x="187" y="294"/>
                  </a:lnTo>
                  <a:lnTo>
                    <a:pt x="191" y="299"/>
                  </a:lnTo>
                  <a:lnTo>
                    <a:pt x="197" y="306"/>
                  </a:lnTo>
                  <a:lnTo>
                    <a:pt x="200" y="309"/>
                  </a:lnTo>
                  <a:lnTo>
                    <a:pt x="202" y="312"/>
                  </a:lnTo>
                  <a:lnTo>
                    <a:pt x="204" y="316"/>
                  </a:lnTo>
                  <a:lnTo>
                    <a:pt x="207" y="329"/>
                  </a:lnTo>
                  <a:lnTo>
                    <a:pt x="210" y="342"/>
                  </a:lnTo>
                  <a:lnTo>
                    <a:pt x="214" y="355"/>
                  </a:lnTo>
                  <a:lnTo>
                    <a:pt x="216" y="359"/>
                  </a:lnTo>
                  <a:lnTo>
                    <a:pt x="218" y="362"/>
                  </a:lnTo>
                  <a:lnTo>
                    <a:pt x="230" y="368"/>
                  </a:lnTo>
                  <a:lnTo>
                    <a:pt x="233" y="370"/>
                  </a:lnTo>
                  <a:lnTo>
                    <a:pt x="238" y="376"/>
                  </a:lnTo>
                  <a:lnTo>
                    <a:pt x="243" y="382"/>
                  </a:lnTo>
                  <a:lnTo>
                    <a:pt x="247" y="387"/>
                  </a:lnTo>
                  <a:lnTo>
                    <a:pt x="251" y="390"/>
                  </a:lnTo>
                  <a:lnTo>
                    <a:pt x="249" y="392"/>
                  </a:lnTo>
                  <a:lnTo>
                    <a:pt x="248" y="396"/>
                  </a:lnTo>
                  <a:lnTo>
                    <a:pt x="249" y="400"/>
                  </a:lnTo>
                  <a:lnTo>
                    <a:pt x="251" y="404"/>
                  </a:lnTo>
                  <a:lnTo>
                    <a:pt x="254" y="410"/>
                  </a:lnTo>
                  <a:lnTo>
                    <a:pt x="258" y="417"/>
                  </a:lnTo>
                  <a:lnTo>
                    <a:pt x="257" y="416"/>
                  </a:lnTo>
                  <a:lnTo>
                    <a:pt x="255" y="416"/>
                  </a:lnTo>
                  <a:lnTo>
                    <a:pt x="254" y="416"/>
                  </a:lnTo>
                  <a:lnTo>
                    <a:pt x="252" y="415"/>
                  </a:lnTo>
                  <a:lnTo>
                    <a:pt x="249" y="413"/>
                  </a:lnTo>
                  <a:lnTo>
                    <a:pt x="246" y="411"/>
                  </a:lnTo>
                  <a:lnTo>
                    <a:pt x="240" y="412"/>
                  </a:lnTo>
                  <a:lnTo>
                    <a:pt x="236" y="411"/>
                  </a:lnTo>
                  <a:lnTo>
                    <a:pt x="234" y="411"/>
                  </a:lnTo>
                  <a:lnTo>
                    <a:pt x="239" y="413"/>
                  </a:lnTo>
                  <a:lnTo>
                    <a:pt x="245" y="413"/>
                  </a:lnTo>
                  <a:lnTo>
                    <a:pt x="258" y="425"/>
                  </a:lnTo>
                  <a:lnTo>
                    <a:pt x="263" y="432"/>
                  </a:lnTo>
                  <a:lnTo>
                    <a:pt x="265" y="441"/>
                  </a:lnTo>
                  <a:lnTo>
                    <a:pt x="263" y="445"/>
                  </a:lnTo>
                  <a:lnTo>
                    <a:pt x="261" y="447"/>
                  </a:lnTo>
                  <a:lnTo>
                    <a:pt x="258" y="450"/>
                  </a:lnTo>
                  <a:lnTo>
                    <a:pt x="256" y="454"/>
                  </a:lnTo>
                  <a:lnTo>
                    <a:pt x="263" y="459"/>
                  </a:lnTo>
                  <a:lnTo>
                    <a:pt x="264" y="459"/>
                  </a:lnTo>
                  <a:lnTo>
                    <a:pt x="266" y="458"/>
                  </a:lnTo>
                  <a:lnTo>
                    <a:pt x="268" y="456"/>
                  </a:lnTo>
                  <a:lnTo>
                    <a:pt x="270" y="452"/>
                  </a:lnTo>
                  <a:lnTo>
                    <a:pt x="272" y="451"/>
                  </a:lnTo>
                  <a:lnTo>
                    <a:pt x="276" y="450"/>
                  </a:lnTo>
                  <a:lnTo>
                    <a:pt x="280" y="450"/>
                  </a:lnTo>
                  <a:lnTo>
                    <a:pt x="284" y="451"/>
                  </a:lnTo>
                  <a:lnTo>
                    <a:pt x="287" y="451"/>
                  </a:lnTo>
                  <a:lnTo>
                    <a:pt x="294" y="453"/>
                  </a:lnTo>
                  <a:lnTo>
                    <a:pt x="297" y="454"/>
                  </a:lnTo>
                  <a:lnTo>
                    <a:pt x="306" y="462"/>
                  </a:lnTo>
                  <a:lnTo>
                    <a:pt x="308" y="466"/>
                  </a:lnTo>
                  <a:lnTo>
                    <a:pt x="309" y="471"/>
                  </a:lnTo>
                  <a:lnTo>
                    <a:pt x="309" y="476"/>
                  </a:lnTo>
                  <a:lnTo>
                    <a:pt x="307" y="481"/>
                  </a:lnTo>
                  <a:lnTo>
                    <a:pt x="306" y="486"/>
                  </a:lnTo>
                  <a:lnTo>
                    <a:pt x="304" y="492"/>
                  </a:lnTo>
                  <a:lnTo>
                    <a:pt x="304" y="494"/>
                  </a:lnTo>
                  <a:lnTo>
                    <a:pt x="303" y="496"/>
                  </a:lnTo>
                  <a:lnTo>
                    <a:pt x="298" y="500"/>
                  </a:lnTo>
                  <a:lnTo>
                    <a:pt x="295" y="502"/>
                  </a:lnTo>
                  <a:lnTo>
                    <a:pt x="294" y="501"/>
                  </a:lnTo>
                  <a:lnTo>
                    <a:pt x="293" y="502"/>
                  </a:lnTo>
                  <a:lnTo>
                    <a:pt x="292" y="503"/>
                  </a:lnTo>
                  <a:lnTo>
                    <a:pt x="294" y="505"/>
                  </a:lnTo>
                  <a:lnTo>
                    <a:pt x="294" y="508"/>
                  </a:lnTo>
                  <a:lnTo>
                    <a:pt x="291" y="510"/>
                  </a:lnTo>
                  <a:lnTo>
                    <a:pt x="288" y="511"/>
                  </a:lnTo>
                  <a:lnTo>
                    <a:pt x="284" y="510"/>
                  </a:lnTo>
                  <a:lnTo>
                    <a:pt x="278" y="514"/>
                  </a:lnTo>
                  <a:lnTo>
                    <a:pt x="282" y="516"/>
                  </a:lnTo>
                  <a:lnTo>
                    <a:pt x="283" y="518"/>
                  </a:lnTo>
                  <a:lnTo>
                    <a:pt x="282" y="522"/>
                  </a:lnTo>
                  <a:lnTo>
                    <a:pt x="279" y="523"/>
                  </a:lnTo>
                  <a:lnTo>
                    <a:pt x="276" y="524"/>
                  </a:lnTo>
                  <a:lnTo>
                    <a:pt x="273" y="524"/>
                  </a:lnTo>
                  <a:lnTo>
                    <a:pt x="270" y="525"/>
                  </a:lnTo>
                  <a:lnTo>
                    <a:pt x="267" y="527"/>
                  </a:lnTo>
                  <a:lnTo>
                    <a:pt x="271" y="526"/>
                  </a:lnTo>
                  <a:lnTo>
                    <a:pt x="273" y="527"/>
                  </a:lnTo>
                  <a:lnTo>
                    <a:pt x="274" y="530"/>
                  </a:lnTo>
                  <a:lnTo>
                    <a:pt x="276" y="531"/>
                  </a:lnTo>
                  <a:lnTo>
                    <a:pt x="282" y="532"/>
                  </a:lnTo>
                  <a:lnTo>
                    <a:pt x="286" y="532"/>
                  </a:lnTo>
                  <a:lnTo>
                    <a:pt x="293" y="531"/>
                  </a:lnTo>
                  <a:lnTo>
                    <a:pt x="297" y="531"/>
                  </a:lnTo>
                  <a:lnTo>
                    <a:pt x="298" y="532"/>
                  </a:lnTo>
                  <a:lnTo>
                    <a:pt x="298" y="535"/>
                  </a:lnTo>
                  <a:lnTo>
                    <a:pt x="298" y="541"/>
                  </a:lnTo>
                  <a:lnTo>
                    <a:pt x="297" y="542"/>
                  </a:lnTo>
                  <a:lnTo>
                    <a:pt x="287" y="548"/>
                  </a:lnTo>
                  <a:lnTo>
                    <a:pt x="285" y="551"/>
                  </a:lnTo>
                  <a:lnTo>
                    <a:pt x="284" y="554"/>
                  </a:lnTo>
                  <a:lnTo>
                    <a:pt x="278" y="553"/>
                  </a:lnTo>
                  <a:lnTo>
                    <a:pt x="276" y="556"/>
                  </a:lnTo>
                  <a:lnTo>
                    <a:pt x="271" y="557"/>
                  </a:lnTo>
                  <a:lnTo>
                    <a:pt x="267" y="559"/>
                  </a:lnTo>
                  <a:lnTo>
                    <a:pt x="264" y="561"/>
                  </a:lnTo>
                  <a:lnTo>
                    <a:pt x="261" y="562"/>
                  </a:lnTo>
                  <a:lnTo>
                    <a:pt x="248" y="559"/>
                  </a:lnTo>
                  <a:lnTo>
                    <a:pt x="240" y="559"/>
                  </a:lnTo>
                  <a:lnTo>
                    <a:pt x="230" y="562"/>
                  </a:lnTo>
                  <a:lnTo>
                    <a:pt x="227" y="561"/>
                  </a:lnTo>
                  <a:lnTo>
                    <a:pt x="223" y="559"/>
                  </a:lnTo>
                  <a:lnTo>
                    <a:pt x="219" y="558"/>
                  </a:lnTo>
                  <a:lnTo>
                    <a:pt x="214" y="557"/>
                  </a:lnTo>
                  <a:lnTo>
                    <a:pt x="210" y="555"/>
                  </a:lnTo>
                  <a:lnTo>
                    <a:pt x="213" y="559"/>
                  </a:lnTo>
                  <a:lnTo>
                    <a:pt x="207" y="563"/>
                  </a:lnTo>
                  <a:lnTo>
                    <a:pt x="204" y="563"/>
                  </a:lnTo>
                  <a:lnTo>
                    <a:pt x="202" y="563"/>
                  </a:lnTo>
                  <a:lnTo>
                    <a:pt x="196" y="564"/>
                  </a:lnTo>
                  <a:lnTo>
                    <a:pt x="191" y="564"/>
                  </a:lnTo>
                  <a:lnTo>
                    <a:pt x="192" y="566"/>
                  </a:lnTo>
                  <a:lnTo>
                    <a:pt x="193" y="568"/>
                  </a:lnTo>
                  <a:lnTo>
                    <a:pt x="192" y="569"/>
                  </a:lnTo>
                  <a:lnTo>
                    <a:pt x="191" y="570"/>
                  </a:lnTo>
                  <a:lnTo>
                    <a:pt x="181" y="568"/>
                  </a:lnTo>
                  <a:lnTo>
                    <a:pt x="179" y="568"/>
                  </a:lnTo>
                  <a:lnTo>
                    <a:pt x="178" y="570"/>
                  </a:lnTo>
                  <a:lnTo>
                    <a:pt x="175" y="569"/>
                  </a:lnTo>
                  <a:lnTo>
                    <a:pt x="171" y="566"/>
                  </a:lnTo>
                  <a:lnTo>
                    <a:pt x="168" y="565"/>
                  </a:lnTo>
                  <a:lnTo>
                    <a:pt x="164" y="564"/>
                  </a:lnTo>
                  <a:lnTo>
                    <a:pt x="161" y="564"/>
                  </a:lnTo>
                  <a:lnTo>
                    <a:pt x="148" y="568"/>
                  </a:lnTo>
                  <a:lnTo>
                    <a:pt x="145" y="572"/>
                  </a:lnTo>
                  <a:lnTo>
                    <a:pt x="144" y="578"/>
                  </a:lnTo>
                  <a:lnTo>
                    <a:pt x="142" y="583"/>
                  </a:lnTo>
                  <a:lnTo>
                    <a:pt x="139" y="587"/>
                  </a:lnTo>
                  <a:lnTo>
                    <a:pt x="136" y="588"/>
                  </a:lnTo>
                  <a:lnTo>
                    <a:pt x="133" y="585"/>
                  </a:lnTo>
                  <a:lnTo>
                    <a:pt x="126" y="582"/>
                  </a:lnTo>
                  <a:lnTo>
                    <a:pt x="124" y="580"/>
                  </a:lnTo>
                  <a:lnTo>
                    <a:pt x="123" y="580"/>
                  </a:lnTo>
                  <a:lnTo>
                    <a:pt x="123" y="581"/>
                  </a:lnTo>
                  <a:lnTo>
                    <a:pt x="120" y="581"/>
                  </a:lnTo>
                  <a:lnTo>
                    <a:pt x="118" y="581"/>
                  </a:lnTo>
                  <a:lnTo>
                    <a:pt x="114" y="582"/>
                  </a:lnTo>
                  <a:lnTo>
                    <a:pt x="107" y="585"/>
                  </a:lnTo>
                  <a:lnTo>
                    <a:pt x="104" y="586"/>
                  </a:lnTo>
                  <a:lnTo>
                    <a:pt x="98" y="591"/>
                  </a:lnTo>
                  <a:lnTo>
                    <a:pt x="97" y="592"/>
                  </a:lnTo>
                  <a:lnTo>
                    <a:pt x="95" y="597"/>
                  </a:lnTo>
                  <a:lnTo>
                    <a:pt x="91" y="598"/>
                  </a:lnTo>
                  <a:lnTo>
                    <a:pt x="88" y="595"/>
                  </a:lnTo>
                  <a:lnTo>
                    <a:pt x="85" y="594"/>
                  </a:lnTo>
                  <a:lnTo>
                    <a:pt x="81" y="595"/>
                  </a:lnTo>
                  <a:lnTo>
                    <a:pt x="79" y="596"/>
                  </a:lnTo>
                  <a:lnTo>
                    <a:pt x="78" y="595"/>
                  </a:lnTo>
                  <a:lnTo>
                    <a:pt x="78" y="593"/>
                  </a:lnTo>
                  <a:lnTo>
                    <a:pt x="80" y="589"/>
                  </a:lnTo>
                  <a:lnTo>
                    <a:pt x="88" y="587"/>
                  </a:lnTo>
                  <a:lnTo>
                    <a:pt x="94" y="581"/>
                  </a:lnTo>
                  <a:lnTo>
                    <a:pt x="97" y="577"/>
                  </a:lnTo>
                  <a:lnTo>
                    <a:pt x="98" y="575"/>
                  </a:lnTo>
                  <a:lnTo>
                    <a:pt x="100" y="573"/>
                  </a:lnTo>
                  <a:lnTo>
                    <a:pt x="102" y="573"/>
                  </a:lnTo>
                  <a:lnTo>
                    <a:pt x="103" y="571"/>
                  </a:lnTo>
                  <a:lnTo>
                    <a:pt x="111" y="561"/>
                  </a:lnTo>
                  <a:lnTo>
                    <a:pt x="112" y="559"/>
                  </a:lnTo>
                  <a:lnTo>
                    <a:pt x="112" y="555"/>
                  </a:lnTo>
                  <a:lnTo>
                    <a:pt x="113" y="551"/>
                  </a:lnTo>
                  <a:lnTo>
                    <a:pt x="120" y="549"/>
                  </a:lnTo>
                  <a:lnTo>
                    <a:pt x="124" y="541"/>
                  </a:lnTo>
                  <a:lnTo>
                    <a:pt x="124" y="540"/>
                  </a:lnTo>
                  <a:lnTo>
                    <a:pt x="134" y="539"/>
                  </a:lnTo>
                  <a:lnTo>
                    <a:pt x="142" y="539"/>
                  </a:lnTo>
                  <a:lnTo>
                    <a:pt x="149" y="540"/>
                  </a:lnTo>
                  <a:lnTo>
                    <a:pt x="153" y="540"/>
                  </a:lnTo>
                  <a:lnTo>
                    <a:pt x="156" y="540"/>
                  </a:lnTo>
                  <a:lnTo>
                    <a:pt x="159" y="538"/>
                  </a:lnTo>
                  <a:lnTo>
                    <a:pt x="164" y="530"/>
                  </a:lnTo>
                  <a:lnTo>
                    <a:pt x="167" y="526"/>
                  </a:lnTo>
                  <a:lnTo>
                    <a:pt x="170" y="523"/>
                  </a:lnTo>
                  <a:lnTo>
                    <a:pt x="173" y="520"/>
                  </a:lnTo>
                  <a:lnTo>
                    <a:pt x="178" y="513"/>
                  </a:lnTo>
                  <a:lnTo>
                    <a:pt x="175" y="515"/>
                  </a:lnTo>
                  <a:lnTo>
                    <a:pt x="171" y="519"/>
                  </a:lnTo>
                  <a:lnTo>
                    <a:pt x="169" y="521"/>
                  </a:lnTo>
                  <a:lnTo>
                    <a:pt x="161" y="523"/>
                  </a:lnTo>
                  <a:lnTo>
                    <a:pt x="158" y="525"/>
                  </a:lnTo>
                  <a:lnTo>
                    <a:pt x="153" y="530"/>
                  </a:lnTo>
                  <a:lnTo>
                    <a:pt x="151" y="531"/>
                  </a:lnTo>
                  <a:lnTo>
                    <a:pt x="143" y="530"/>
                  </a:lnTo>
                  <a:lnTo>
                    <a:pt x="137" y="523"/>
                  </a:lnTo>
                  <a:lnTo>
                    <a:pt x="133" y="521"/>
                  </a:lnTo>
                  <a:lnTo>
                    <a:pt x="131" y="520"/>
                  </a:lnTo>
                  <a:lnTo>
                    <a:pt x="129" y="521"/>
                  </a:lnTo>
                  <a:lnTo>
                    <a:pt x="126" y="522"/>
                  </a:lnTo>
                  <a:lnTo>
                    <a:pt x="122" y="522"/>
                  </a:lnTo>
                  <a:lnTo>
                    <a:pt x="124" y="519"/>
                  </a:lnTo>
                  <a:lnTo>
                    <a:pt x="127" y="517"/>
                  </a:lnTo>
                  <a:lnTo>
                    <a:pt x="121" y="516"/>
                  </a:lnTo>
                  <a:lnTo>
                    <a:pt x="119" y="515"/>
                  </a:lnTo>
                  <a:lnTo>
                    <a:pt x="117" y="513"/>
                  </a:lnTo>
                  <a:lnTo>
                    <a:pt x="113" y="513"/>
                  </a:lnTo>
                  <a:lnTo>
                    <a:pt x="111" y="513"/>
                  </a:lnTo>
                  <a:lnTo>
                    <a:pt x="107" y="516"/>
                  </a:lnTo>
                  <a:lnTo>
                    <a:pt x="101" y="519"/>
                  </a:lnTo>
                  <a:lnTo>
                    <a:pt x="94" y="515"/>
                  </a:lnTo>
                  <a:lnTo>
                    <a:pt x="93" y="513"/>
                  </a:lnTo>
                  <a:lnTo>
                    <a:pt x="93" y="510"/>
                  </a:lnTo>
                  <a:lnTo>
                    <a:pt x="92" y="507"/>
                  </a:lnTo>
                  <a:lnTo>
                    <a:pt x="90" y="506"/>
                  </a:lnTo>
                  <a:lnTo>
                    <a:pt x="92" y="503"/>
                  </a:lnTo>
                  <a:lnTo>
                    <a:pt x="95" y="500"/>
                  </a:lnTo>
                  <a:lnTo>
                    <a:pt x="102" y="498"/>
                  </a:lnTo>
                  <a:lnTo>
                    <a:pt x="112" y="492"/>
                  </a:lnTo>
                  <a:lnTo>
                    <a:pt x="117" y="490"/>
                  </a:lnTo>
                  <a:lnTo>
                    <a:pt x="123" y="486"/>
                  </a:lnTo>
                  <a:lnTo>
                    <a:pt x="125" y="484"/>
                  </a:lnTo>
                  <a:lnTo>
                    <a:pt x="126" y="480"/>
                  </a:lnTo>
                  <a:lnTo>
                    <a:pt x="128" y="476"/>
                  </a:lnTo>
                  <a:lnTo>
                    <a:pt x="130" y="473"/>
                  </a:lnTo>
                  <a:lnTo>
                    <a:pt x="128" y="472"/>
                  </a:lnTo>
                  <a:lnTo>
                    <a:pt x="127" y="469"/>
                  </a:lnTo>
                  <a:lnTo>
                    <a:pt x="127" y="467"/>
                  </a:lnTo>
                  <a:lnTo>
                    <a:pt x="128" y="464"/>
                  </a:lnTo>
                  <a:lnTo>
                    <a:pt x="127" y="461"/>
                  </a:lnTo>
                  <a:lnTo>
                    <a:pt x="126" y="458"/>
                  </a:lnTo>
                  <a:lnTo>
                    <a:pt x="126" y="456"/>
                  </a:lnTo>
                  <a:lnTo>
                    <a:pt x="126" y="453"/>
                  </a:lnTo>
                  <a:lnTo>
                    <a:pt x="122" y="453"/>
                  </a:lnTo>
                  <a:lnTo>
                    <a:pt x="118" y="454"/>
                  </a:lnTo>
                  <a:lnTo>
                    <a:pt x="115" y="456"/>
                  </a:lnTo>
                  <a:lnTo>
                    <a:pt x="111" y="459"/>
                  </a:lnTo>
                  <a:lnTo>
                    <a:pt x="108" y="459"/>
                  </a:lnTo>
                  <a:lnTo>
                    <a:pt x="108" y="457"/>
                  </a:lnTo>
                  <a:lnTo>
                    <a:pt x="110" y="455"/>
                  </a:lnTo>
                  <a:lnTo>
                    <a:pt x="113" y="451"/>
                  </a:lnTo>
                  <a:lnTo>
                    <a:pt x="117" y="448"/>
                  </a:lnTo>
                  <a:lnTo>
                    <a:pt x="118" y="446"/>
                  </a:lnTo>
                  <a:lnTo>
                    <a:pt x="119" y="444"/>
                  </a:lnTo>
                  <a:lnTo>
                    <a:pt x="121" y="441"/>
                  </a:lnTo>
                  <a:lnTo>
                    <a:pt x="126" y="438"/>
                  </a:lnTo>
                  <a:lnTo>
                    <a:pt x="135" y="433"/>
                  </a:lnTo>
                  <a:lnTo>
                    <a:pt x="137" y="433"/>
                  </a:lnTo>
                  <a:lnTo>
                    <a:pt x="140" y="433"/>
                  </a:lnTo>
                  <a:lnTo>
                    <a:pt x="144" y="433"/>
                  </a:lnTo>
                  <a:lnTo>
                    <a:pt x="147" y="431"/>
                  </a:lnTo>
                  <a:lnTo>
                    <a:pt x="150" y="431"/>
                  </a:lnTo>
                  <a:lnTo>
                    <a:pt x="158" y="435"/>
                  </a:lnTo>
                  <a:lnTo>
                    <a:pt x="155" y="428"/>
                  </a:lnTo>
                  <a:lnTo>
                    <a:pt x="159" y="427"/>
                  </a:lnTo>
                  <a:lnTo>
                    <a:pt x="163" y="433"/>
                  </a:lnTo>
                  <a:lnTo>
                    <a:pt x="165" y="434"/>
                  </a:lnTo>
                  <a:lnTo>
                    <a:pt x="168" y="433"/>
                  </a:lnTo>
                  <a:lnTo>
                    <a:pt x="167" y="432"/>
                  </a:lnTo>
                  <a:lnTo>
                    <a:pt x="165" y="432"/>
                  </a:lnTo>
                  <a:lnTo>
                    <a:pt x="163" y="431"/>
                  </a:lnTo>
                  <a:lnTo>
                    <a:pt x="161" y="429"/>
                  </a:lnTo>
                  <a:lnTo>
                    <a:pt x="159" y="422"/>
                  </a:lnTo>
                  <a:lnTo>
                    <a:pt x="159" y="418"/>
                  </a:lnTo>
                  <a:lnTo>
                    <a:pt x="161" y="414"/>
                  </a:lnTo>
                  <a:lnTo>
                    <a:pt x="163" y="411"/>
                  </a:lnTo>
                  <a:lnTo>
                    <a:pt x="161" y="410"/>
                  </a:lnTo>
                  <a:lnTo>
                    <a:pt x="160" y="409"/>
                  </a:lnTo>
                  <a:lnTo>
                    <a:pt x="159" y="405"/>
                  </a:lnTo>
                  <a:lnTo>
                    <a:pt x="160" y="402"/>
                  </a:lnTo>
                  <a:lnTo>
                    <a:pt x="164" y="399"/>
                  </a:lnTo>
                  <a:lnTo>
                    <a:pt x="165" y="394"/>
                  </a:lnTo>
                  <a:lnTo>
                    <a:pt x="165" y="389"/>
                  </a:lnTo>
                  <a:lnTo>
                    <a:pt x="165" y="387"/>
                  </a:lnTo>
                  <a:lnTo>
                    <a:pt x="161" y="388"/>
                  </a:lnTo>
                  <a:lnTo>
                    <a:pt x="159" y="389"/>
                  </a:lnTo>
                  <a:lnTo>
                    <a:pt x="157" y="390"/>
                  </a:lnTo>
                  <a:lnTo>
                    <a:pt x="155" y="390"/>
                  </a:lnTo>
                  <a:lnTo>
                    <a:pt x="151" y="385"/>
                  </a:lnTo>
                  <a:lnTo>
                    <a:pt x="148" y="380"/>
                  </a:lnTo>
                  <a:lnTo>
                    <a:pt x="143" y="372"/>
                  </a:lnTo>
                  <a:lnTo>
                    <a:pt x="142" y="367"/>
                  </a:lnTo>
                  <a:lnTo>
                    <a:pt x="146" y="355"/>
                  </a:lnTo>
                  <a:lnTo>
                    <a:pt x="152" y="348"/>
                  </a:lnTo>
                  <a:lnTo>
                    <a:pt x="159" y="346"/>
                  </a:lnTo>
                  <a:lnTo>
                    <a:pt x="158" y="345"/>
                  </a:lnTo>
                  <a:lnTo>
                    <a:pt x="147" y="345"/>
                  </a:lnTo>
                  <a:lnTo>
                    <a:pt x="143" y="346"/>
                  </a:lnTo>
                  <a:lnTo>
                    <a:pt x="140" y="349"/>
                  </a:lnTo>
                  <a:lnTo>
                    <a:pt x="138" y="350"/>
                  </a:lnTo>
                  <a:lnTo>
                    <a:pt x="136" y="350"/>
                  </a:lnTo>
                  <a:lnTo>
                    <a:pt x="134" y="352"/>
                  </a:lnTo>
                  <a:lnTo>
                    <a:pt x="133" y="354"/>
                  </a:lnTo>
                  <a:lnTo>
                    <a:pt x="131" y="355"/>
                  </a:lnTo>
                  <a:lnTo>
                    <a:pt x="127" y="355"/>
                  </a:lnTo>
                  <a:lnTo>
                    <a:pt x="125" y="355"/>
                  </a:lnTo>
                  <a:lnTo>
                    <a:pt x="124" y="354"/>
                  </a:lnTo>
                  <a:lnTo>
                    <a:pt x="123" y="352"/>
                  </a:lnTo>
                  <a:lnTo>
                    <a:pt x="121" y="351"/>
                  </a:lnTo>
                  <a:lnTo>
                    <a:pt x="120" y="352"/>
                  </a:lnTo>
                  <a:lnTo>
                    <a:pt x="117" y="355"/>
                  </a:lnTo>
                  <a:lnTo>
                    <a:pt x="113" y="356"/>
                  </a:lnTo>
                  <a:lnTo>
                    <a:pt x="109" y="354"/>
                  </a:lnTo>
                  <a:lnTo>
                    <a:pt x="104" y="351"/>
                  </a:lnTo>
                  <a:lnTo>
                    <a:pt x="103" y="353"/>
                  </a:lnTo>
                  <a:lnTo>
                    <a:pt x="102" y="355"/>
                  </a:lnTo>
                  <a:lnTo>
                    <a:pt x="101" y="360"/>
                  </a:lnTo>
                  <a:lnTo>
                    <a:pt x="97" y="356"/>
                  </a:lnTo>
                  <a:lnTo>
                    <a:pt x="94" y="351"/>
                  </a:lnTo>
                  <a:lnTo>
                    <a:pt x="93" y="347"/>
                  </a:lnTo>
                  <a:lnTo>
                    <a:pt x="93" y="344"/>
                  </a:lnTo>
                  <a:lnTo>
                    <a:pt x="95" y="342"/>
                  </a:lnTo>
                  <a:lnTo>
                    <a:pt x="96" y="344"/>
                  </a:lnTo>
                  <a:lnTo>
                    <a:pt x="99" y="335"/>
                  </a:lnTo>
                  <a:lnTo>
                    <a:pt x="105" y="323"/>
                  </a:lnTo>
                  <a:lnTo>
                    <a:pt x="107" y="320"/>
                  </a:lnTo>
                  <a:lnTo>
                    <a:pt x="108" y="316"/>
                  </a:lnTo>
                  <a:lnTo>
                    <a:pt x="108" y="313"/>
                  </a:lnTo>
                  <a:lnTo>
                    <a:pt x="107" y="310"/>
                  </a:lnTo>
                  <a:lnTo>
                    <a:pt x="102" y="305"/>
                  </a:lnTo>
                  <a:lnTo>
                    <a:pt x="102" y="300"/>
                  </a:lnTo>
                  <a:lnTo>
                    <a:pt x="102" y="295"/>
                  </a:lnTo>
                  <a:lnTo>
                    <a:pt x="104" y="292"/>
                  </a:lnTo>
                  <a:lnTo>
                    <a:pt x="104" y="291"/>
                  </a:lnTo>
                  <a:lnTo>
                    <a:pt x="111" y="292"/>
                  </a:lnTo>
                  <a:lnTo>
                    <a:pt x="108" y="290"/>
                  </a:lnTo>
                  <a:lnTo>
                    <a:pt x="103" y="285"/>
                  </a:lnTo>
                  <a:lnTo>
                    <a:pt x="103" y="284"/>
                  </a:lnTo>
                  <a:lnTo>
                    <a:pt x="104" y="279"/>
                  </a:lnTo>
                  <a:lnTo>
                    <a:pt x="104" y="280"/>
                  </a:lnTo>
                  <a:lnTo>
                    <a:pt x="103" y="282"/>
                  </a:lnTo>
                  <a:lnTo>
                    <a:pt x="100" y="287"/>
                  </a:lnTo>
                  <a:lnTo>
                    <a:pt x="99" y="288"/>
                  </a:lnTo>
                  <a:lnTo>
                    <a:pt x="95" y="289"/>
                  </a:lnTo>
                  <a:lnTo>
                    <a:pt x="95" y="291"/>
                  </a:lnTo>
                  <a:lnTo>
                    <a:pt x="94" y="292"/>
                  </a:lnTo>
                  <a:lnTo>
                    <a:pt x="92" y="292"/>
                  </a:lnTo>
                  <a:lnTo>
                    <a:pt x="91" y="294"/>
                  </a:lnTo>
                  <a:lnTo>
                    <a:pt x="91" y="294"/>
                  </a:lnTo>
                  <a:lnTo>
                    <a:pt x="91" y="292"/>
                  </a:lnTo>
                  <a:lnTo>
                    <a:pt x="90" y="288"/>
                  </a:lnTo>
                  <a:lnTo>
                    <a:pt x="91" y="284"/>
                  </a:lnTo>
                  <a:lnTo>
                    <a:pt x="93" y="282"/>
                  </a:lnTo>
                  <a:lnTo>
                    <a:pt x="98" y="275"/>
                  </a:lnTo>
                  <a:lnTo>
                    <a:pt x="96" y="277"/>
                  </a:lnTo>
                  <a:lnTo>
                    <a:pt x="89" y="283"/>
                  </a:lnTo>
                  <a:lnTo>
                    <a:pt x="86" y="287"/>
                  </a:lnTo>
                  <a:lnTo>
                    <a:pt x="85" y="288"/>
                  </a:lnTo>
                  <a:lnTo>
                    <a:pt x="85" y="290"/>
                  </a:lnTo>
                  <a:lnTo>
                    <a:pt x="85" y="291"/>
                  </a:lnTo>
                  <a:lnTo>
                    <a:pt x="87" y="298"/>
                  </a:lnTo>
                  <a:lnTo>
                    <a:pt x="86" y="301"/>
                  </a:lnTo>
                  <a:lnTo>
                    <a:pt x="81" y="322"/>
                  </a:lnTo>
                  <a:lnTo>
                    <a:pt x="80" y="324"/>
                  </a:lnTo>
                  <a:lnTo>
                    <a:pt x="79" y="325"/>
                  </a:lnTo>
                  <a:lnTo>
                    <a:pt x="78" y="325"/>
                  </a:lnTo>
                  <a:lnTo>
                    <a:pt x="75" y="325"/>
                  </a:lnTo>
                  <a:lnTo>
                    <a:pt x="74" y="323"/>
                  </a:lnTo>
                  <a:lnTo>
                    <a:pt x="74" y="322"/>
                  </a:lnTo>
                  <a:lnTo>
                    <a:pt x="75" y="319"/>
                  </a:lnTo>
                  <a:lnTo>
                    <a:pt x="77" y="309"/>
                  </a:lnTo>
                  <a:lnTo>
                    <a:pt x="78" y="306"/>
                  </a:lnTo>
                  <a:lnTo>
                    <a:pt x="79" y="304"/>
                  </a:lnTo>
                  <a:lnTo>
                    <a:pt x="82" y="299"/>
                  </a:lnTo>
                  <a:lnTo>
                    <a:pt x="82" y="299"/>
                  </a:lnTo>
                  <a:lnTo>
                    <a:pt x="80" y="300"/>
                  </a:lnTo>
                  <a:lnTo>
                    <a:pt x="79" y="299"/>
                  </a:lnTo>
                  <a:lnTo>
                    <a:pt x="79" y="299"/>
                  </a:lnTo>
                  <a:lnTo>
                    <a:pt x="79" y="285"/>
                  </a:lnTo>
                  <a:lnTo>
                    <a:pt x="81" y="281"/>
                  </a:lnTo>
                  <a:lnTo>
                    <a:pt x="81" y="274"/>
                  </a:lnTo>
                  <a:lnTo>
                    <a:pt x="83" y="269"/>
                  </a:lnTo>
                  <a:lnTo>
                    <a:pt x="85" y="264"/>
                  </a:lnTo>
                  <a:lnTo>
                    <a:pt x="86" y="259"/>
                  </a:lnTo>
                  <a:lnTo>
                    <a:pt x="88" y="257"/>
                  </a:lnTo>
                  <a:lnTo>
                    <a:pt x="88" y="253"/>
                  </a:lnTo>
                  <a:lnTo>
                    <a:pt x="91" y="250"/>
                  </a:lnTo>
                  <a:lnTo>
                    <a:pt x="92" y="246"/>
                  </a:lnTo>
                  <a:lnTo>
                    <a:pt x="91" y="246"/>
                  </a:lnTo>
                  <a:lnTo>
                    <a:pt x="81" y="256"/>
                  </a:lnTo>
                  <a:lnTo>
                    <a:pt x="78" y="258"/>
                  </a:lnTo>
                  <a:lnTo>
                    <a:pt x="74" y="258"/>
                  </a:lnTo>
                  <a:lnTo>
                    <a:pt x="71" y="257"/>
                  </a:lnTo>
                  <a:lnTo>
                    <a:pt x="69" y="254"/>
                  </a:lnTo>
                  <a:lnTo>
                    <a:pt x="68" y="249"/>
                  </a:lnTo>
                  <a:lnTo>
                    <a:pt x="65" y="249"/>
                  </a:lnTo>
                  <a:lnTo>
                    <a:pt x="63" y="248"/>
                  </a:lnTo>
                  <a:lnTo>
                    <a:pt x="63" y="248"/>
                  </a:lnTo>
                  <a:lnTo>
                    <a:pt x="66" y="245"/>
                  </a:lnTo>
                  <a:lnTo>
                    <a:pt x="71" y="244"/>
                  </a:lnTo>
                  <a:lnTo>
                    <a:pt x="75" y="240"/>
                  </a:lnTo>
                  <a:lnTo>
                    <a:pt x="71" y="237"/>
                  </a:lnTo>
                  <a:lnTo>
                    <a:pt x="72" y="236"/>
                  </a:lnTo>
                  <a:lnTo>
                    <a:pt x="75" y="234"/>
                  </a:lnTo>
                  <a:lnTo>
                    <a:pt x="80" y="226"/>
                  </a:lnTo>
                  <a:lnTo>
                    <a:pt x="81" y="218"/>
                  </a:lnTo>
                  <a:lnTo>
                    <a:pt x="78" y="215"/>
                  </a:lnTo>
                  <a:lnTo>
                    <a:pt x="78" y="213"/>
                  </a:lnTo>
                  <a:lnTo>
                    <a:pt x="73" y="210"/>
                  </a:lnTo>
                  <a:lnTo>
                    <a:pt x="73" y="207"/>
                  </a:lnTo>
                  <a:lnTo>
                    <a:pt x="73" y="205"/>
                  </a:lnTo>
                  <a:lnTo>
                    <a:pt x="75" y="203"/>
                  </a:lnTo>
                  <a:lnTo>
                    <a:pt x="77" y="202"/>
                  </a:lnTo>
                  <a:lnTo>
                    <a:pt x="80" y="200"/>
                  </a:lnTo>
                  <a:lnTo>
                    <a:pt x="77" y="199"/>
                  </a:lnTo>
                  <a:lnTo>
                    <a:pt x="76" y="197"/>
                  </a:lnTo>
                  <a:lnTo>
                    <a:pt x="75" y="195"/>
                  </a:lnTo>
                  <a:lnTo>
                    <a:pt x="75" y="193"/>
                  </a:lnTo>
                  <a:lnTo>
                    <a:pt x="76" y="187"/>
                  </a:lnTo>
                  <a:lnTo>
                    <a:pt x="77" y="184"/>
                  </a:lnTo>
                  <a:lnTo>
                    <a:pt x="79" y="181"/>
                  </a:lnTo>
                  <a:lnTo>
                    <a:pt x="87" y="181"/>
                  </a:lnTo>
                  <a:lnTo>
                    <a:pt x="88" y="179"/>
                  </a:lnTo>
                  <a:lnTo>
                    <a:pt x="89" y="179"/>
                  </a:lnTo>
                  <a:lnTo>
                    <a:pt x="93" y="181"/>
                  </a:lnTo>
                  <a:lnTo>
                    <a:pt x="93" y="179"/>
                  </a:lnTo>
                  <a:lnTo>
                    <a:pt x="86" y="171"/>
                  </a:lnTo>
                  <a:lnTo>
                    <a:pt x="85" y="170"/>
                  </a:lnTo>
                  <a:lnTo>
                    <a:pt x="87" y="165"/>
                  </a:lnTo>
                  <a:lnTo>
                    <a:pt x="87" y="163"/>
                  </a:lnTo>
                  <a:lnTo>
                    <a:pt x="87" y="161"/>
                  </a:lnTo>
                  <a:lnTo>
                    <a:pt x="88" y="160"/>
                  </a:lnTo>
                  <a:lnTo>
                    <a:pt x="90" y="159"/>
                  </a:lnTo>
                  <a:lnTo>
                    <a:pt x="96" y="159"/>
                  </a:lnTo>
                  <a:lnTo>
                    <a:pt x="98" y="158"/>
                  </a:lnTo>
                  <a:lnTo>
                    <a:pt x="97" y="156"/>
                  </a:lnTo>
                  <a:lnTo>
                    <a:pt x="96" y="153"/>
                  </a:lnTo>
                  <a:lnTo>
                    <a:pt x="95" y="151"/>
                  </a:lnTo>
                  <a:lnTo>
                    <a:pt x="96" y="149"/>
                  </a:lnTo>
                  <a:lnTo>
                    <a:pt x="96" y="145"/>
                  </a:lnTo>
                  <a:lnTo>
                    <a:pt x="96" y="143"/>
                  </a:lnTo>
                  <a:lnTo>
                    <a:pt x="98" y="140"/>
                  </a:lnTo>
                  <a:lnTo>
                    <a:pt x="99" y="139"/>
                  </a:lnTo>
                  <a:lnTo>
                    <a:pt x="100" y="139"/>
                  </a:lnTo>
                  <a:lnTo>
                    <a:pt x="104" y="140"/>
                  </a:lnTo>
                  <a:lnTo>
                    <a:pt x="105" y="141"/>
                  </a:lnTo>
                  <a:lnTo>
                    <a:pt x="107" y="144"/>
                  </a:lnTo>
                  <a:lnTo>
                    <a:pt x="108" y="143"/>
                  </a:lnTo>
                  <a:lnTo>
                    <a:pt x="113" y="141"/>
                  </a:lnTo>
                  <a:lnTo>
                    <a:pt x="114" y="140"/>
                  </a:lnTo>
                  <a:lnTo>
                    <a:pt x="116" y="144"/>
                  </a:lnTo>
                  <a:lnTo>
                    <a:pt x="123" y="141"/>
                  </a:lnTo>
                  <a:lnTo>
                    <a:pt x="134" y="140"/>
                  </a:lnTo>
                  <a:lnTo>
                    <a:pt x="140" y="138"/>
                  </a:lnTo>
                  <a:lnTo>
                    <a:pt x="146" y="137"/>
                  </a:lnTo>
                  <a:lnTo>
                    <a:pt x="152" y="135"/>
                  </a:lnTo>
                  <a:lnTo>
                    <a:pt x="159" y="136"/>
                  </a:lnTo>
                  <a:lnTo>
                    <a:pt x="159" y="137"/>
                  </a:lnTo>
                  <a:lnTo>
                    <a:pt x="159" y="139"/>
                  </a:lnTo>
                  <a:lnTo>
                    <a:pt x="157" y="143"/>
                  </a:lnTo>
                  <a:close/>
                  <a:moveTo>
                    <a:pt x="163" y="130"/>
                  </a:moveTo>
                  <a:lnTo>
                    <a:pt x="163" y="130"/>
                  </a:lnTo>
                  <a:lnTo>
                    <a:pt x="162" y="130"/>
                  </a:lnTo>
                  <a:lnTo>
                    <a:pt x="161" y="129"/>
                  </a:lnTo>
                  <a:lnTo>
                    <a:pt x="159" y="125"/>
                  </a:lnTo>
                  <a:lnTo>
                    <a:pt x="162" y="124"/>
                  </a:lnTo>
                  <a:lnTo>
                    <a:pt x="164" y="125"/>
                  </a:lnTo>
                  <a:lnTo>
                    <a:pt x="163" y="126"/>
                  </a:lnTo>
                  <a:lnTo>
                    <a:pt x="163" y="130"/>
                  </a:lnTo>
                  <a:close/>
                  <a:moveTo>
                    <a:pt x="155" y="127"/>
                  </a:moveTo>
                  <a:lnTo>
                    <a:pt x="155" y="127"/>
                  </a:lnTo>
                  <a:lnTo>
                    <a:pt x="154" y="127"/>
                  </a:lnTo>
                  <a:lnTo>
                    <a:pt x="152" y="127"/>
                  </a:lnTo>
                  <a:lnTo>
                    <a:pt x="149" y="124"/>
                  </a:lnTo>
                  <a:lnTo>
                    <a:pt x="148" y="121"/>
                  </a:lnTo>
                  <a:lnTo>
                    <a:pt x="148" y="120"/>
                  </a:lnTo>
                  <a:lnTo>
                    <a:pt x="149" y="119"/>
                  </a:lnTo>
                  <a:lnTo>
                    <a:pt x="152" y="120"/>
                  </a:lnTo>
                  <a:lnTo>
                    <a:pt x="153" y="123"/>
                  </a:lnTo>
                  <a:lnTo>
                    <a:pt x="154" y="125"/>
                  </a:lnTo>
                  <a:lnTo>
                    <a:pt x="154" y="125"/>
                  </a:lnTo>
                  <a:lnTo>
                    <a:pt x="156" y="126"/>
                  </a:lnTo>
                  <a:lnTo>
                    <a:pt x="155" y="127"/>
                  </a:lnTo>
                  <a:close/>
                  <a:moveTo>
                    <a:pt x="159" y="112"/>
                  </a:moveTo>
                  <a:lnTo>
                    <a:pt x="159" y="112"/>
                  </a:lnTo>
                  <a:lnTo>
                    <a:pt x="158" y="114"/>
                  </a:lnTo>
                  <a:lnTo>
                    <a:pt x="161" y="114"/>
                  </a:lnTo>
                  <a:lnTo>
                    <a:pt x="164" y="115"/>
                  </a:lnTo>
                  <a:lnTo>
                    <a:pt x="166" y="115"/>
                  </a:lnTo>
                  <a:lnTo>
                    <a:pt x="168" y="117"/>
                  </a:lnTo>
                  <a:lnTo>
                    <a:pt x="167" y="120"/>
                  </a:lnTo>
                  <a:lnTo>
                    <a:pt x="166" y="121"/>
                  </a:lnTo>
                  <a:lnTo>
                    <a:pt x="165" y="121"/>
                  </a:lnTo>
                  <a:lnTo>
                    <a:pt x="161" y="118"/>
                  </a:lnTo>
                  <a:lnTo>
                    <a:pt x="155" y="119"/>
                  </a:lnTo>
                  <a:lnTo>
                    <a:pt x="154" y="119"/>
                  </a:lnTo>
                  <a:lnTo>
                    <a:pt x="154" y="118"/>
                  </a:lnTo>
                  <a:lnTo>
                    <a:pt x="153" y="117"/>
                  </a:lnTo>
                  <a:lnTo>
                    <a:pt x="153" y="115"/>
                  </a:lnTo>
                  <a:lnTo>
                    <a:pt x="153" y="114"/>
                  </a:lnTo>
                  <a:lnTo>
                    <a:pt x="151" y="116"/>
                  </a:lnTo>
                  <a:lnTo>
                    <a:pt x="150" y="116"/>
                  </a:lnTo>
                  <a:lnTo>
                    <a:pt x="150" y="115"/>
                  </a:lnTo>
                  <a:lnTo>
                    <a:pt x="150" y="113"/>
                  </a:lnTo>
                  <a:lnTo>
                    <a:pt x="150" y="110"/>
                  </a:lnTo>
                  <a:lnTo>
                    <a:pt x="151" y="106"/>
                  </a:lnTo>
                  <a:lnTo>
                    <a:pt x="153" y="106"/>
                  </a:lnTo>
                  <a:lnTo>
                    <a:pt x="156" y="106"/>
                  </a:lnTo>
                  <a:lnTo>
                    <a:pt x="159" y="108"/>
                  </a:lnTo>
                  <a:lnTo>
                    <a:pt x="160" y="110"/>
                  </a:lnTo>
                  <a:lnTo>
                    <a:pt x="160" y="111"/>
                  </a:lnTo>
                  <a:lnTo>
                    <a:pt x="159" y="112"/>
                  </a:lnTo>
                  <a:close/>
                  <a:moveTo>
                    <a:pt x="175" y="100"/>
                  </a:moveTo>
                  <a:lnTo>
                    <a:pt x="175" y="100"/>
                  </a:lnTo>
                  <a:lnTo>
                    <a:pt x="171" y="100"/>
                  </a:lnTo>
                  <a:lnTo>
                    <a:pt x="173" y="97"/>
                  </a:lnTo>
                  <a:lnTo>
                    <a:pt x="175" y="96"/>
                  </a:lnTo>
                  <a:lnTo>
                    <a:pt x="179" y="96"/>
                  </a:lnTo>
                  <a:lnTo>
                    <a:pt x="178" y="98"/>
                  </a:lnTo>
                  <a:lnTo>
                    <a:pt x="175" y="100"/>
                  </a:lnTo>
                  <a:close/>
                  <a:moveTo>
                    <a:pt x="169" y="103"/>
                  </a:moveTo>
                  <a:lnTo>
                    <a:pt x="169" y="103"/>
                  </a:lnTo>
                  <a:lnTo>
                    <a:pt x="166" y="104"/>
                  </a:lnTo>
                  <a:lnTo>
                    <a:pt x="165" y="103"/>
                  </a:lnTo>
                  <a:lnTo>
                    <a:pt x="165" y="99"/>
                  </a:lnTo>
                  <a:lnTo>
                    <a:pt x="162" y="98"/>
                  </a:lnTo>
                  <a:lnTo>
                    <a:pt x="160" y="97"/>
                  </a:lnTo>
                  <a:lnTo>
                    <a:pt x="159" y="95"/>
                  </a:lnTo>
                  <a:lnTo>
                    <a:pt x="159" y="94"/>
                  </a:lnTo>
                  <a:lnTo>
                    <a:pt x="161" y="93"/>
                  </a:lnTo>
                  <a:lnTo>
                    <a:pt x="165" y="97"/>
                  </a:lnTo>
                  <a:lnTo>
                    <a:pt x="166" y="100"/>
                  </a:lnTo>
                  <a:lnTo>
                    <a:pt x="169" y="100"/>
                  </a:lnTo>
                  <a:lnTo>
                    <a:pt x="169" y="101"/>
                  </a:lnTo>
                  <a:lnTo>
                    <a:pt x="169" y="103"/>
                  </a:lnTo>
                  <a:close/>
                  <a:moveTo>
                    <a:pt x="213" y="19"/>
                  </a:moveTo>
                  <a:lnTo>
                    <a:pt x="213" y="19"/>
                  </a:lnTo>
                  <a:lnTo>
                    <a:pt x="214" y="24"/>
                  </a:lnTo>
                  <a:lnTo>
                    <a:pt x="216" y="22"/>
                  </a:lnTo>
                  <a:lnTo>
                    <a:pt x="218" y="27"/>
                  </a:lnTo>
                  <a:lnTo>
                    <a:pt x="219" y="27"/>
                  </a:lnTo>
                  <a:lnTo>
                    <a:pt x="221" y="25"/>
                  </a:lnTo>
                  <a:lnTo>
                    <a:pt x="221" y="29"/>
                  </a:lnTo>
                  <a:lnTo>
                    <a:pt x="219" y="40"/>
                  </a:lnTo>
                  <a:lnTo>
                    <a:pt x="218" y="42"/>
                  </a:lnTo>
                  <a:lnTo>
                    <a:pt x="218" y="45"/>
                  </a:lnTo>
                  <a:lnTo>
                    <a:pt x="217" y="46"/>
                  </a:lnTo>
                  <a:lnTo>
                    <a:pt x="217" y="53"/>
                  </a:lnTo>
                  <a:lnTo>
                    <a:pt x="215" y="55"/>
                  </a:lnTo>
                  <a:lnTo>
                    <a:pt x="214" y="60"/>
                  </a:lnTo>
                  <a:lnTo>
                    <a:pt x="214" y="60"/>
                  </a:lnTo>
                  <a:lnTo>
                    <a:pt x="212" y="58"/>
                  </a:lnTo>
                  <a:lnTo>
                    <a:pt x="214" y="50"/>
                  </a:lnTo>
                  <a:lnTo>
                    <a:pt x="214" y="46"/>
                  </a:lnTo>
                  <a:lnTo>
                    <a:pt x="214" y="43"/>
                  </a:lnTo>
                  <a:lnTo>
                    <a:pt x="213" y="41"/>
                  </a:lnTo>
                  <a:lnTo>
                    <a:pt x="210" y="41"/>
                  </a:lnTo>
                  <a:lnTo>
                    <a:pt x="208" y="42"/>
                  </a:lnTo>
                  <a:lnTo>
                    <a:pt x="207" y="41"/>
                  </a:lnTo>
                  <a:lnTo>
                    <a:pt x="207" y="39"/>
                  </a:lnTo>
                  <a:lnTo>
                    <a:pt x="207" y="38"/>
                  </a:lnTo>
                  <a:lnTo>
                    <a:pt x="204" y="39"/>
                  </a:lnTo>
                  <a:lnTo>
                    <a:pt x="203" y="38"/>
                  </a:lnTo>
                  <a:lnTo>
                    <a:pt x="202" y="37"/>
                  </a:lnTo>
                  <a:lnTo>
                    <a:pt x="202" y="35"/>
                  </a:lnTo>
                  <a:lnTo>
                    <a:pt x="205" y="34"/>
                  </a:lnTo>
                  <a:lnTo>
                    <a:pt x="207" y="35"/>
                  </a:lnTo>
                  <a:lnTo>
                    <a:pt x="211" y="32"/>
                  </a:lnTo>
                  <a:lnTo>
                    <a:pt x="209" y="24"/>
                  </a:lnTo>
                  <a:lnTo>
                    <a:pt x="206" y="23"/>
                  </a:lnTo>
                  <a:lnTo>
                    <a:pt x="205" y="22"/>
                  </a:lnTo>
                  <a:lnTo>
                    <a:pt x="206" y="20"/>
                  </a:lnTo>
                  <a:lnTo>
                    <a:pt x="207" y="20"/>
                  </a:lnTo>
                  <a:lnTo>
                    <a:pt x="210" y="15"/>
                  </a:lnTo>
                  <a:lnTo>
                    <a:pt x="212" y="15"/>
                  </a:lnTo>
                  <a:lnTo>
                    <a:pt x="214" y="15"/>
                  </a:lnTo>
                  <a:lnTo>
                    <a:pt x="213" y="19"/>
                  </a:lnTo>
                  <a:close/>
                  <a:moveTo>
                    <a:pt x="222" y="21"/>
                  </a:moveTo>
                  <a:lnTo>
                    <a:pt x="222" y="21"/>
                  </a:lnTo>
                  <a:lnTo>
                    <a:pt x="221" y="21"/>
                  </a:lnTo>
                  <a:lnTo>
                    <a:pt x="218" y="15"/>
                  </a:lnTo>
                  <a:lnTo>
                    <a:pt x="220" y="8"/>
                  </a:lnTo>
                  <a:lnTo>
                    <a:pt x="223" y="8"/>
                  </a:lnTo>
                  <a:lnTo>
                    <a:pt x="223" y="10"/>
                  </a:lnTo>
                  <a:lnTo>
                    <a:pt x="223" y="12"/>
                  </a:lnTo>
                  <a:lnTo>
                    <a:pt x="222" y="12"/>
                  </a:lnTo>
                  <a:lnTo>
                    <a:pt x="221" y="12"/>
                  </a:lnTo>
                  <a:lnTo>
                    <a:pt x="222" y="16"/>
                  </a:lnTo>
                  <a:lnTo>
                    <a:pt x="222" y="20"/>
                  </a:lnTo>
                  <a:lnTo>
                    <a:pt x="222" y="21"/>
                  </a:lnTo>
                  <a:close/>
                  <a:moveTo>
                    <a:pt x="230" y="2"/>
                  </a:moveTo>
                  <a:lnTo>
                    <a:pt x="230" y="2"/>
                  </a:lnTo>
                  <a:lnTo>
                    <a:pt x="230" y="2"/>
                  </a:lnTo>
                  <a:lnTo>
                    <a:pt x="228" y="8"/>
                  </a:lnTo>
                  <a:lnTo>
                    <a:pt x="228" y="10"/>
                  </a:lnTo>
                  <a:lnTo>
                    <a:pt x="226" y="10"/>
                  </a:lnTo>
                  <a:lnTo>
                    <a:pt x="225" y="9"/>
                  </a:lnTo>
                  <a:lnTo>
                    <a:pt x="225" y="6"/>
                  </a:lnTo>
                  <a:lnTo>
                    <a:pt x="225" y="3"/>
                  </a:lnTo>
                  <a:lnTo>
                    <a:pt x="226" y="2"/>
                  </a:lnTo>
                  <a:lnTo>
                    <a:pt x="226" y="1"/>
                  </a:lnTo>
                  <a:lnTo>
                    <a:pt x="227" y="2"/>
                  </a:lnTo>
                  <a:lnTo>
                    <a:pt x="228" y="0"/>
                  </a:lnTo>
                  <a:lnTo>
                    <a:pt x="229" y="0"/>
                  </a:lnTo>
                  <a:lnTo>
                    <a:pt x="230" y="2"/>
                  </a:lnTo>
                  <a:close/>
                </a:path>
              </a:pathLst>
            </a:custGeom>
            <a:solidFill>
              <a:srgbClr val="20A2DC"/>
            </a:solidFill>
            <a:ln w="3175" cap="flat">
              <a:solidFill>
                <a:schemeClr val="tx1"/>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63" name="Italy">
              <a:extLst>
                <a:ext uri="{FF2B5EF4-FFF2-40B4-BE49-F238E27FC236}">
                  <a16:creationId xmlns:a16="http://schemas.microsoft.com/office/drawing/2014/main" id="{7CDE2FAF-16D8-4434-8EFA-F4039B3CF199}"/>
                </a:ext>
              </a:extLst>
            </p:cNvPr>
            <p:cNvSpPr>
              <a:spLocks noEditPoints="1"/>
            </p:cNvSpPr>
            <p:nvPr/>
          </p:nvSpPr>
          <p:spPr bwMode="auto">
            <a:xfrm>
              <a:off x="5555683" y="4835417"/>
              <a:ext cx="1065238" cy="1248704"/>
            </a:xfrm>
            <a:custGeom>
              <a:avLst/>
              <a:gdLst>
                <a:gd name="T0" fmla="*/ 212 w 370"/>
                <a:gd name="T1" fmla="*/ 39 h 435"/>
                <a:gd name="T2" fmla="*/ 214 w 370"/>
                <a:gd name="T3" fmla="*/ 49 h 435"/>
                <a:gd name="T4" fmla="*/ 225 w 370"/>
                <a:gd name="T5" fmla="*/ 67 h 435"/>
                <a:gd name="T6" fmla="*/ 199 w 370"/>
                <a:gd name="T7" fmla="*/ 65 h 435"/>
                <a:gd name="T8" fmla="*/ 175 w 370"/>
                <a:gd name="T9" fmla="*/ 77 h 435"/>
                <a:gd name="T10" fmla="*/ 175 w 370"/>
                <a:gd name="T11" fmla="*/ 105 h 435"/>
                <a:gd name="T12" fmla="*/ 224 w 370"/>
                <a:gd name="T13" fmla="*/ 172 h 435"/>
                <a:gd name="T14" fmla="*/ 297 w 370"/>
                <a:gd name="T15" fmla="*/ 226 h 435"/>
                <a:gd name="T16" fmla="*/ 338 w 370"/>
                <a:gd name="T17" fmla="*/ 270 h 435"/>
                <a:gd name="T18" fmla="*/ 357 w 370"/>
                <a:gd name="T19" fmla="*/ 307 h 435"/>
                <a:gd name="T20" fmla="*/ 317 w 370"/>
                <a:gd name="T21" fmla="*/ 291 h 435"/>
                <a:gd name="T22" fmla="*/ 326 w 370"/>
                <a:gd name="T23" fmla="*/ 348 h 435"/>
                <a:gd name="T24" fmla="*/ 294 w 370"/>
                <a:gd name="T25" fmla="*/ 386 h 435"/>
                <a:gd name="T26" fmla="*/ 294 w 370"/>
                <a:gd name="T27" fmla="*/ 355 h 435"/>
                <a:gd name="T28" fmla="*/ 273 w 370"/>
                <a:gd name="T29" fmla="*/ 302 h 435"/>
                <a:gd name="T30" fmla="*/ 249 w 370"/>
                <a:gd name="T31" fmla="*/ 278 h 435"/>
                <a:gd name="T32" fmla="*/ 232 w 370"/>
                <a:gd name="T33" fmla="*/ 272 h 435"/>
                <a:gd name="T34" fmla="*/ 201 w 370"/>
                <a:gd name="T35" fmla="*/ 253 h 435"/>
                <a:gd name="T36" fmla="*/ 145 w 370"/>
                <a:gd name="T37" fmla="*/ 204 h 435"/>
                <a:gd name="T38" fmla="*/ 129 w 370"/>
                <a:gd name="T39" fmla="*/ 186 h 435"/>
                <a:gd name="T40" fmla="*/ 115 w 370"/>
                <a:gd name="T41" fmla="*/ 158 h 435"/>
                <a:gd name="T42" fmla="*/ 52 w 370"/>
                <a:gd name="T43" fmla="*/ 131 h 435"/>
                <a:gd name="T44" fmla="*/ 33 w 370"/>
                <a:gd name="T45" fmla="*/ 133 h 435"/>
                <a:gd name="T46" fmla="*/ 8 w 370"/>
                <a:gd name="T47" fmla="*/ 118 h 435"/>
                <a:gd name="T48" fmla="*/ 10 w 370"/>
                <a:gd name="T49" fmla="*/ 100 h 435"/>
                <a:gd name="T50" fmla="*/ 7 w 370"/>
                <a:gd name="T51" fmla="*/ 87 h 435"/>
                <a:gd name="T52" fmla="*/ 8 w 370"/>
                <a:gd name="T53" fmla="*/ 64 h 435"/>
                <a:gd name="T54" fmla="*/ 26 w 370"/>
                <a:gd name="T55" fmla="*/ 52 h 435"/>
                <a:gd name="T56" fmla="*/ 46 w 370"/>
                <a:gd name="T57" fmla="*/ 37 h 435"/>
                <a:gd name="T58" fmla="*/ 63 w 370"/>
                <a:gd name="T59" fmla="*/ 44 h 435"/>
                <a:gd name="T60" fmla="*/ 74 w 370"/>
                <a:gd name="T61" fmla="*/ 50 h 435"/>
                <a:gd name="T62" fmla="*/ 87 w 370"/>
                <a:gd name="T63" fmla="*/ 27 h 435"/>
                <a:gd name="T64" fmla="*/ 106 w 370"/>
                <a:gd name="T65" fmla="*/ 38 h 435"/>
                <a:gd name="T66" fmla="*/ 108 w 370"/>
                <a:gd name="T67" fmla="*/ 22 h 435"/>
                <a:gd name="T68" fmla="*/ 119 w 370"/>
                <a:gd name="T69" fmla="*/ 10 h 435"/>
                <a:gd name="T70" fmla="*/ 140 w 370"/>
                <a:gd name="T71" fmla="*/ 7 h 435"/>
                <a:gd name="T72" fmla="*/ 174 w 370"/>
                <a:gd name="T73" fmla="*/ 1 h 435"/>
                <a:gd name="T74" fmla="*/ 193 w 370"/>
                <a:gd name="T75" fmla="*/ 21 h 435"/>
                <a:gd name="T76" fmla="*/ 180 w 370"/>
                <a:gd name="T77" fmla="*/ 140 h 435"/>
                <a:gd name="T78" fmla="*/ 117 w 370"/>
                <a:gd name="T79" fmla="*/ 186 h 435"/>
                <a:gd name="T80" fmla="*/ 109 w 370"/>
                <a:gd name="T81" fmla="*/ 188 h 435"/>
                <a:gd name="T82" fmla="*/ 98 w 370"/>
                <a:gd name="T83" fmla="*/ 286 h 435"/>
                <a:gd name="T84" fmla="*/ 89 w 370"/>
                <a:gd name="T85" fmla="*/ 339 h 435"/>
                <a:gd name="T86" fmla="*/ 68 w 370"/>
                <a:gd name="T87" fmla="*/ 348 h 435"/>
                <a:gd name="T88" fmla="*/ 56 w 370"/>
                <a:gd name="T89" fmla="*/ 322 h 435"/>
                <a:gd name="T90" fmla="*/ 55 w 370"/>
                <a:gd name="T91" fmla="*/ 305 h 435"/>
                <a:gd name="T92" fmla="*/ 48 w 370"/>
                <a:gd name="T93" fmla="*/ 278 h 435"/>
                <a:gd name="T94" fmla="*/ 68 w 370"/>
                <a:gd name="T95" fmla="*/ 265 h 435"/>
                <a:gd name="T96" fmla="*/ 91 w 370"/>
                <a:gd name="T97" fmla="*/ 261 h 435"/>
                <a:gd name="T98" fmla="*/ 50 w 370"/>
                <a:gd name="T99" fmla="*/ 264 h 435"/>
                <a:gd name="T100" fmla="*/ 226 w 370"/>
                <a:gd name="T101" fmla="*/ 276 h 435"/>
                <a:gd name="T102" fmla="*/ 54 w 370"/>
                <a:gd name="T103" fmla="*/ 343 h 435"/>
                <a:gd name="T104" fmla="*/ 267 w 370"/>
                <a:gd name="T105" fmla="*/ 395 h 435"/>
                <a:gd name="T106" fmla="*/ 266 w 370"/>
                <a:gd name="T107" fmla="*/ 415 h 435"/>
                <a:gd name="T108" fmla="*/ 264 w 370"/>
                <a:gd name="T109" fmla="*/ 435 h 435"/>
                <a:gd name="T110" fmla="*/ 230 w 370"/>
                <a:gd name="T111" fmla="*/ 419 h 435"/>
                <a:gd name="T112" fmla="*/ 195 w 370"/>
                <a:gd name="T113" fmla="*/ 401 h 435"/>
                <a:gd name="T114" fmla="*/ 188 w 370"/>
                <a:gd name="T115" fmla="*/ 380 h 435"/>
                <a:gd name="T116" fmla="*/ 209 w 370"/>
                <a:gd name="T117" fmla="*/ 377 h 435"/>
                <a:gd name="T118" fmla="*/ 243 w 370"/>
                <a:gd name="T119" fmla="*/ 382 h 435"/>
                <a:gd name="T120" fmla="*/ 270 w 370"/>
                <a:gd name="T121" fmla="*/ 375 h 435"/>
                <a:gd name="T122" fmla="*/ 165 w 370"/>
                <a:gd name="T123" fmla="*/ 43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 h="435">
                  <a:moveTo>
                    <a:pt x="220" y="26"/>
                  </a:moveTo>
                  <a:lnTo>
                    <a:pt x="220" y="26"/>
                  </a:lnTo>
                  <a:lnTo>
                    <a:pt x="220" y="28"/>
                  </a:lnTo>
                  <a:lnTo>
                    <a:pt x="218" y="29"/>
                  </a:lnTo>
                  <a:lnTo>
                    <a:pt x="216" y="30"/>
                  </a:lnTo>
                  <a:lnTo>
                    <a:pt x="213" y="32"/>
                  </a:lnTo>
                  <a:lnTo>
                    <a:pt x="211" y="35"/>
                  </a:lnTo>
                  <a:lnTo>
                    <a:pt x="210" y="37"/>
                  </a:lnTo>
                  <a:lnTo>
                    <a:pt x="211" y="39"/>
                  </a:lnTo>
                  <a:lnTo>
                    <a:pt x="212" y="39"/>
                  </a:lnTo>
                  <a:lnTo>
                    <a:pt x="213" y="39"/>
                  </a:lnTo>
                  <a:lnTo>
                    <a:pt x="214" y="39"/>
                  </a:lnTo>
                  <a:lnTo>
                    <a:pt x="216" y="40"/>
                  </a:lnTo>
                  <a:lnTo>
                    <a:pt x="218" y="41"/>
                  </a:lnTo>
                  <a:lnTo>
                    <a:pt x="218" y="42"/>
                  </a:lnTo>
                  <a:lnTo>
                    <a:pt x="218" y="43"/>
                  </a:lnTo>
                  <a:lnTo>
                    <a:pt x="216" y="45"/>
                  </a:lnTo>
                  <a:lnTo>
                    <a:pt x="214" y="47"/>
                  </a:lnTo>
                  <a:lnTo>
                    <a:pt x="214" y="48"/>
                  </a:lnTo>
                  <a:lnTo>
                    <a:pt x="214" y="49"/>
                  </a:lnTo>
                  <a:lnTo>
                    <a:pt x="214" y="50"/>
                  </a:lnTo>
                  <a:lnTo>
                    <a:pt x="217" y="50"/>
                  </a:lnTo>
                  <a:lnTo>
                    <a:pt x="218" y="51"/>
                  </a:lnTo>
                  <a:lnTo>
                    <a:pt x="216" y="56"/>
                  </a:lnTo>
                  <a:lnTo>
                    <a:pt x="217" y="57"/>
                  </a:lnTo>
                  <a:lnTo>
                    <a:pt x="219" y="58"/>
                  </a:lnTo>
                  <a:lnTo>
                    <a:pt x="221" y="60"/>
                  </a:lnTo>
                  <a:lnTo>
                    <a:pt x="224" y="63"/>
                  </a:lnTo>
                  <a:lnTo>
                    <a:pt x="226" y="66"/>
                  </a:lnTo>
                  <a:lnTo>
                    <a:pt x="225" y="67"/>
                  </a:lnTo>
                  <a:lnTo>
                    <a:pt x="223" y="68"/>
                  </a:lnTo>
                  <a:lnTo>
                    <a:pt x="221" y="67"/>
                  </a:lnTo>
                  <a:lnTo>
                    <a:pt x="223" y="65"/>
                  </a:lnTo>
                  <a:lnTo>
                    <a:pt x="218" y="59"/>
                  </a:lnTo>
                  <a:lnTo>
                    <a:pt x="216" y="59"/>
                  </a:lnTo>
                  <a:lnTo>
                    <a:pt x="213" y="62"/>
                  </a:lnTo>
                  <a:lnTo>
                    <a:pt x="205" y="59"/>
                  </a:lnTo>
                  <a:lnTo>
                    <a:pt x="203" y="60"/>
                  </a:lnTo>
                  <a:lnTo>
                    <a:pt x="202" y="62"/>
                  </a:lnTo>
                  <a:lnTo>
                    <a:pt x="199" y="65"/>
                  </a:lnTo>
                  <a:lnTo>
                    <a:pt x="195" y="66"/>
                  </a:lnTo>
                  <a:lnTo>
                    <a:pt x="191" y="69"/>
                  </a:lnTo>
                  <a:lnTo>
                    <a:pt x="186" y="71"/>
                  </a:lnTo>
                  <a:lnTo>
                    <a:pt x="183" y="73"/>
                  </a:lnTo>
                  <a:lnTo>
                    <a:pt x="181" y="73"/>
                  </a:lnTo>
                  <a:lnTo>
                    <a:pt x="184" y="69"/>
                  </a:lnTo>
                  <a:lnTo>
                    <a:pt x="183" y="69"/>
                  </a:lnTo>
                  <a:lnTo>
                    <a:pt x="178" y="72"/>
                  </a:lnTo>
                  <a:lnTo>
                    <a:pt x="176" y="74"/>
                  </a:lnTo>
                  <a:lnTo>
                    <a:pt x="175" y="77"/>
                  </a:lnTo>
                  <a:lnTo>
                    <a:pt x="174" y="83"/>
                  </a:lnTo>
                  <a:lnTo>
                    <a:pt x="176" y="84"/>
                  </a:lnTo>
                  <a:lnTo>
                    <a:pt x="180" y="91"/>
                  </a:lnTo>
                  <a:lnTo>
                    <a:pt x="184" y="95"/>
                  </a:lnTo>
                  <a:lnTo>
                    <a:pt x="183" y="98"/>
                  </a:lnTo>
                  <a:lnTo>
                    <a:pt x="182" y="100"/>
                  </a:lnTo>
                  <a:lnTo>
                    <a:pt x="179" y="102"/>
                  </a:lnTo>
                  <a:lnTo>
                    <a:pt x="177" y="101"/>
                  </a:lnTo>
                  <a:lnTo>
                    <a:pt x="176" y="101"/>
                  </a:lnTo>
                  <a:lnTo>
                    <a:pt x="175" y="105"/>
                  </a:lnTo>
                  <a:lnTo>
                    <a:pt x="177" y="118"/>
                  </a:lnTo>
                  <a:lnTo>
                    <a:pt x="180" y="127"/>
                  </a:lnTo>
                  <a:lnTo>
                    <a:pt x="183" y="131"/>
                  </a:lnTo>
                  <a:lnTo>
                    <a:pt x="189" y="137"/>
                  </a:lnTo>
                  <a:lnTo>
                    <a:pt x="196" y="140"/>
                  </a:lnTo>
                  <a:lnTo>
                    <a:pt x="208" y="150"/>
                  </a:lnTo>
                  <a:lnTo>
                    <a:pt x="214" y="154"/>
                  </a:lnTo>
                  <a:lnTo>
                    <a:pt x="216" y="155"/>
                  </a:lnTo>
                  <a:lnTo>
                    <a:pt x="220" y="163"/>
                  </a:lnTo>
                  <a:lnTo>
                    <a:pt x="224" y="172"/>
                  </a:lnTo>
                  <a:lnTo>
                    <a:pt x="227" y="186"/>
                  </a:lnTo>
                  <a:lnTo>
                    <a:pt x="230" y="193"/>
                  </a:lnTo>
                  <a:lnTo>
                    <a:pt x="235" y="201"/>
                  </a:lnTo>
                  <a:lnTo>
                    <a:pt x="247" y="212"/>
                  </a:lnTo>
                  <a:lnTo>
                    <a:pt x="257" y="220"/>
                  </a:lnTo>
                  <a:lnTo>
                    <a:pt x="266" y="225"/>
                  </a:lnTo>
                  <a:lnTo>
                    <a:pt x="274" y="225"/>
                  </a:lnTo>
                  <a:lnTo>
                    <a:pt x="291" y="224"/>
                  </a:lnTo>
                  <a:lnTo>
                    <a:pt x="294" y="225"/>
                  </a:lnTo>
                  <a:lnTo>
                    <a:pt x="297" y="226"/>
                  </a:lnTo>
                  <a:lnTo>
                    <a:pt x="298" y="230"/>
                  </a:lnTo>
                  <a:lnTo>
                    <a:pt x="297" y="232"/>
                  </a:lnTo>
                  <a:lnTo>
                    <a:pt x="293" y="234"/>
                  </a:lnTo>
                  <a:lnTo>
                    <a:pt x="289" y="238"/>
                  </a:lnTo>
                  <a:lnTo>
                    <a:pt x="289" y="242"/>
                  </a:lnTo>
                  <a:lnTo>
                    <a:pt x="292" y="245"/>
                  </a:lnTo>
                  <a:lnTo>
                    <a:pt x="309" y="254"/>
                  </a:lnTo>
                  <a:lnTo>
                    <a:pt x="326" y="261"/>
                  </a:lnTo>
                  <a:lnTo>
                    <a:pt x="332" y="264"/>
                  </a:lnTo>
                  <a:lnTo>
                    <a:pt x="338" y="270"/>
                  </a:lnTo>
                  <a:lnTo>
                    <a:pt x="353" y="277"/>
                  </a:lnTo>
                  <a:lnTo>
                    <a:pt x="356" y="281"/>
                  </a:lnTo>
                  <a:lnTo>
                    <a:pt x="365" y="289"/>
                  </a:lnTo>
                  <a:lnTo>
                    <a:pt x="369" y="295"/>
                  </a:lnTo>
                  <a:lnTo>
                    <a:pt x="370" y="300"/>
                  </a:lnTo>
                  <a:lnTo>
                    <a:pt x="368" y="305"/>
                  </a:lnTo>
                  <a:lnTo>
                    <a:pt x="367" y="308"/>
                  </a:lnTo>
                  <a:lnTo>
                    <a:pt x="365" y="311"/>
                  </a:lnTo>
                  <a:lnTo>
                    <a:pt x="361" y="310"/>
                  </a:lnTo>
                  <a:lnTo>
                    <a:pt x="357" y="307"/>
                  </a:lnTo>
                  <a:lnTo>
                    <a:pt x="350" y="293"/>
                  </a:lnTo>
                  <a:lnTo>
                    <a:pt x="338" y="291"/>
                  </a:lnTo>
                  <a:lnTo>
                    <a:pt x="336" y="290"/>
                  </a:lnTo>
                  <a:lnTo>
                    <a:pt x="331" y="288"/>
                  </a:lnTo>
                  <a:lnTo>
                    <a:pt x="331" y="286"/>
                  </a:lnTo>
                  <a:lnTo>
                    <a:pt x="330" y="284"/>
                  </a:lnTo>
                  <a:lnTo>
                    <a:pt x="329" y="284"/>
                  </a:lnTo>
                  <a:lnTo>
                    <a:pt x="324" y="283"/>
                  </a:lnTo>
                  <a:lnTo>
                    <a:pt x="321" y="285"/>
                  </a:lnTo>
                  <a:lnTo>
                    <a:pt x="317" y="291"/>
                  </a:lnTo>
                  <a:lnTo>
                    <a:pt x="313" y="299"/>
                  </a:lnTo>
                  <a:lnTo>
                    <a:pt x="309" y="310"/>
                  </a:lnTo>
                  <a:lnTo>
                    <a:pt x="308" y="314"/>
                  </a:lnTo>
                  <a:lnTo>
                    <a:pt x="311" y="319"/>
                  </a:lnTo>
                  <a:lnTo>
                    <a:pt x="318" y="321"/>
                  </a:lnTo>
                  <a:lnTo>
                    <a:pt x="323" y="325"/>
                  </a:lnTo>
                  <a:lnTo>
                    <a:pt x="327" y="329"/>
                  </a:lnTo>
                  <a:lnTo>
                    <a:pt x="327" y="339"/>
                  </a:lnTo>
                  <a:lnTo>
                    <a:pt x="329" y="344"/>
                  </a:lnTo>
                  <a:lnTo>
                    <a:pt x="326" y="348"/>
                  </a:lnTo>
                  <a:lnTo>
                    <a:pt x="322" y="347"/>
                  </a:lnTo>
                  <a:lnTo>
                    <a:pt x="316" y="349"/>
                  </a:lnTo>
                  <a:lnTo>
                    <a:pt x="311" y="352"/>
                  </a:lnTo>
                  <a:lnTo>
                    <a:pt x="310" y="356"/>
                  </a:lnTo>
                  <a:lnTo>
                    <a:pt x="310" y="365"/>
                  </a:lnTo>
                  <a:lnTo>
                    <a:pt x="309" y="368"/>
                  </a:lnTo>
                  <a:lnTo>
                    <a:pt x="301" y="374"/>
                  </a:lnTo>
                  <a:lnTo>
                    <a:pt x="297" y="381"/>
                  </a:lnTo>
                  <a:lnTo>
                    <a:pt x="295" y="383"/>
                  </a:lnTo>
                  <a:lnTo>
                    <a:pt x="294" y="386"/>
                  </a:lnTo>
                  <a:lnTo>
                    <a:pt x="283" y="387"/>
                  </a:lnTo>
                  <a:lnTo>
                    <a:pt x="281" y="383"/>
                  </a:lnTo>
                  <a:lnTo>
                    <a:pt x="281" y="377"/>
                  </a:lnTo>
                  <a:lnTo>
                    <a:pt x="283" y="374"/>
                  </a:lnTo>
                  <a:lnTo>
                    <a:pt x="287" y="372"/>
                  </a:lnTo>
                  <a:lnTo>
                    <a:pt x="289" y="365"/>
                  </a:lnTo>
                  <a:lnTo>
                    <a:pt x="288" y="360"/>
                  </a:lnTo>
                  <a:lnTo>
                    <a:pt x="290" y="357"/>
                  </a:lnTo>
                  <a:lnTo>
                    <a:pt x="291" y="356"/>
                  </a:lnTo>
                  <a:lnTo>
                    <a:pt x="294" y="355"/>
                  </a:lnTo>
                  <a:lnTo>
                    <a:pt x="298" y="354"/>
                  </a:lnTo>
                  <a:lnTo>
                    <a:pt x="299" y="347"/>
                  </a:lnTo>
                  <a:lnTo>
                    <a:pt x="295" y="343"/>
                  </a:lnTo>
                  <a:lnTo>
                    <a:pt x="294" y="339"/>
                  </a:lnTo>
                  <a:lnTo>
                    <a:pt x="293" y="330"/>
                  </a:lnTo>
                  <a:lnTo>
                    <a:pt x="288" y="319"/>
                  </a:lnTo>
                  <a:lnTo>
                    <a:pt x="285" y="309"/>
                  </a:lnTo>
                  <a:lnTo>
                    <a:pt x="282" y="305"/>
                  </a:lnTo>
                  <a:lnTo>
                    <a:pt x="279" y="302"/>
                  </a:lnTo>
                  <a:lnTo>
                    <a:pt x="273" y="302"/>
                  </a:lnTo>
                  <a:lnTo>
                    <a:pt x="270" y="301"/>
                  </a:lnTo>
                  <a:lnTo>
                    <a:pt x="259" y="294"/>
                  </a:lnTo>
                  <a:lnTo>
                    <a:pt x="259" y="293"/>
                  </a:lnTo>
                  <a:lnTo>
                    <a:pt x="259" y="292"/>
                  </a:lnTo>
                  <a:lnTo>
                    <a:pt x="260" y="289"/>
                  </a:lnTo>
                  <a:lnTo>
                    <a:pt x="259" y="285"/>
                  </a:lnTo>
                  <a:lnTo>
                    <a:pt x="258" y="282"/>
                  </a:lnTo>
                  <a:lnTo>
                    <a:pt x="256" y="278"/>
                  </a:lnTo>
                  <a:lnTo>
                    <a:pt x="254" y="277"/>
                  </a:lnTo>
                  <a:lnTo>
                    <a:pt x="249" y="278"/>
                  </a:lnTo>
                  <a:lnTo>
                    <a:pt x="247" y="279"/>
                  </a:lnTo>
                  <a:lnTo>
                    <a:pt x="244" y="278"/>
                  </a:lnTo>
                  <a:lnTo>
                    <a:pt x="242" y="280"/>
                  </a:lnTo>
                  <a:lnTo>
                    <a:pt x="240" y="280"/>
                  </a:lnTo>
                  <a:lnTo>
                    <a:pt x="244" y="274"/>
                  </a:lnTo>
                  <a:lnTo>
                    <a:pt x="243" y="273"/>
                  </a:lnTo>
                  <a:lnTo>
                    <a:pt x="239" y="271"/>
                  </a:lnTo>
                  <a:lnTo>
                    <a:pt x="234" y="271"/>
                  </a:lnTo>
                  <a:lnTo>
                    <a:pt x="233" y="270"/>
                  </a:lnTo>
                  <a:lnTo>
                    <a:pt x="232" y="272"/>
                  </a:lnTo>
                  <a:lnTo>
                    <a:pt x="231" y="271"/>
                  </a:lnTo>
                  <a:lnTo>
                    <a:pt x="231" y="269"/>
                  </a:lnTo>
                  <a:lnTo>
                    <a:pt x="225" y="258"/>
                  </a:lnTo>
                  <a:lnTo>
                    <a:pt x="221" y="254"/>
                  </a:lnTo>
                  <a:lnTo>
                    <a:pt x="219" y="253"/>
                  </a:lnTo>
                  <a:lnTo>
                    <a:pt x="216" y="254"/>
                  </a:lnTo>
                  <a:lnTo>
                    <a:pt x="210" y="252"/>
                  </a:lnTo>
                  <a:lnTo>
                    <a:pt x="206" y="251"/>
                  </a:lnTo>
                  <a:lnTo>
                    <a:pt x="204" y="252"/>
                  </a:lnTo>
                  <a:lnTo>
                    <a:pt x="201" y="253"/>
                  </a:lnTo>
                  <a:lnTo>
                    <a:pt x="200" y="252"/>
                  </a:lnTo>
                  <a:lnTo>
                    <a:pt x="199" y="251"/>
                  </a:lnTo>
                  <a:lnTo>
                    <a:pt x="194" y="246"/>
                  </a:lnTo>
                  <a:lnTo>
                    <a:pt x="187" y="244"/>
                  </a:lnTo>
                  <a:lnTo>
                    <a:pt x="174" y="230"/>
                  </a:lnTo>
                  <a:lnTo>
                    <a:pt x="170" y="224"/>
                  </a:lnTo>
                  <a:lnTo>
                    <a:pt x="161" y="218"/>
                  </a:lnTo>
                  <a:lnTo>
                    <a:pt x="156" y="210"/>
                  </a:lnTo>
                  <a:lnTo>
                    <a:pt x="152" y="207"/>
                  </a:lnTo>
                  <a:lnTo>
                    <a:pt x="145" y="204"/>
                  </a:lnTo>
                  <a:lnTo>
                    <a:pt x="144" y="204"/>
                  </a:lnTo>
                  <a:lnTo>
                    <a:pt x="142" y="205"/>
                  </a:lnTo>
                  <a:lnTo>
                    <a:pt x="141" y="206"/>
                  </a:lnTo>
                  <a:lnTo>
                    <a:pt x="139" y="204"/>
                  </a:lnTo>
                  <a:lnTo>
                    <a:pt x="141" y="203"/>
                  </a:lnTo>
                  <a:lnTo>
                    <a:pt x="142" y="203"/>
                  </a:lnTo>
                  <a:lnTo>
                    <a:pt x="141" y="199"/>
                  </a:lnTo>
                  <a:lnTo>
                    <a:pt x="134" y="191"/>
                  </a:lnTo>
                  <a:lnTo>
                    <a:pt x="130" y="188"/>
                  </a:lnTo>
                  <a:lnTo>
                    <a:pt x="129" y="186"/>
                  </a:lnTo>
                  <a:lnTo>
                    <a:pt x="128" y="184"/>
                  </a:lnTo>
                  <a:lnTo>
                    <a:pt x="127" y="182"/>
                  </a:lnTo>
                  <a:lnTo>
                    <a:pt x="125" y="182"/>
                  </a:lnTo>
                  <a:lnTo>
                    <a:pt x="123" y="182"/>
                  </a:lnTo>
                  <a:lnTo>
                    <a:pt x="121" y="181"/>
                  </a:lnTo>
                  <a:lnTo>
                    <a:pt x="121" y="177"/>
                  </a:lnTo>
                  <a:lnTo>
                    <a:pt x="122" y="174"/>
                  </a:lnTo>
                  <a:lnTo>
                    <a:pt x="121" y="171"/>
                  </a:lnTo>
                  <a:lnTo>
                    <a:pt x="119" y="164"/>
                  </a:lnTo>
                  <a:lnTo>
                    <a:pt x="115" y="158"/>
                  </a:lnTo>
                  <a:lnTo>
                    <a:pt x="113" y="143"/>
                  </a:lnTo>
                  <a:lnTo>
                    <a:pt x="111" y="139"/>
                  </a:lnTo>
                  <a:lnTo>
                    <a:pt x="106" y="136"/>
                  </a:lnTo>
                  <a:lnTo>
                    <a:pt x="97" y="133"/>
                  </a:lnTo>
                  <a:lnTo>
                    <a:pt x="83" y="123"/>
                  </a:lnTo>
                  <a:lnTo>
                    <a:pt x="80" y="123"/>
                  </a:lnTo>
                  <a:lnTo>
                    <a:pt x="72" y="119"/>
                  </a:lnTo>
                  <a:lnTo>
                    <a:pt x="67" y="119"/>
                  </a:lnTo>
                  <a:lnTo>
                    <a:pt x="60" y="122"/>
                  </a:lnTo>
                  <a:lnTo>
                    <a:pt x="52" y="131"/>
                  </a:lnTo>
                  <a:lnTo>
                    <a:pt x="45" y="140"/>
                  </a:lnTo>
                  <a:lnTo>
                    <a:pt x="43" y="142"/>
                  </a:lnTo>
                  <a:lnTo>
                    <a:pt x="34" y="145"/>
                  </a:lnTo>
                  <a:lnTo>
                    <a:pt x="27" y="147"/>
                  </a:lnTo>
                  <a:lnTo>
                    <a:pt x="27" y="144"/>
                  </a:lnTo>
                  <a:lnTo>
                    <a:pt x="26" y="143"/>
                  </a:lnTo>
                  <a:lnTo>
                    <a:pt x="28" y="141"/>
                  </a:lnTo>
                  <a:lnTo>
                    <a:pt x="30" y="138"/>
                  </a:lnTo>
                  <a:lnTo>
                    <a:pt x="32" y="135"/>
                  </a:lnTo>
                  <a:lnTo>
                    <a:pt x="33" y="133"/>
                  </a:lnTo>
                  <a:lnTo>
                    <a:pt x="32" y="132"/>
                  </a:lnTo>
                  <a:lnTo>
                    <a:pt x="31" y="130"/>
                  </a:lnTo>
                  <a:lnTo>
                    <a:pt x="30" y="130"/>
                  </a:lnTo>
                  <a:lnTo>
                    <a:pt x="23" y="131"/>
                  </a:lnTo>
                  <a:lnTo>
                    <a:pt x="21" y="131"/>
                  </a:lnTo>
                  <a:lnTo>
                    <a:pt x="16" y="128"/>
                  </a:lnTo>
                  <a:lnTo>
                    <a:pt x="10" y="125"/>
                  </a:lnTo>
                  <a:lnTo>
                    <a:pt x="8" y="122"/>
                  </a:lnTo>
                  <a:lnTo>
                    <a:pt x="8" y="120"/>
                  </a:lnTo>
                  <a:lnTo>
                    <a:pt x="8" y="118"/>
                  </a:lnTo>
                  <a:lnTo>
                    <a:pt x="8" y="117"/>
                  </a:lnTo>
                  <a:lnTo>
                    <a:pt x="7" y="115"/>
                  </a:lnTo>
                  <a:lnTo>
                    <a:pt x="8" y="112"/>
                  </a:lnTo>
                  <a:lnTo>
                    <a:pt x="9" y="109"/>
                  </a:lnTo>
                  <a:lnTo>
                    <a:pt x="10" y="107"/>
                  </a:lnTo>
                  <a:lnTo>
                    <a:pt x="12" y="107"/>
                  </a:lnTo>
                  <a:lnTo>
                    <a:pt x="12" y="106"/>
                  </a:lnTo>
                  <a:lnTo>
                    <a:pt x="11" y="101"/>
                  </a:lnTo>
                  <a:lnTo>
                    <a:pt x="11" y="100"/>
                  </a:lnTo>
                  <a:lnTo>
                    <a:pt x="10" y="100"/>
                  </a:lnTo>
                  <a:lnTo>
                    <a:pt x="8" y="99"/>
                  </a:lnTo>
                  <a:lnTo>
                    <a:pt x="5" y="98"/>
                  </a:lnTo>
                  <a:lnTo>
                    <a:pt x="3" y="97"/>
                  </a:lnTo>
                  <a:lnTo>
                    <a:pt x="3" y="94"/>
                  </a:lnTo>
                  <a:lnTo>
                    <a:pt x="2" y="92"/>
                  </a:lnTo>
                  <a:lnTo>
                    <a:pt x="0" y="90"/>
                  </a:lnTo>
                  <a:lnTo>
                    <a:pt x="0" y="88"/>
                  </a:lnTo>
                  <a:lnTo>
                    <a:pt x="2" y="87"/>
                  </a:lnTo>
                  <a:lnTo>
                    <a:pt x="5" y="87"/>
                  </a:lnTo>
                  <a:lnTo>
                    <a:pt x="7" y="87"/>
                  </a:lnTo>
                  <a:lnTo>
                    <a:pt x="11" y="84"/>
                  </a:lnTo>
                  <a:lnTo>
                    <a:pt x="12" y="83"/>
                  </a:lnTo>
                  <a:lnTo>
                    <a:pt x="14" y="83"/>
                  </a:lnTo>
                  <a:lnTo>
                    <a:pt x="15" y="78"/>
                  </a:lnTo>
                  <a:lnTo>
                    <a:pt x="16" y="77"/>
                  </a:lnTo>
                  <a:lnTo>
                    <a:pt x="16" y="76"/>
                  </a:lnTo>
                  <a:lnTo>
                    <a:pt x="15" y="75"/>
                  </a:lnTo>
                  <a:lnTo>
                    <a:pt x="12" y="71"/>
                  </a:lnTo>
                  <a:lnTo>
                    <a:pt x="10" y="68"/>
                  </a:lnTo>
                  <a:lnTo>
                    <a:pt x="8" y="64"/>
                  </a:lnTo>
                  <a:lnTo>
                    <a:pt x="5" y="62"/>
                  </a:lnTo>
                  <a:lnTo>
                    <a:pt x="5" y="61"/>
                  </a:lnTo>
                  <a:lnTo>
                    <a:pt x="5" y="59"/>
                  </a:lnTo>
                  <a:lnTo>
                    <a:pt x="5" y="57"/>
                  </a:lnTo>
                  <a:lnTo>
                    <a:pt x="10" y="55"/>
                  </a:lnTo>
                  <a:lnTo>
                    <a:pt x="12" y="52"/>
                  </a:lnTo>
                  <a:lnTo>
                    <a:pt x="13" y="53"/>
                  </a:lnTo>
                  <a:lnTo>
                    <a:pt x="15" y="54"/>
                  </a:lnTo>
                  <a:lnTo>
                    <a:pt x="22" y="53"/>
                  </a:lnTo>
                  <a:lnTo>
                    <a:pt x="26" y="52"/>
                  </a:lnTo>
                  <a:lnTo>
                    <a:pt x="28" y="50"/>
                  </a:lnTo>
                  <a:lnTo>
                    <a:pt x="30" y="50"/>
                  </a:lnTo>
                  <a:lnTo>
                    <a:pt x="36" y="52"/>
                  </a:lnTo>
                  <a:lnTo>
                    <a:pt x="38" y="51"/>
                  </a:lnTo>
                  <a:lnTo>
                    <a:pt x="42" y="48"/>
                  </a:lnTo>
                  <a:lnTo>
                    <a:pt x="43" y="47"/>
                  </a:lnTo>
                  <a:lnTo>
                    <a:pt x="47" y="42"/>
                  </a:lnTo>
                  <a:lnTo>
                    <a:pt x="47" y="41"/>
                  </a:lnTo>
                  <a:lnTo>
                    <a:pt x="45" y="37"/>
                  </a:lnTo>
                  <a:lnTo>
                    <a:pt x="46" y="37"/>
                  </a:lnTo>
                  <a:lnTo>
                    <a:pt x="50" y="34"/>
                  </a:lnTo>
                  <a:lnTo>
                    <a:pt x="52" y="31"/>
                  </a:lnTo>
                  <a:lnTo>
                    <a:pt x="54" y="29"/>
                  </a:lnTo>
                  <a:lnTo>
                    <a:pt x="56" y="29"/>
                  </a:lnTo>
                  <a:lnTo>
                    <a:pt x="56" y="30"/>
                  </a:lnTo>
                  <a:lnTo>
                    <a:pt x="56" y="31"/>
                  </a:lnTo>
                  <a:lnTo>
                    <a:pt x="56" y="36"/>
                  </a:lnTo>
                  <a:lnTo>
                    <a:pt x="57" y="38"/>
                  </a:lnTo>
                  <a:lnTo>
                    <a:pt x="60" y="42"/>
                  </a:lnTo>
                  <a:lnTo>
                    <a:pt x="63" y="44"/>
                  </a:lnTo>
                  <a:lnTo>
                    <a:pt x="68" y="46"/>
                  </a:lnTo>
                  <a:lnTo>
                    <a:pt x="68" y="46"/>
                  </a:lnTo>
                  <a:lnTo>
                    <a:pt x="67" y="49"/>
                  </a:lnTo>
                  <a:lnTo>
                    <a:pt x="70" y="53"/>
                  </a:lnTo>
                  <a:lnTo>
                    <a:pt x="71" y="55"/>
                  </a:lnTo>
                  <a:lnTo>
                    <a:pt x="72" y="57"/>
                  </a:lnTo>
                  <a:lnTo>
                    <a:pt x="75" y="56"/>
                  </a:lnTo>
                  <a:lnTo>
                    <a:pt x="75" y="55"/>
                  </a:lnTo>
                  <a:lnTo>
                    <a:pt x="74" y="52"/>
                  </a:lnTo>
                  <a:lnTo>
                    <a:pt x="74" y="50"/>
                  </a:lnTo>
                  <a:lnTo>
                    <a:pt x="74" y="48"/>
                  </a:lnTo>
                  <a:lnTo>
                    <a:pt x="75" y="47"/>
                  </a:lnTo>
                  <a:lnTo>
                    <a:pt x="76" y="44"/>
                  </a:lnTo>
                  <a:lnTo>
                    <a:pt x="80" y="39"/>
                  </a:lnTo>
                  <a:lnTo>
                    <a:pt x="82" y="36"/>
                  </a:lnTo>
                  <a:lnTo>
                    <a:pt x="82" y="31"/>
                  </a:lnTo>
                  <a:lnTo>
                    <a:pt x="82" y="28"/>
                  </a:lnTo>
                  <a:lnTo>
                    <a:pt x="83" y="27"/>
                  </a:lnTo>
                  <a:lnTo>
                    <a:pt x="86" y="27"/>
                  </a:lnTo>
                  <a:lnTo>
                    <a:pt x="87" y="27"/>
                  </a:lnTo>
                  <a:lnTo>
                    <a:pt x="88" y="30"/>
                  </a:lnTo>
                  <a:lnTo>
                    <a:pt x="89" y="33"/>
                  </a:lnTo>
                  <a:lnTo>
                    <a:pt x="90" y="35"/>
                  </a:lnTo>
                  <a:lnTo>
                    <a:pt x="92" y="36"/>
                  </a:lnTo>
                  <a:lnTo>
                    <a:pt x="94" y="36"/>
                  </a:lnTo>
                  <a:lnTo>
                    <a:pt x="98" y="33"/>
                  </a:lnTo>
                  <a:lnTo>
                    <a:pt x="101" y="33"/>
                  </a:lnTo>
                  <a:lnTo>
                    <a:pt x="103" y="33"/>
                  </a:lnTo>
                  <a:lnTo>
                    <a:pt x="104" y="34"/>
                  </a:lnTo>
                  <a:lnTo>
                    <a:pt x="106" y="38"/>
                  </a:lnTo>
                  <a:lnTo>
                    <a:pt x="108" y="39"/>
                  </a:lnTo>
                  <a:lnTo>
                    <a:pt x="109" y="38"/>
                  </a:lnTo>
                  <a:lnTo>
                    <a:pt x="110" y="38"/>
                  </a:lnTo>
                  <a:lnTo>
                    <a:pt x="109" y="36"/>
                  </a:lnTo>
                  <a:lnTo>
                    <a:pt x="108" y="33"/>
                  </a:lnTo>
                  <a:lnTo>
                    <a:pt x="108" y="30"/>
                  </a:lnTo>
                  <a:lnTo>
                    <a:pt x="106" y="29"/>
                  </a:lnTo>
                  <a:lnTo>
                    <a:pt x="106" y="27"/>
                  </a:lnTo>
                  <a:lnTo>
                    <a:pt x="107" y="24"/>
                  </a:lnTo>
                  <a:lnTo>
                    <a:pt x="108" y="22"/>
                  </a:lnTo>
                  <a:lnTo>
                    <a:pt x="109" y="21"/>
                  </a:lnTo>
                  <a:lnTo>
                    <a:pt x="111" y="21"/>
                  </a:lnTo>
                  <a:lnTo>
                    <a:pt x="114" y="24"/>
                  </a:lnTo>
                  <a:lnTo>
                    <a:pt x="116" y="24"/>
                  </a:lnTo>
                  <a:lnTo>
                    <a:pt x="118" y="24"/>
                  </a:lnTo>
                  <a:lnTo>
                    <a:pt x="119" y="23"/>
                  </a:lnTo>
                  <a:lnTo>
                    <a:pt x="119" y="21"/>
                  </a:lnTo>
                  <a:lnTo>
                    <a:pt x="117" y="19"/>
                  </a:lnTo>
                  <a:lnTo>
                    <a:pt x="118" y="16"/>
                  </a:lnTo>
                  <a:lnTo>
                    <a:pt x="119" y="10"/>
                  </a:lnTo>
                  <a:lnTo>
                    <a:pt x="120" y="10"/>
                  </a:lnTo>
                  <a:lnTo>
                    <a:pt x="123" y="11"/>
                  </a:lnTo>
                  <a:lnTo>
                    <a:pt x="126" y="11"/>
                  </a:lnTo>
                  <a:lnTo>
                    <a:pt x="129" y="13"/>
                  </a:lnTo>
                  <a:lnTo>
                    <a:pt x="131" y="14"/>
                  </a:lnTo>
                  <a:lnTo>
                    <a:pt x="134" y="14"/>
                  </a:lnTo>
                  <a:lnTo>
                    <a:pt x="136" y="14"/>
                  </a:lnTo>
                  <a:lnTo>
                    <a:pt x="137" y="13"/>
                  </a:lnTo>
                  <a:lnTo>
                    <a:pt x="138" y="10"/>
                  </a:lnTo>
                  <a:lnTo>
                    <a:pt x="140" y="7"/>
                  </a:lnTo>
                  <a:lnTo>
                    <a:pt x="144" y="5"/>
                  </a:lnTo>
                  <a:lnTo>
                    <a:pt x="150" y="5"/>
                  </a:lnTo>
                  <a:lnTo>
                    <a:pt x="153" y="4"/>
                  </a:lnTo>
                  <a:lnTo>
                    <a:pt x="156" y="4"/>
                  </a:lnTo>
                  <a:lnTo>
                    <a:pt x="158" y="5"/>
                  </a:lnTo>
                  <a:lnTo>
                    <a:pt x="160" y="5"/>
                  </a:lnTo>
                  <a:lnTo>
                    <a:pt x="166" y="2"/>
                  </a:lnTo>
                  <a:lnTo>
                    <a:pt x="173" y="0"/>
                  </a:lnTo>
                  <a:lnTo>
                    <a:pt x="174" y="0"/>
                  </a:lnTo>
                  <a:lnTo>
                    <a:pt x="174" y="1"/>
                  </a:lnTo>
                  <a:lnTo>
                    <a:pt x="173" y="3"/>
                  </a:lnTo>
                  <a:lnTo>
                    <a:pt x="171" y="5"/>
                  </a:lnTo>
                  <a:lnTo>
                    <a:pt x="172" y="7"/>
                  </a:lnTo>
                  <a:lnTo>
                    <a:pt x="176" y="11"/>
                  </a:lnTo>
                  <a:lnTo>
                    <a:pt x="178" y="15"/>
                  </a:lnTo>
                  <a:lnTo>
                    <a:pt x="179" y="17"/>
                  </a:lnTo>
                  <a:lnTo>
                    <a:pt x="182" y="19"/>
                  </a:lnTo>
                  <a:lnTo>
                    <a:pt x="186" y="20"/>
                  </a:lnTo>
                  <a:lnTo>
                    <a:pt x="189" y="20"/>
                  </a:lnTo>
                  <a:lnTo>
                    <a:pt x="193" y="21"/>
                  </a:lnTo>
                  <a:lnTo>
                    <a:pt x="204" y="23"/>
                  </a:lnTo>
                  <a:lnTo>
                    <a:pt x="209" y="24"/>
                  </a:lnTo>
                  <a:lnTo>
                    <a:pt x="214" y="24"/>
                  </a:lnTo>
                  <a:lnTo>
                    <a:pt x="220" y="26"/>
                  </a:lnTo>
                  <a:close/>
                  <a:moveTo>
                    <a:pt x="182" y="141"/>
                  </a:moveTo>
                  <a:lnTo>
                    <a:pt x="182" y="141"/>
                  </a:lnTo>
                  <a:lnTo>
                    <a:pt x="183" y="139"/>
                  </a:lnTo>
                  <a:lnTo>
                    <a:pt x="183" y="137"/>
                  </a:lnTo>
                  <a:lnTo>
                    <a:pt x="181" y="138"/>
                  </a:lnTo>
                  <a:lnTo>
                    <a:pt x="180" y="140"/>
                  </a:lnTo>
                  <a:lnTo>
                    <a:pt x="181" y="141"/>
                  </a:lnTo>
                  <a:lnTo>
                    <a:pt x="182" y="141"/>
                  </a:lnTo>
                  <a:close/>
                  <a:moveTo>
                    <a:pt x="181" y="226"/>
                  </a:moveTo>
                  <a:lnTo>
                    <a:pt x="181" y="226"/>
                  </a:lnTo>
                  <a:lnTo>
                    <a:pt x="181" y="226"/>
                  </a:lnTo>
                  <a:lnTo>
                    <a:pt x="181" y="226"/>
                  </a:lnTo>
                  <a:lnTo>
                    <a:pt x="181" y="226"/>
                  </a:lnTo>
                  <a:lnTo>
                    <a:pt x="181" y="226"/>
                  </a:lnTo>
                  <a:lnTo>
                    <a:pt x="181" y="226"/>
                  </a:lnTo>
                  <a:close/>
                  <a:moveTo>
                    <a:pt x="117" y="186"/>
                  </a:moveTo>
                  <a:lnTo>
                    <a:pt x="117" y="186"/>
                  </a:lnTo>
                  <a:lnTo>
                    <a:pt x="118" y="187"/>
                  </a:lnTo>
                  <a:lnTo>
                    <a:pt x="118" y="188"/>
                  </a:lnTo>
                  <a:lnTo>
                    <a:pt x="118" y="189"/>
                  </a:lnTo>
                  <a:lnTo>
                    <a:pt x="118" y="192"/>
                  </a:lnTo>
                  <a:lnTo>
                    <a:pt x="115" y="190"/>
                  </a:lnTo>
                  <a:lnTo>
                    <a:pt x="111" y="191"/>
                  </a:lnTo>
                  <a:lnTo>
                    <a:pt x="109" y="191"/>
                  </a:lnTo>
                  <a:lnTo>
                    <a:pt x="108" y="189"/>
                  </a:lnTo>
                  <a:lnTo>
                    <a:pt x="109" y="188"/>
                  </a:lnTo>
                  <a:lnTo>
                    <a:pt x="113" y="187"/>
                  </a:lnTo>
                  <a:lnTo>
                    <a:pt x="114" y="187"/>
                  </a:lnTo>
                  <a:lnTo>
                    <a:pt x="116" y="187"/>
                  </a:lnTo>
                  <a:lnTo>
                    <a:pt x="117" y="186"/>
                  </a:lnTo>
                  <a:close/>
                  <a:moveTo>
                    <a:pt x="93" y="268"/>
                  </a:moveTo>
                  <a:lnTo>
                    <a:pt x="93" y="268"/>
                  </a:lnTo>
                  <a:lnTo>
                    <a:pt x="95" y="271"/>
                  </a:lnTo>
                  <a:lnTo>
                    <a:pt x="99" y="281"/>
                  </a:lnTo>
                  <a:lnTo>
                    <a:pt x="99" y="284"/>
                  </a:lnTo>
                  <a:lnTo>
                    <a:pt x="98" y="286"/>
                  </a:lnTo>
                  <a:lnTo>
                    <a:pt x="97" y="288"/>
                  </a:lnTo>
                  <a:lnTo>
                    <a:pt x="94" y="293"/>
                  </a:lnTo>
                  <a:lnTo>
                    <a:pt x="94" y="298"/>
                  </a:lnTo>
                  <a:lnTo>
                    <a:pt x="96" y="300"/>
                  </a:lnTo>
                  <a:lnTo>
                    <a:pt x="96" y="303"/>
                  </a:lnTo>
                  <a:lnTo>
                    <a:pt x="95" y="307"/>
                  </a:lnTo>
                  <a:lnTo>
                    <a:pt x="93" y="330"/>
                  </a:lnTo>
                  <a:lnTo>
                    <a:pt x="92" y="334"/>
                  </a:lnTo>
                  <a:lnTo>
                    <a:pt x="91" y="338"/>
                  </a:lnTo>
                  <a:lnTo>
                    <a:pt x="89" y="339"/>
                  </a:lnTo>
                  <a:lnTo>
                    <a:pt x="86" y="338"/>
                  </a:lnTo>
                  <a:lnTo>
                    <a:pt x="82" y="336"/>
                  </a:lnTo>
                  <a:lnTo>
                    <a:pt x="80" y="336"/>
                  </a:lnTo>
                  <a:lnTo>
                    <a:pt x="78" y="336"/>
                  </a:lnTo>
                  <a:lnTo>
                    <a:pt x="77" y="336"/>
                  </a:lnTo>
                  <a:lnTo>
                    <a:pt x="75" y="335"/>
                  </a:lnTo>
                  <a:lnTo>
                    <a:pt x="74" y="343"/>
                  </a:lnTo>
                  <a:lnTo>
                    <a:pt x="73" y="346"/>
                  </a:lnTo>
                  <a:lnTo>
                    <a:pt x="70" y="348"/>
                  </a:lnTo>
                  <a:lnTo>
                    <a:pt x="68" y="348"/>
                  </a:lnTo>
                  <a:lnTo>
                    <a:pt x="65" y="347"/>
                  </a:lnTo>
                  <a:lnTo>
                    <a:pt x="63" y="347"/>
                  </a:lnTo>
                  <a:lnTo>
                    <a:pt x="61" y="346"/>
                  </a:lnTo>
                  <a:lnTo>
                    <a:pt x="60" y="343"/>
                  </a:lnTo>
                  <a:lnTo>
                    <a:pt x="58" y="340"/>
                  </a:lnTo>
                  <a:lnTo>
                    <a:pt x="56" y="336"/>
                  </a:lnTo>
                  <a:lnTo>
                    <a:pt x="55" y="333"/>
                  </a:lnTo>
                  <a:lnTo>
                    <a:pt x="55" y="325"/>
                  </a:lnTo>
                  <a:lnTo>
                    <a:pt x="56" y="323"/>
                  </a:lnTo>
                  <a:lnTo>
                    <a:pt x="56" y="322"/>
                  </a:lnTo>
                  <a:lnTo>
                    <a:pt x="57" y="318"/>
                  </a:lnTo>
                  <a:lnTo>
                    <a:pt x="57" y="315"/>
                  </a:lnTo>
                  <a:lnTo>
                    <a:pt x="57" y="314"/>
                  </a:lnTo>
                  <a:lnTo>
                    <a:pt x="58" y="315"/>
                  </a:lnTo>
                  <a:lnTo>
                    <a:pt x="59" y="315"/>
                  </a:lnTo>
                  <a:lnTo>
                    <a:pt x="59" y="313"/>
                  </a:lnTo>
                  <a:lnTo>
                    <a:pt x="60" y="311"/>
                  </a:lnTo>
                  <a:lnTo>
                    <a:pt x="58" y="308"/>
                  </a:lnTo>
                  <a:lnTo>
                    <a:pt x="55" y="307"/>
                  </a:lnTo>
                  <a:lnTo>
                    <a:pt x="55" y="305"/>
                  </a:lnTo>
                  <a:lnTo>
                    <a:pt x="55" y="303"/>
                  </a:lnTo>
                  <a:lnTo>
                    <a:pt x="57" y="301"/>
                  </a:lnTo>
                  <a:lnTo>
                    <a:pt x="57" y="299"/>
                  </a:lnTo>
                  <a:lnTo>
                    <a:pt x="57" y="292"/>
                  </a:lnTo>
                  <a:lnTo>
                    <a:pt x="55" y="290"/>
                  </a:lnTo>
                  <a:lnTo>
                    <a:pt x="55" y="286"/>
                  </a:lnTo>
                  <a:lnTo>
                    <a:pt x="54" y="284"/>
                  </a:lnTo>
                  <a:lnTo>
                    <a:pt x="52" y="281"/>
                  </a:lnTo>
                  <a:lnTo>
                    <a:pt x="50" y="279"/>
                  </a:lnTo>
                  <a:lnTo>
                    <a:pt x="48" y="278"/>
                  </a:lnTo>
                  <a:lnTo>
                    <a:pt x="48" y="273"/>
                  </a:lnTo>
                  <a:lnTo>
                    <a:pt x="49" y="269"/>
                  </a:lnTo>
                  <a:lnTo>
                    <a:pt x="50" y="267"/>
                  </a:lnTo>
                  <a:lnTo>
                    <a:pt x="50" y="267"/>
                  </a:lnTo>
                  <a:lnTo>
                    <a:pt x="52" y="269"/>
                  </a:lnTo>
                  <a:lnTo>
                    <a:pt x="54" y="270"/>
                  </a:lnTo>
                  <a:lnTo>
                    <a:pt x="57" y="270"/>
                  </a:lnTo>
                  <a:lnTo>
                    <a:pt x="60" y="269"/>
                  </a:lnTo>
                  <a:lnTo>
                    <a:pt x="64" y="268"/>
                  </a:lnTo>
                  <a:lnTo>
                    <a:pt x="68" y="265"/>
                  </a:lnTo>
                  <a:lnTo>
                    <a:pt x="74" y="259"/>
                  </a:lnTo>
                  <a:lnTo>
                    <a:pt x="77" y="257"/>
                  </a:lnTo>
                  <a:lnTo>
                    <a:pt x="79" y="256"/>
                  </a:lnTo>
                  <a:lnTo>
                    <a:pt x="79" y="253"/>
                  </a:lnTo>
                  <a:lnTo>
                    <a:pt x="81" y="253"/>
                  </a:lnTo>
                  <a:lnTo>
                    <a:pt x="83" y="255"/>
                  </a:lnTo>
                  <a:lnTo>
                    <a:pt x="85" y="255"/>
                  </a:lnTo>
                  <a:lnTo>
                    <a:pt x="88" y="257"/>
                  </a:lnTo>
                  <a:lnTo>
                    <a:pt x="89" y="259"/>
                  </a:lnTo>
                  <a:lnTo>
                    <a:pt x="91" y="261"/>
                  </a:lnTo>
                  <a:lnTo>
                    <a:pt x="92" y="262"/>
                  </a:lnTo>
                  <a:lnTo>
                    <a:pt x="93" y="262"/>
                  </a:lnTo>
                  <a:lnTo>
                    <a:pt x="93" y="263"/>
                  </a:lnTo>
                  <a:lnTo>
                    <a:pt x="92" y="264"/>
                  </a:lnTo>
                  <a:lnTo>
                    <a:pt x="91" y="266"/>
                  </a:lnTo>
                  <a:lnTo>
                    <a:pt x="92" y="267"/>
                  </a:lnTo>
                  <a:lnTo>
                    <a:pt x="93" y="268"/>
                  </a:lnTo>
                  <a:close/>
                  <a:moveTo>
                    <a:pt x="52" y="262"/>
                  </a:moveTo>
                  <a:lnTo>
                    <a:pt x="52" y="262"/>
                  </a:lnTo>
                  <a:lnTo>
                    <a:pt x="50" y="264"/>
                  </a:lnTo>
                  <a:lnTo>
                    <a:pt x="49" y="263"/>
                  </a:lnTo>
                  <a:lnTo>
                    <a:pt x="50" y="262"/>
                  </a:lnTo>
                  <a:lnTo>
                    <a:pt x="51" y="259"/>
                  </a:lnTo>
                  <a:lnTo>
                    <a:pt x="53" y="258"/>
                  </a:lnTo>
                  <a:lnTo>
                    <a:pt x="53" y="259"/>
                  </a:lnTo>
                  <a:lnTo>
                    <a:pt x="53" y="261"/>
                  </a:lnTo>
                  <a:lnTo>
                    <a:pt x="52" y="262"/>
                  </a:lnTo>
                  <a:close/>
                  <a:moveTo>
                    <a:pt x="228" y="275"/>
                  </a:moveTo>
                  <a:lnTo>
                    <a:pt x="228" y="275"/>
                  </a:lnTo>
                  <a:lnTo>
                    <a:pt x="226" y="276"/>
                  </a:lnTo>
                  <a:lnTo>
                    <a:pt x="226" y="275"/>
                  </a:lnTo>
                  <a:lnTo>
                    <a:pt x="225" y="275"/>
                  </a:lnTo>
                  <a:lnTo>
                    <a:pt x="226" y="273"/>
                  </a:lnTo>
                  <a:lnTo>
                    <a:pt x="228" y="274"/>
                  </a:lnTo>
                  <a:lnTo>
                    <a:pt x="228" y="275"/>
                  </a:lnTo>
                  <a:lnTo>
                    <a:pt x="228" y="275"/>
                  </a:lnTo>
                  <a:close/>
                  <a:moveTo>
                    <a:pt x="58" y="342"/>
                  </a:moveTo>
                  <a:lnTo>
                    <a:pt x="58" y="342"/>
                  </a:lnTo>
                  <a:lnTo>
                    <a:pt x="56" y="346"/>
                  </a:lnTo>
                  <a:lnTo>
                    <a:pt x="54" y="343"/>
                  </a:lnTo>
                  <a:lnTo>
                    <a:pt x="54" y="340"/>
                  </a:lnTo>
                  <a:lnTo>
                    <a:pt x="54" y="340"/>
                  </a:lnTo>
                  <a:lnTo>
                    <a:pt x="56" y="341"/>
                  </a:lnTo>
                  <a:lnTo>
                    <a:pt x="58" y="342"/>
                  </a:lnTo>
                  <a:close/>
                  <a:moveTo>
                    <a:pt x="279" y="375"/>
                  </a:moveTo>
                  <a:lnTo>
                    <a:pt x="279" y="375"/>
                  </a:lnTo>
                  <a:lnTo>
                    <a:pt x="277" y="380"/>
                  </a:lnTo>
                  <a:lnTo>
                    <a:pt x="276" y="382"/>
                  </a:lnTo>
                  <a:lnTo>
                    <a:pt x="268" y="393"/>
                  </a:lnTo>
                  <a:lnTo>
                    <a:pt x="267" y="395"/>
                  </a:lnTo>
                  <a:lnTo>
                    <a:pt x="267" y="398"/>
                  </a:lnTo>
                  <a:lnTo>
                    <a:pt x="266" y="400"/>
                  </a:lnTo>
                  <a:lnTo>
                    <a:pt x="265" y="402"/>
                  </a:lnTo>
                  <a:lnTo>
                    <a:pt x="264" y="405"/>
                  </a:lnTo>
                  <a:lnTo>
                    <a:pt x="264" y="409"/>
                  </a:lnTo>
                  <a:lnTo>
                    <a:pt x="264" y="410"/>
                  </a:lnTo>
                  <a:lnTo>
                    <a:pt x="265" y="411"/>
                  </a:lnTo>
                  <a:lnTo>
                    <a:pt x="267" y="412"/>
                  </a:lnTo>
                  <a:lnTo>
                    <a:pt x="268" y="414"/>
                  </a:lnTo>
                  <a:lnTo>
                    <a:pt x="266" y="415"/>
                  </a:lnTo>
                  <a:lnTo>
                    <a:pt x="268" y="418"/>
                  </a:lnTo>
                  <a:lnTo>
                    <a:pt x="270" y="419"/>
                  </a:lnTo>
                  <a:lnTo>
                    <a:pt x="270" y="421"/>
                  </a:lnTo>
                  <a:lnTo>
                    <a:pt x="270" y="423"/>
                  </a:lnTo>
                  <a:lnTo>
                    <a:pt x="267" y="426"/>
                  </a:lnTo>
                  <a:lnTo>
                    <a:pt x="265" y="427"/>
                  </a:lnTo>
                  <a:lnTo>
                    <a:pt x="264" y="429"/>
                  </a:lnTo>
                  <a:lnTo>
                    <a:pt x="264" y="431"/>
                  </a:lnTo>
                  <a:lnTo>
                    <a:pt x="264" y="433"/>
                  </a:lnTo>
                  <a:lnTo>
                    <a:pt x="264" y="435"/>
                  </a:lnTo>
                  <a:lnTo>
                    <a:pt x="261" y="435"/>
                  </a:lnTo>
                  <a:lnTo>
                    <a:pt x="257" y="434"/>
                  </a:lnTo>
                  <a:lnTo>
                    <a:pt x="254" y="434"/>
                  </a:lnTo>
                  <a:lnTo>
                    <a:pt x="249" y="432"/>
                  </a:lnTo>
                  <a:lnTo>
                    <a:pt x="247" y="432"/>
                  </a:lnTo>
                  <a:lnTo>
                    <a:pt x="245" y="431"/>
                  </a:lnTo>
                  <a:lnTo>
                    <a:pt x="241" y="424"/>
                  </a:lnTo>
                  <a:lnTo>
                    <a:pt x="238" y="421"/>
                  </a:lnTo>
                  <a:lnTo>
                    <a:pt x="234" y="419"/>
                  </a:lnTo>
                  <a:lnTo>
                    <a:pt x="230" y="419"/>
                  </a:lnTo>
                  <a:lnTo>
                    <a:pt x="227" y="419"/>
                  </a:lnTo>
                  <a:lnTo>
                    <a:pt x="223" y="418"/>
                  </a:lnTo>
                  <a:lnTo>
                    <a:pt x="217" y="413"/>
                  </a:lnTo>
                  <a:lnTo>
                    <a:pt x="210" y="410"/>
                  </a:lnTo>
                  <a:lnTo>
                    <a:pt x="207" y="407"/>
                  </a:lnTo>
                  <a:lnTo>
                    <a:pt x="205" y="405"/>
                  </a:lnTo>
                  <a:lnTo>
                    <a:pt x="204" y="404"/>
                  </a:lnTo>
                  <a:lnTo>
                    <a:pt x="200" y="403"/>
                  </a:lnTo>
                  <a:lnTo>
                    <a:pt x="196" y="401"/>
                  </a:lnTo>
                  <a:lnTo>
                    <a:pt x="195" y="401"/>
                  </a:lnTo>
                  <a:lnTo>
                    <a:pt x="191" y="401"/>
                  </a:lnTo>
                  <a:lnTo>
                    <a:pt x="189" y="401"/>
                  </a:lnTo>
                  <a:lnTo>
                    <a:pt x="187" y="400"/>
                  </a:lnTo>
                  <a:lnTo>
                    <a:pt x="184" y="397"/>
                  </a:lnTo>
                  <a:lnTo>
                    <a:pt x="182" y="393"/>
                  </a:lnTo>
                  <a:lnTo>
                    <a:pt x="181" y="391"/>
                  </a:lnTo>
                  <a:lnTo>
                    <a:pt x="183" y="386"/>
                  </a:lnTo>
                  <a:lnTo>
                    <a:pt x="184" y="382"/>
                  </a:lnTo>
                  <a:lnTo>
                    <a:pt x="186" y="381"/>
                  </a:lnTo>
                  <a:lnTo>
                    <a:pt x="188" y="380"/>
                  </a:lnTo>
                  <a:lnTo>
                    <a:pt x="189" y="378"/>
                  </a:lnTo>
                  <a:lnTo>
                    <a:pt x="190" y="377"/>
                  </a:lnTo>
                  <a:lnTo>
                    <a:pt x="194" y="381"/>
                  </a:lnTo>
                  <a:lnTo>
                    <a:pt x="195" y="383"/>
                  </a:lnTo>
                  <a:lnTo>
                    <a:pt x="197" y="382"/>
                  </a:lnTo>
                  <a:lnTo>
                    <a:pt x="200" y="381"/>
                  </a:lnTo>
                  <a:lnTo>
                    <a:pt x="200" y="379"/>
                  </a:lnTo>
                  <a:lnTo>
                    <a:pt x="204" y="376"/>
                  </a:lnTo>
                  <a:lnTo>
                    <a:pt x="208" y="376"/>
                  </a:lnTo>
                  <a:lnTo>
                    <a:pt x="209" y="377"/>
                  </a:lnTo>
                  <a:lnTo>
                    <a:pt x="211" y="379"/>
                  </a:lnTo>
                  <a:lnTo>
                    <a:pt x="212" y="380"/>
                  </a:lnTo>
                  <a:lnTo>
                    <a:pt x="214" y="380"/>
                  </a:lnTo>
                  <a:lnTo>
                    <a:pt x="220" y="384"/>
                  </a:lnTo>
                  <a:lnTo>
                    <a:pt x="221" y="385"/>
                  </a:lnTo>
                  <a:lnTo>
                    <a:pt x="223" y="385"/>
                  </a:lnTo>
                  <a:lnTo>
                    <a:pt x="228" y="383"/>
                  </a:lnTo>
                  <a:lnTo>
                    <a:pt x="231" y="382"/>
                  </a:lnTo>
                  <a:lnTo>
                    <a:pt x="239" y="383"/>
                  </a:lnTo>
                  <a:lnTo>
                    <a:pt x="243" y="382"/>
                  </a:lnTo>
                  <a:lnTo>
                    <a:pt x="245" y="382"/>
                  </a:lnTo>
                  <a:lnTo>
                    <a:pt x="250" y="381"/>
                  </a:lnTo>
                  <a:lnTo>
                    <a:pt x="253" y="378"/>
                  </a:lnTo>
                  <a:lnTo>
                    <a:pt x="254" y="377"/>
                  </a:lnTo>
                  <a:lnTo>
                    <a:pt x="256" y="377"/>
                  </a:lnTo>
                  <a:lnTo>
                    <a:pt x="260" y="377"/>
                  </a:lnTo>
                  <a:lnTo>
                    <a:pt x="265" y="378"/>
                  </a:lnTo>
                  <a:lnTo>
                    <a:pt x="266" y="377"/>
                  </a:lnTo>
                  <a:lnTo>
                    <a:pt x="268" y="376"/>
                  </a:lnTo>
                  <a:lnTo>
                    <a:pt x="270" y="375"/>
                  </a:lnTo>
                  <a:lnTo>
                    <a:pt x="271" y="375"/>
                  </a:lnTo>
                  <a:lnTo>
                    <a:pt x="276" y="372"/>
                  </a:lnTo>
                  <a:lnTo>
                    <a:pt x="279" y="372"/>
                  </a:lnTo>
                  <a:lnTo>
                    <a:pt x="281" y="373"/>
                  </a:lnTo>
                  <a:lnTo>
                    <a:pt x="279" y="375"/>
                  </a:lnTo>
                  <a:close/>
                  <a:moveTo>
                    <a:pt x="169" y="433"/>
                  </a:moveTo>
                  <a:lnTo>
                    <a:pt x="169" y="433"/>
                  </a:lnTo>
                  <a:lnTo>
                    <a:pt x="167" y="433"/>
                  </a:lnTo>
                  <a:lnTo>
                    <a:pt x="165" y="432"/>
                  </a:lnTo>
                  <a:lnTo>
                    <a:pt x="165" y="430"/>
                  </a:lnTo>
                  <a:lnTo>
                    <a:pt x="166" y="429"/>
                  </a:lnTo>
                  <a:lnTo>
                    <a:pt x="168" y="430"/>
                  </a:lnTo>
                  <a:lnTo>
                    <a:pt x="169" y="432"/>
                  </a:lnTo>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64" name="Luxembourg">
              <a:extLst>
                <a:ext uri="{FF2B5EF4-FFF2-40B4-BE49-F238E27FC236}">
                  <a16:creationId xmlns:a16="http://schemas.microsoft.com/office/drawing/2014/main" id="{22A55E80-01B9-4882-8046-67522545A274}"/>
                </a:ext>
              </a:extLst>
            </p:cNvPr>
            <p:cNvSpPr>
              <a:spLocks/>
            </p:cNvSpPr>
            <p:nvPr/>
          </p:nvSpPr>
          <p:spPr bwMode="auto">
            <a:xfrm>
              <a:off x="7063147" y="4422213"/>
              <a:ext cx="66579" cy="106276"/>
            </a:xfrm>
            <a:custGeom>
              <a:avLst/>
              <a:gdLst>
                <a:gd name="T0" fmla="*/ 12 w 24"/>
                <a:gd name="T1" fmla="*/ 2 h 35"/>
                <a:gd name="T2" fmla="*/ 12 w 24"/>
                <a:gd name="T3" fmla="*/ 2 h 35"/>
                <a:gd name="T4" fmla="*/ 12 w 24"/>
                <a:gd name="T5" fmla="*/ 3 h 35"/>
                <a:gd name="T6" fmla="*/ 12 w 24"/>
                <a:gd name="T7" fmla="*/ 6 h 35"/>
                <a:gd name="T8" fmla="*/ 13 w 24"/>
                <a:gd name="T9" fmla="*/ 9 h 35"/>
                <a:gd name="T10" fmla="*/ 15 w 24"/>
                <a:gd name="T11" fmla="*/ 12 h 35"/>
                <a:gd name="T12" fmla="*/ 16 w 24"/>
                <a:gd name="T13" fmla="*/ 14 h 35"/>
                <a:gd name="T14" fmla="*/ 18 w 24"/>
                <a:gd name="T15" fmla="*/ 16 h 35"/>
                <a:gd name="T16" fmla="*/ 22 w 24"/>
                <a:gd name="T17" fmla="*/ 17 h 35"/>
                <a:gd name="T18" fmla="*/ 23 w 24"/>
                <a:gd name="T19" fmla="*/ 18 h 35"/>
                <a:gd name="T20" fmla="*/ 24 w 24"/>
                <a:gd name="T21" fmla="*/ 20 h 35"/>
                <a:gd name="T22" fmla="*/ 23 w 24"/>
                <a:gd name="T23" fmla="*/ 22 h 35"/>
                <a:gd name="T24" fmla="*/ 22 w 24"/>
                <a:gd name="T25" fmla="*/ 23 h 35"/>
                <a:gd name="T26" fmla="*/ 21 w 24"/>
                <a:gd name="T27" fmla="*/ 25 h 35"/>
                <a:gd name="T28" fmla="*/ 20 w 24"/>
                <a:gd name="T29" fmla="*/ 27 h 35"/>
                <a:gd name="T30" fmla="*/ 19 w 24"/>
                <a:gd name="T31" fmla="*/ 31 h 35"/>
                <a:gd name="T32" fmla="*/ 19 w 24"/>
                <a:gd name="T33" fmla="*/ 34 h 35"/>
                <a:gd name="T34" fmla="*/ 17 w 24"/>
                <a:gd name="T35" fmla="*/ 33 h 35"/>
                <a:gd name="T36" fmla="*/ 16 w 24"/>
                <a:gd name="T37" fmla="*/ 32 h 35"/>
                <a:gd name="T38" fmla="*/ 14 w 24"/>
                <a:gd name="T39" fmla="*/ 32 h 35"/>
                <a:gd name="T40" fmla="*/ 12 w 24"/>
                <a:gd name="T41" fmla="*/ 33 h 35"/>
                <a:gd name="T42" fmla="*/ 11 w 24"/>
                <a:gd name="T43" fmla="*/ 34 h 35"/>
                <a:gd name="T44" fmla="*/ 9 w 24"/>
                <a:gd name="T45" fmla="*/ 35 h 35"/>
                <a:gd name="T46" fmla="*/ 7 w 24"/>
                <a:gd name="T47" fmla="*/ 34 h 35"/>
                <a:gd name="T48" fmla="*/ 6 w 24"/>
                <a:gd name="T49" fmla="*/ 33 h 35"/>
                <a:gd name="T50" fmla="*/ 5 w 24"/>
                <a:gd name="T51" fmla="*/ 32 h 35"/>
                <a:gd name="T52" fmla="*/ 3 w 24"/>
                <a:gd name="T53" fmla="*/ 32 h 35"/>
                <a:gd name="T54" fmla="*/ 2 w 24"/>
                <a:gd name="T55" fmla="*/ 30 h 35"/>
                <a:gd name="T56" fmla="*/ 2 w 24"/>
                <a:gd name="T57" fmla="*/ 29 h 35"/>
                <a:gd name="T58" fmla="*/ 3 w 24"/>
                <a:gd name="T59" fmla="*/ 28 h 35"/>
                <a:gd name="T60" fmla="*/ 4 w 24"/>
                <a:gd name="T61" fmla="*/ 27 h 35"/>
                <a:gd name="T62" fmla="*/ 4 w 24"/>
                <a:gd name="T63" fmla="*/ 25 h 35"/>
                <a:gd name="T64" fmla="*/ 2 w 24"/>
                <a:gd name="T65" fmla="*/ 21 h 35"/>
                <a:gd name="T66" fmla="*/ 2 w 24"/>
                <a:gd name="T67" fmla="*/ 20 h 35"/>
                <a:gd name="T68" fmla="*/ 0 w 24"/>
                <a:gd name="T69" fmla="*/ 17 h 35"/>
                <a:gd name="T70" fmla="*/ 0 w 24"/>
                <a:gd name="T71" fmla="*/ 16 h 35"/>
                <a:gd name="T72" fmla="*/ 0 w 24"/>
                <a:gd name="T73" fmla="*/ 15 h 35"/>
                <a:gd name="T74" fmla="*/ 0 w 24"/>
                <a:gd name="T75" fmla="*/ 14 h 35"/>
                <a:gd name="T76" fmla="*/ 0 w 24"/>
                <a:gd name="T77" fmla="*/ 12 h 35"/>
                <a:gd name="T78" fmla="*/ 2 w 24"/>
                <a:gd name="T79" fmla="*/ 10 h 35"/>
                <a:gd name="T80" fmla="*/ 3 w 24"/>
                <a:gd name="T81" fmla="*/ 7 h 35"/>
                <a:gd name="T82" fmla="*/ 4 w 24"/>
                <a:gd name="T83" fmla="*/ 4 h 35"/>
                <a:gd name="T84" fmla="*/ 8 w 24"/>
                <a:gd name="T85" fmla="*/ 0 h 35"/>
                <a:gd name="T86" fmla="*/ 10 w 24"/>
                <a:gd name="T87" fmla="*/ 0 h 35"/>
                <a:gd name="T88" fmla="*/ 11 w 24"/>
                <a:gd name="T89" fmla="*/ 0 h 35"/>
                <a:gd name="T90" fmla="*/ 12 w 24"/>
                <a:gd name="T9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 h="35">
                  <a:moveTo>
                    <a:pt x="12" y="2"/>
                  </a:moveTo>
                  <a:lnTo>
                    <a:pt x="12" y="2"/>
                  </a:lnTo>
                  <a:lnTo>
                    <a:pt x="12" y="3"/>
                  </a:lnTo>
                  <a:lnTo>
                    <a:pt x="12" y="6"/>
                  </a:lnTo>
                  <a:lnTo>
                    <a:pt x="13" y="9"/>
                  </a:lnTo>
                  <a:lnTo>
                    <a:pt x="15" y="12"/>
                  </a:lnTo>
                  <a:lnTo>
                    <a:pt x="16" y="14"/>
                  </a:lnTo>
                  <a:lnTo>
                    <a:pt x="18" y="16"/>
                  </a:lnTo>
                  <a:lnTo>
                    <a:pt x="22" y="17"/>
                  </a:lnTo>
                  <a:lnTo>
                    <a:pt x="23" y="18"/>
                  </a:lnTo>
                  <a:lnTo>
                    <a:pt x="24" y="20"/>
                  </a:lnTo>
                  <a:lnTo>
                    <a:pt x="23" y="22"/>
                  </a:lnTo>
                  <a:lnTo>
                    <a:pt x="22" y="23"/>
                  </a:lnTo>
                  <a:lnTo>
                    <a:pt x="21" y="25"/>
                  </a:lnTo>
                  <a:lnTo>
                    <a:pt x="20" y="27"/>
                  </a:lnTo>
                  <a:lnTo>
                    <a:pt x="19" y="31"/>
                  </a:lnTo>
                  <a:lnTo>
                    <a:pt x="19" y="34"/>
                  </a:lnTo>
                  <a:lnTo>
                    <a:pt x="17" y="33"/>
                  </a:lnTo>
                  <a:lnTo>
                    <a:pt x="16" y="32"/>
                  </a:lnTo>
                  <a:lnTo>
                    <a:pt x="14" y="32"/>
                  </a:lnTo>
                  <a:lnTo>
                    <a:pt x="12" y="33"/>
                  </a:lnTo>
                  <a:lnTo>
                    <a:pt x="11" y="34"/>
                  </a:lnTo>
                  <a:lnTo>
                    <a:pt x="9" y="35"/>
                  </a:lnTo>
                  <a:lnTo>
                    <a:pt x="7" y="34"/>
                  </a:lnTo>
                  <a:lnTo>
                    <a:pt x="6" y="33"/>
                  </a:lnTo>
                  <a:lnTo>
                    <a:pt x="5" y="32"/>
                  </a:lnTo>
                  <a:lnTo>
                    <a:pt x="3" y="32"/>
                  </a:lnTo>
                  <a:lnTo>
                    <a:pt x="2" y="30"/>
                  </a:lnTo>
                  <a:lnTo>
                    <a:pt x="2" y="29"/>
                  </a:lnTo>
                  <a:lnTo>
                    <a:pt x="3" y="28"/>
                  </a:lnTo>
                  <a:lnTo>
                    <a:pt x="4" y="27"/>
                  </a:lnTo>
                  <a:lnTo>
                    <a:pt x="4" y="25"/>
                  </a:lnTo>
                  <a:lnTo>
                    <a:pt x="2" y="21"/>
                  </a:lnTo>
                  <a:lnTo>
                    <a:pt x="2" y="20"/>
                  </a:lnTo>
                  <a:lnTo>
                    <a:pt x="0" y="17"/>
                  </a:lnTo>
                  <a:lnTo>
                    <a:pt x="0" y="16"/>
                  </a:lnTo>
                  <a:lnTo>
                    <a:pt x="0" y="15"/>
                  </a:lnTo>
                  <a:lnTo>
                    <a:pt x="0" y="14"/>
                  </a:lnTo>
                  <a:lnTo>
                    <a:pt x="0" y="12"/>
                  </a:lnTo>
                  <a:lnTo>
                    <a:pt x="2" y="10"/>
                  </a:lnTo>
                  <a:lnTo>
                    <a:pt x="3" y="7"/>
                  </a:lnTo>
                  <a:lnTo>
                    <a:pt x="4" y="4"/>
                  </a:lnTo>
                  <a:lnTo>
                    <a:pt x="8" y="0"/>
                  </a:lnTo>
                  <a:lnTo>
                    <a:pt x="10" y="0"/>
                  </a:lnTo>
                  <a:lnTo>
                    <a:pt x="11" y="0"/>
                  </a:lnTo>
                  <a:lnTo>
                    <a:pt x="12" y="2"/>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65" name="Monaco">
              <a:extLst>
                <a:ext uri="{FF2B5EF4-FFF2-40B4-BE49-F238E27FC236}">
                  <a16:creationId xmlns:a16="http://schemas.microsoft.com/office/drawing/2014/main" id="{99942240-EFB7-4CC9-999F-88F1F7FA899F}"/>
                </a:ext>
              </a:extLst>
            </p:cNvPr>
            <p:cNvSpPr>
              <a:spLocks/>
            </p:cNvSpPr>
            <p:nvPr/>
          </p:nvSpPr>
          <p:spPr bwMode="auto">
            <a:xfrm>
              <a:off x="5622518" y="5265752"/>
              <a:ext cx="6660" cy="0"/>
            </a:xfrm>
            <a:custGeom>
              <a:avLst/>
              <a:gdLst>
                <a:gd name="T0" fmla="*/ 2 w 2"/>
                <a:gd name="T1" fmla="*/ 1 h 1"/>
                <a:gd name="T2" fmla="*/ 2 w 2"/>
                <a:gd name="T3" fmla="*/ 1 h 1"/>
                <a:gd name="T4" fmla="*/ 0 w 2"/>
                <a:gd name="T5" fmla="*/ 1 h 1"/>
                <a:gd name="T6" fmla="*/ 0 w 2"/>
                <a:gd name="T7" fmla="*/ 0 h 1"/>
                <a:gd name="T8" fmla="*/ 1 w 2"/>
                <a:gd name="T9" fmla="*/ 0 h 1"/>
                <a:gd name="T10" fmla="*/ 1 w 2"/>
                <a:gd name="T11" fmla="*/ 0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lnTo>
                    <a:pt x="2" y="1"/>
                  </a:lnTo>
                  <a:lnTo>
                    <a:pt x="0" y="1"/>
                  </a:lnTo>
                  <a:lnTo>
                    <a:pt x="0" y="0"/>
                  </a:lnTo>
                  <a:lnTo>
                    <a:pt x="1" y="0"/>
                  </a:lnTo>
                  <a:lnTo>
                    <a:pt x="1" y="0"/>
                  </a:lnTo>
                  <a:lnTo>
                    <a:pt x="2" y="0"/>
                  </a:lnTo>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66" name="Spain">
              <a:extLst>
                <a:ext uri="{FF2B5EF4-FFF2-40B4-BE49-F238E27FC236}">
                  <a16:creationId xmlns:a16="http://schemas.microsoft.com/office/drawing/2014/main" id="{5B774B80-16AC-4013-A656-1381161362CA}"/>
                </a:ext>
              </a:extLst>
            </p:cNvPr>
            <p:cNvSpPr>
              <a:spLocks noEditPoints="1"/>
            </p:cNvSpPr>
            <p:nvPr/>
          </p:nvSpPr>
          <p:spPr bwMode="auto">
            <a:xfrm>
              <a:off x="3332905" y="5263010"/>
              <a:ext cx="2017297" cy="1780068"/>
            </a:xfrm>
            <a:custGeom>
              <a:avLst/>
              <a:gdLst>
                <a:gd name="T0" fmla="*/ 522 w 701"/>
                <a:gd name="T1" fmla="*/ 22 h 620"/>
                <a:gd name="T2" fmla="*/ 524 w 701"/>
                <a:gd name="T3" fmla="*/ 30 h 620"/>
                <a:gd name="T4" fmla="*/ 543 w 701"/>
                <a:gd name="T5" fmla="*/ 36 h 620"/>
                <a:gd name="T6" fmla="*/ 562 w 701"/>
                <a:gd name="T7" fmla="*/ 43 h 620"/>
                <a:gd name="T8" fmla="*/ 586 w 701"/>
                <a:gd name="T9" fmla="*/ 45 h 620"/>
                <a:gd name="T10" fmla="*/ 608 w 701"/>
                <a:gd name="T11" fmla="*/ 46 h 620"/>
                <a:gd name="T12" fmla="*/ 616 w 701"/>
                <a:gd name="T13" fmla="*/ 56 h 620"/>
                <a:gd name="T14" fmla="*/ 635 w 701"/>
                <a:gd name="T15" fmla="*/ 57 h 620"/>
                <a:gd name="T16" fmla="*/ 656 w 701"/>
                <a:gd name="T17" fmla="*/ 56 h 620"/>
                <a:gd name="T18" fmla="*/ 665 w 701"/>
                <a:gd name="T19" fmla="*/ 64 h 620"/>
                <a:gd name="T20" fmla="*/ 633 w 701"/>
                <a:gd name="T21" fmla="*/ 103 h 620"/>
                <a:gd name="T22" fmla="*/ 593 w 701"/>
                <a:gd name="T23" fmla="*/ 129 h 620"/>
                <a:gd name="T24" fmla="*/ 556 w 701"/>
                <a:gd name="T25" fmla="*/ 177 h 620"/>
                <a:gd name="T26" fmla="*/ 554 w 701"/>
                <a:gd name="T27" fmla="*/ 220 h 620"/>
                <a:gd name="T28" fmla="*/ 544 w 701"/>
                <a:gd name="T29" fmla="*/ 252 h 620"/>
                <a:gd name="T30" fmla="*/ 498 w 701"/>
                <a:gd name="T31" fmla="*/ 286 h 620"/>
                <a:gd name="T32" fmla="*/ 459 w 701"/>
                <a:gd name="T33" fmla="*/ 288 h 620"/>
                <a:gd name="T34" fmla="*/ 403 w 701"/>
                <a:gd name="T35" fmla="*/ 300 h 620"/>
                <a:gd name="T36" fmla="*/ 385 w 701"/>
                <a:gd name="T37" fmla="*/ 311 h 620"/>
                <a:gd name="T38" fmla="*/ 366 w 701"/>
                <a:gd name="T39" fmla="*/ 287 h 620"/>
                <a:gd name="T40" fmla="*/ 352 w 701"/>
                <a:gd name="T41" fmla="*/ 265 h 620"/>
                <a:gd name="T42" fmla="*/ 336 w 701"/>
                <a:gd name="T43" fmla="*/ 245 h 620"/>
                <a:gd name="T44" fmla="*/ 337 w 701"/>
                <a:gd name="T45" fmla="*/ 219 h 620"/>
                <a:gd name="T46" fmla="*/ 348 w 701"/>
                <a:gd name="T47" fmla="*/ 195 h 620"/>
                <a:gd name="T48" fmla="*/ 334 w 701"/>
                <a:gd name="T49" fmla="*/ 170 h 620"/>
                <a:gd name="T50" fmla="*/ 347 w 701"/>
                <a:gd name="T51" fmla="*/ 150 h 620"/>
                <a:gd name="T52" fmla="*/ 353 w 701"/>
                <a:gd name="T53" fmla="*/ 132 h 620"/>
                <a:gd name="T54" fmla="*/ 361 w 701"/>
                <a:gd name="T55" fmla="*/ 104 h 620"/>
                <a:gd name="T56" fmla="*/ 364 w 701"/>
                <a:gd name="T57" fmla="*/ 89 h 620"/>
                <a:gd name="T58" fmla="*/ 353 w 701"/>
                <a:gd name="T59" fmla="*/ 76 h 620"/>
                <a:gd name="T60" fmla="*/ 340 w 701"/>
                <a:gd name="T61" fmla="*/ 81 h 620"/>
                <a:gd name="T62" fmla="*/ 314 w 701"/>
                <a:gd name="T63" fmla="*/ 83 h 620"/>
                <a:gd name="T64" fmla="*/ 310 w 701"/>
                <a:gd name="T65" fmla="*/ 70 h 620"/>
                <a:gd name="T66" fmla="*/ 289 w 701"/>
                <a:gd name="T67" fmla="*/ 77 h 620"/>
                <a:gd name="T68" fmla="*/ 293 w 701"/>
                <a:gd name="T69" fmla="*/ 57 h 620"/>
                <a:gd name="T70" fmla="*/ 288 w 701"/>
                <a:gd name="T71" fmla="*/ 41 h 620"/>
                <a:gd name="T72" fmla="*/ 290 w 701"/>
                <a:gd name="T73" fmla="*/ 19 h 620"/>
                <a:gd name="T74" fmla="*/ 312 w 701"/>
                <a:gd name="T75" fmla="*/ 6 h 620"/>
                <a:gd name="T76" fmla="*/ 351 w 701"/>
                <a:gd name="T77" fmla="*/ 8 h 620"/>
                <a:gd name="T78" fmla="*/ 425 w 701"/>
                <a:gd name="T79" fmla="*/ 15 h 620"/>
                <a:gd name="T80" fmla="*/ 474 w 701"/>
                <a:gd name="T81" fmla="*/ 14 h 620"/>
                <a:gd name="T82" fmla="*/ 700 w 701"/>
                <a:gd name="T83" fmla="*/ 164 h 620"/>
                <a:gd name="T84" fmla="*/ 701 w 701"/>
                <a:gd name="T85" fmla="*/ 160 h 620"/>
                <a:gd name="T86" fmla="*/ 674 w 701"/>
                <a:gd name="T87" fmla="*/ 169 h 620"/>
                <a:gd name="T88" fmla="*/ 653 w 701"/>
                <a:gd name="T89" fmla="*/ 181 h 620"/>
                <a:gd name="T90" fmla="*/ 640 w 701"/>
                <a:gd name="T91" fmla="*/ 173 h 620"/>
                <a:gd name="T92" fmla="*/ 665 w 701"/>
                <a:gd name="T93" fmla="*/ 164 h 620"/>
                <a:gd name="T94" fmla="*/ 607 w 701"/>
                <a:gd name="T95" fmla="*/ 196 h 620"/>
                <a:gd name="T96" fmla="*/ 615 w 701"/>
                <a:gd name="T97" fmla="*/ 211 h 620"/>
                <a:gd name="T98" fmla="*/ 138 w 701"/>
                <a:gd name="T99" fmla="*/ 576 h 620"/>
                <a:gd name="T100" fmla="*/ 146 w 701"/>
                <a:gd name="T101" fmla="*/ 564 h 620"/>
                <a:gd name="T102" fmla="*/ 9 w 701"/>
                <a:gd name="T103" fmla="*/ 588 h 620"/>
                <a:gd name="T104" fmla="*/ 10 w 701"/>
                <a:gd name="T105" fmla="*/ 591 h 620"/>
                <a:gd name="T106" fmla="*/ 129 w 701"/>
                <a:gd name="T107" fmla="*/ 586 h 620"/>
                <a:gd name="T108" fmla="*/ 123 w 701"/>
                <a:gd name="T109" fmla="*/ 602 h 620"/>
                <a:gd name="T110" fmla="*/ 39 w 701"/>
                <a:gd name="T111" fmla="*/ 596 h 620"/>
                <a:gd name="T112" fmla="*/ 30 w 701"/>
                <a:gd name="T113" fmla="*/ 607 h 620"/>
                <a:gd name="T114" fmla="*/ 33 w 701"/>
                <a:gd name="T115" fmla="*/ 604 h 620"/>
                <a:gd name="T116" fmla="*/ 81 w 701"/>
                <a:gd name="T117" fmla="*/ 617 h 620"/>
                <a:gd name="T118" fmla="*/ 85 w 701"/>
                <a:gd name="T119" fmla="*/ 602 h 620"/>
                <a:gd name="T120" fmla="*/ 7 w 701"/>
                <a:gd name="T121" fmla="*/ 613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620">
                  <a:moveTo>
                    <a:pt x="510" y="15"/>
                  </a:moveTo>
                  <a:lnTo>
                    <a:pt x="510" y="15"/>
                  </a:lnTo>
                  <a:lnTo>
                    <a:pt x="510" y="17"/>
                  </a:lnTo>
                  <a:lnTo>
                    <a:pt x="511" y="19"/>
                  </a:lnTo>
                  <a:lnTo>
                    <a:pt x="513" y="20"/>
                  </a:lnTo>
                  <a:lnTo>
                    <a:pt x="515" y="21"/>
                  </a:lnTo>
                  <a:lnTo>
                    <a:pt x="517" y="21"/>
                  </a:lnTo>
                  <a:lnTo>
                    <a:pt x="520" y="21"/>
                  </a:lnTo>
                  <a:lnTo>
                    <a:pt x="522" y="22"/>
                  </a:lnTo>
                  <a:lnTo>
                    <a:pt x="522" y="24"/>
                  </a:lnTo>
                  <a:lnTo>
                    <a:pt x="522" y="26"/>
                  </a:lnTo>
                  <a:lnTo>
                    <a:pt x="521" y="28"/>
                  </a:lnTo>
                  <a:lnTo>
                    <a:pt x="520" y="30"/>
                  </a:lnTo>
                  <a:lnTo>
                    <a:pt x="521" y="30"/>
                  </a:lnTo>
                  <a:lnTo>
                    <a:pt x="522" y="31"/>
                  </a:lnTo>
                  <a:lnTo>
                    <a:pt x="523" y="31"/>
                  </a:lnTo>
                  <a:lnTo>
                    <a:pt x="523" y="31"/>
                  </a:lnTo>
                  <a:lnTo>
                    <a:pt x="524" y="30"/>
                  </a:lnTo>
                  <a:lnTo>
                    <a:pt x="525" y="29"/>
                  </a:lnTo>
                  <a:lnTo>
                    <a:pt x="526" y="28"/>
                  </a:lnTo>
                  <a:lnTo>
                    <a:pt x="526" y="29"/>
                  </a:lnTo>
                  <a:lnTo>
                    <a:pt x="526" y="30"/>
                  </a:lnTo>
                  <a:lnTo>
                    <a:pt x="529" y="32"/>
                  </a:lnTo>
                  <a:lnTo>
                    <a:pt x="537" y="35"/>
                  </a:lnTo>
                  <a:lnTo>
                    <a:pt x="540" y="35"/>
                  </a:lnTo>
                  <a:lnTo>
                    <a:pt x="542" y="35"/>
                  </a:lnTo>
                  <a:lnTo>
                    <a:pt x="543" y="36"/>
                  </a:lnTo>
                  <a:lnTo>
                    <a:pt x="548" y="41"/>
                  </a:lnTo>
                  <a:lnTo>
                    <a:pt x="549" y="41"/>
                  </a:lnTo>
                  <a:lnTo>
                    <a:pt x="551" y="41"/>
                  </a:lnTo>
                  <a:lnTo>
                    <a:pt x="554" y="41"/>
                  </a:lnTo>
                  <a:lnTo>
                    <a:pt x="556" y="40"/>
                  </a:lnTo>
                  <a:lnTo>
                    <a:pt x="557" y="40"/>
                  </a:lnTo>
                  <a:lnTo>
                    <a:pt x="558" y="41"/>
                  </a:lnTo>
                  <a:lnTo>
                    <a:pt x="560" y="42"/>
                  </a:lnTo>
                  <a:lnTo>
                    <a:pt x="562" y="43"/>
                  </a:lnTo>
                  <a:lnTo>
                    <a:pt x="564" y="45"/>
                  </a:lnTo>
                  <a:lnTo>
                    <a:pt x="565" y="46"/>
                  </a:lnTo>
                  <a:lnTo>
                    <a:pt x="572" y="45"/>
                  </a:lnTo>
                  <a:lnTo>
                    <a:pt x="574" y="46"/>
                  </a:lnTo>
                  <a:lnTo>
                    <a:pt x="576" y="46"/>
                  </a:lnTo>
                  <a:lnTo>
                    <a:pt x="578" y="45"/>
                  </a:lnTo>
                  <a:lnTo>
                    <a:pt x="582" y="46"/>
                  </a:lnTo>
                  <a:lnTo>
                    <a:pt x="586" y="46"/>
                  </a:lnTo>
                  <a:lnTo>
                    <a:pt x="586" y="45"/>
                  </a:lnTo>
                  <a:lnTo>
                    <a:pt x="586" y="41"/>
                  </a:lnTo>
                  <a:lnTo>
                    <a:pt x="587" y="40"/>
                  </a:lnTo>
                  <a:lnTo>
                    <a:pt x="588" y="39"/>
                  </a:lnTo>
                  <a:lnTo>
                    <a:pt x="590" y="40"/>
                  </a:lnTo>
                  <a:lnTo>
                    <a:pt x="598" y="42"/>
                  </a:lnTo>
                  <a:lnTo>
                    <a:pt x="601" y="44"/>
                  </a:lnTo>
                  <a:lnTo>
                    <a:pt x="604" y="45"/>
                  </a:lnTo>
                  <a:lnTo>
                    <a:pt x="606" y="45"/>
                  </a:lnTo>
                  <a:lnTo>
                    <a:pt x="608" y="46"/>
                  </a:lnTo>
                  <a:lnTo>
                    <a:pt x="611" y="50"/>
                  </a:lnTo>
                  <a:lnTo>
                    <a:pt x="610" y="52"/>
                  </a:lnTo>
                  <a:lnTo>
                    <a:pt x="610" y="52"/>
                  </a:lnTo>
                  <a:lnTo>
                    <a:pt x="611" y="54"/>
                  </a:lnTo>
                  <a:lnTo>
                    <a:pt x="611" y="55"/>
                  </a:lnTo>
                  <a:lnTo>
                    <a:pt x="611" y="56"/>
                  </a:lnTo>
                  <a:lnTo>
                    <a:pt x="612" y="57"/>
                  </a:lnTo>
                  <a:lnTo>
                    <a:pt x="614" y="56"/>
                  </a:lnTo>
                  <a:lnTo>
                    <a:pt x="616" y="56"/>
                  </a:lnTo>
                  <a:lnTo>
                    <a:pt x="618" y="54"/>
                  </a:lnTo>
                  <a:lnTo>
                    <a:pt x="619" y="54"/>
                  </a:lnTo>
                  <a:lnTo>
                    <a:pt x="624" y="56"/>
                  </a:lnTo>
                  <a:lnTo>
                    <a:pt x="626" y="57"/>
                  </a:lnTo>
                  <a:lnTo>
                    <a:pt x="627" y="58"/>
                  </a:lnTo>
                  <a:lnTo>
                    <a:pt x="628" y="60"/>
                  </a:lnTo>
                  <a:lnTo>
                    <a:pt x="630" y="60"/>
                  </a:lnTo>
                  <a:lnTo>
                    <a:pt x="632" y="59"/>
                  </a:lnTo>
                  <a:lnTo>
                    <a:pt x="635" y="57"/>
                  </a:lnTo>
                  <a:lnTo>
                    <a:pt x="640" y="58"/>
                  </a:lnTo>
                  <a:lnTo>
                    <a:pt x="646" y="60"/>
                  </a:lnTo>
                  <a:lnTo>
                    <a:pt x="649" y="61"/>
                  </a:lnTo>
                  <a:lnTo>
                    <a:pt x="649" y="60"/>
                  </a:lnTo>
                  <a:lnTo>
                    <a:pt x="649" y="58"/>
                  </a:lnTo>
                  <a:lnTo>
                    <a:pt x="650" y="58"/>
                  </a:lnTo>
                  <a:lnTo>
                    <a:pt x="652" y="57"/>
                  </a:lnTo>
                  <a:lnTo>
                    <a:pt x="654" y="57"/>
                  </a:lnTo>
                  <a:lnTo>
                    <a:pt x="656" y="56"/>
                  </a:lnTo>
                  <a:lnTo>
                    <a:pt x="659" y="55"/>
                  </a:lnTo>
                  <a:lnTo>
                    <a:pt x="661" y="56"/>
                  </a:lnTo>
                  <a:lnTo>
                    <a:pt x="664" y="57"/>
                  </a:lnTo>
                  <a:lnTo>
                    <a:pt x="666" y="57"/>
                  </a:lnTo>
                  <a:lnTo>
                    <a:pt x="667" y="59"/>
                  </a:lnTo>
                  <a:lnTo>
                    <a:pt x="669" y="60"/>
                  </a:lnTo>
                  <a:lnTo>
                    <a:pt x="669" y="63"/>
                  </a:lnTo>
                  <a:lnTo>
                    <a:pt x="666" y="64"/>
                  </a:lnTo>
                  <a:lnTo>
                    <a:pt x="665" y="64"/>
                  </a:lnTo>
                  <a:lnTo>
                    <a:pt x="664" y="68"/>
                  </a:lnTo>
                  <a:lnTo>
                    <a:pt x="665" y="69"/>
                  </a:lnTo>
                  <a:lnTo>
                    <a:pt x="667" y="70"/>
                  </a:lnTo>
                  <a:lnTo>
                    <a:pt x="667" y="71"/>
                  </a:lnTo>
                  <a:lnTo>
                    <a:pt x="667" y="77"/>
                  </a:lnTo>
                  <a:lnTo>
                    <a:pt x="664" y="81"/>
                  </a:lnTo>
                  <a:lnTo>
                    <a:pt x="660" y="85"/>
                  </a:lnTo>
                  <a:lnTo>
                    <a:pt x="638" y="97"/>
                  </a:lnTo>
                  <a:lnTo>
                    <a:pt x="633" y="103"/>
                  </a:lnTo>
                  <a:lnTo>
                    <a:pt x="631" y="104"/>
                  </a:lnTo>
                  <a:lnTo>
                    <a:pt x="615" y="108"/>
                  </a:lnTo>
                  <a:lnTo>
                    <a:pt x="604" y="112"/>
                  </a:lnTo>
                  <a:lnTo>
                    <a:pt x="598" y="114"/>
                  </a:lnTo>
                  <a:lnTo>
                    <a:pt x="592" y="121"/>
                  </a:lnTo>
                  <a:lnTo>
                    <a:pt x="588" y="124"/>
                  </a:lnTo>
                  <a:lnTo>
                    <a:pt x="591" y="124"/>
                  </a:lnTo>
                  <a:lnTo>
                    <a:pt x="594" y="128"/>
                  </a:lnTo>
                  <a:lnTo>
                    <a:pt x="593" y="129"/>
                  </a:lnTo>
                  <a:lnTo>
                    <a:pt x="589" y="131"/>
                  </a:lnTo>
                  <a:lnTo>
                    <a:pt x="587" y="132"/>
                  </a:lnTo>
                  <a:lnTo>
                    <a:pt x="586" y="132"/>
                  </a:lnTo>
                  <a:lnTo>
                    <a:pt x="585" y="132"/>
                  </a:lnTo>
                  <a:lnTo>
                    <a:pt x="577" y="144"/>
                  </a:lnTo>
                  <a:lnTo>
                    <a:pt x="571" y="153"/>
                  </a:lnTo>
                  <a:lnTo>
                    <a:pt x="568" y="157"/>
                  </a:lnTo>
                  <a:lnTo>
                    <a:pt x="564" y="162"/>
                  </a:lnTo>
                  <a:lnTo>
                    <a:pt x="556" y="177"/>
                  </a:lnTo>
                  <a:lnTo>
                    <a:pt x="556" y="181"/>
                  </a:lnTo>
                  <a:lnTo>
                    <a:pt x="560" y="195"/>
                  </a:lnTo>
                  <a:lnTo>
                    <a:pt x="562" y="199"/>
                  </a:lnTo>
                  <a:lnTo>
                    <a:pt x="565" y="202"/>
                  </a:lnTo>
                  <a:lnTo>
                    <a:pt x="571" y="204"/>
                  </a:lnTo>
                  <a:lnTo>
                    <a:pt x="572" y="207"/>
                  </a:lnTo>
                  <a:lnTo>
                    <a:pt x="570" y="210"/>
                  </a:lnTo>
                  <a:lnTo>
                    <a:pt x="565" y="214"/>
                  </a:lnTo>
                  <a:lnTo>
                    <a:pt x="554" y="220"/>
                  </a:lnTo>
                  <a:lnTo>
                    <a:pt x="550" y="225"/>
                  </a:lnTo>
                  <a:lnTo>
                    <a:pt x="549" y="229"/>
                  </a:lnTo>
                  <a:lnTo>
                    <a:pt x="546" y="231"/>
                  </a:lnTo>
                  <a:lnTo>
                    <a:pt x="545" y="237"/>
                  </a:lnTo>
                  <a:lnTo>
                    <a:pt x="543" y="242"/>
                  </a:lnTo>
                  <a:lnTo>
                    <a:pt x="543" y="243"/>
                  </a:lnTo>
                  <a:lnTo>
                    <a:pt x="541" y="246"/>
                  </a:lnTo>
                  <a:lnTo>
                    <a:pt x="540" y="248"/>
                  </a:lnTo>
                  <a:lnTo>
                    <a:pt x="544" y="252"/>
                  </a:lnTo>
                  <a:lnTo>
                    <a:pt x="542" y="253"/>
                  </a:lnTo>
                  <a:lnTo>
                    <a:pt x="541" y="254"/>
                  </a:lnTo>
                  <a:lnTo>
                    <a:pt x="537" y="254"/>
                  </a:lnTo>
                  <a:lnTo>
                    <a:pt x="525" y="254"/>
                  </a:lnTo>
                  <a:lnTo>
                    <a:pt x="515" y="261"/>
                  </a:lnTo>
                  <a:lnTo>
                    <a:pt x="510" y="267"/>
                  </a:lnTo>
                  <a:lnTo>
                    <a:pt x="506" y="278"/>
                  </a:lnTo>
                  <a:lnTo>
                    <a:pt x="500" y="285"/>
                  </a:lnTo>
                  <a:lnTo>
                    <a:pt x="498" y="286"/>
                  </a:lnTo>
                  <a:lnTo>
                    <a:pt x="494" y="283"/>
                  </a:lnTo>
                  <a:lnTo>
                    <a:pt x="490" y="283"/>
                  </a:lnTo>
                  <a:lnTo>
                    <a:pt x="485" y="284"/>
                  </a:lnTo>
                  <a:lnTo>
                    <a:pt x="483" y="286"/>
                  </a:lnTo>
                  <a:lnTo>
                    <a:pt x="479" y="287"/>
                  </a:lnTo>
                  <a:lnTo>
                    <a:pt x="476" y="286"/>
                  </a:lnTo>
                  <a:lnTo>
                    <a:pt x="468" y="286"/>
                  </a:lnTo>
                  <a:lnTo>
                    <a:pt x="465" y="286"/>
                  </a:lnTo>
                  <a:lnTo>
                    <a:pt x="459" y="288"/>
                  </a:lnTo>
                  <a:lnTo>
                    <a:pt x="455" y="286"/>
                  </a:lnTo>
                  <a:lnTo>
                    <a:pt x="447" y="286"/>
                  </a:lnTo>
                  <a:lnTo>
                    <a:pt x="430" y="287"/>
                  </a:lnTo>
                  <a:lnTo>
                    <a:pt x="428" y="288"/>
                  </a:lnTo>
                  <a:lnTo>
                    <a:pt x="426" y="291"/>
                  </a:lnTo>
                  <a:lnTo>
                    <a:pt x="420" y="295"/>
                  </a:lnTo>
                  <a:lnTo>
                    <a:pt x="412" y="296"/>
                  </a:lnTo>
                  <a:lnTo>
                    <a:pt x="405" y="299"/>
                  </a:lnTo>
                  <a:lnTo>
                    <a:pt x="403" y="300"/>
                  </a:lnTo>
                  <a:lnTo>
                    <a:pt x="400" y="306"/>
                  </a:lnTo>
                  <a:lnTo>
                    <a:pt x="399" y="310"/>
                  </a:lnTo>
                  <a:lnTo>
                    <a:pt x="398" y="310"/>
                  </a:lnTo>
                  <a:lnTo>
                    <a:pt x="398" y="309"/>
                  </a:lnTo>
                  <a:lnTo>
                    <a:pt x="396" y="309"/>
                  </a:lnTo>
                  <a:lnTo>
                    <a:pt x="396" y="312"/>
                  </a:lnTo>
                  <a:lnTo>
                    <a:pt x="393" y="313"/>
                  </a:lnTo>
                  <a:lnTo>
                    <a:pt x="391" y="314"/>
                  </a:lnTo>
                  <a:lnTo>
                    <a:pt x="385" y="311"/>
                  </a:lnTo>
                  <a:lnTo>
                    <a:pt x="380" y="308"/>
                  </a:lnTo>
                  <a:lnTo>
                    <a:pt x="378" y="308"/>
                  </a:lnTo>
                  <a:lnTo>
                    <a:pt x="374" y="302"/>
                  </a:lnTo>
                  <a:lnTo>
                    <a:pt x="372" y="298"/>
                  </a:lnTo>
                  <a:lnTo>
                    <a:pt x="371" y="295"/>
                  </a:lnTo>
                  <a:lnTo>
                    <a:pt x="371" y="293"/>
                  </a:lnTo>
                  <a:lnTo>
                    <a:pt x="371" y="292"/>
                  </a:lnTo>
                  <a:lnTo>
                    <a:pt x="367" y="290"/>
                  </a:lnTo>
                  <a:lnTo>
                    <a:pt x="366" y="287"/>
                  </a:lnTo>
                  <a:lnTo>
                    <a:pt x="369" y="282"/>
                  </a:lnTo>
                  <a:lnTo>
                    <a:pt x="371" y="280"/>
                  </a:lnTo>
                  <a:lnTo>
                    <a:pt x="372" y="280"/>
                  </a:lnTo>
                  <a:lnTo>
                    <a:pt x="369" y="280"/>
                  </a:lnTo>
                  <a:lnTo>
                    <a:pt x="367" y="283"/>
                  </a:lnTo>
                  <a:lnTo>
                    <a:pt x="364" y="278"/>
                  </a:lnTo>
                  <a:lnTo>
                    <a:pt x="352" y="269"/>
                  </a:lnTo>
                  <a:lnTo>
                    <a:pt x="352" y="267"/>
                  </a:lnTo>
                  <a:lnTo>
                    <a:pt x="352" y="265"/>
                  </a:lnTo>
                  <a:lnTo>
                    <a:pt x="350" y="268"/>
                  </a:lnTo>
                  <a:lnTo>
                    <a:pt x="349" y="269"/>
                  </a:lnTo>
                  <a:lnTo>
                    <a:pt x="342" y="268"/>
                  </a:lnTo>
                  <a:lnTo>
                    <a:pt x="335" y="269"/>
                  </a:lnTo>
                  <a:lnTo>
                    <a:pt x="333" y="260"/>
                  </a:lnTo>
                  <a:lnTo>
                    <a:pt x="332" y="256"/>
                  </a:lnTo>
                  <a:lnTo>
                    <a:pt x="332" y="253"/>
                  </a:lnTo>
                  <a:lnTo>
                    <a:pt x="334" y="248"/>
                  </a:lnTo>
                  <a:lnTo>
                    <a:pt x="336" y="245"/>
                  </a:lnTo>
                  <a:lnTo>
                    <a:pt x="339" y="241"/>
                  </a:lnTo>
                  <a:lnTo>
                    <a:pt x="342" y="237"/>
                  </a:lnTo>
                  <a:lnTo>
                    <a:pt x="346" y="236"/>
                  </a:lnTo>
                  <a:lnTo>
                    <a:pt x="347" y="235"/>
                  </a:lnTo>
                  <a:lnTo>
                    <a:pt x="349" y="232"/>
                  </a:lnTo>
                  <a:lnTo>
                    <a:pt x="349" y="230"/>
                  </a:lnTo>
                  <a:lnTo>
                    <a:pt x="349" y="229"/>
                  </a:lnTo>
                  <a:lnTo>
                    <a:pt x="345" y="230"/>
                  </a:lnTo>
                  <a:lnTo>
                    <a:pt x="337" y="219"/>
                  </a:lnTo>
                  <a:lnTo>
                    <a:pt x="337" y="217"/>
                  </a:lnTo>
                  <a:lnTo>
                    <a:pt x="338" y="215"/>
                  </a:lnTo>
                  <a:lnTo>
                    <a:pt x="339" y="211"/>
                  </a:lnTo>
                  <a:lnTo>
                    <a:pt x="339" y="209"/>
                  </a:lnTo>
                  <a:lnTo>
                    <a:pt x="341" y="207"/>
                  </a:lnTo>
                  <a:lnTo>
                    <a:pt x="344" y="204"/>
                  </a:lnTo>
                  <a:lnTo>
                    <a:pt x="347" y="201"/>
                  </a:lnTo>
                  <a:lnTo>
                    <a:pt x="348" y="198"/>
                  </a:lnTo>
                  <a:lnTo>
                    <a:pt x="348" y="195"/>
                  </a:lnTo>
                  <a:lnTo>
                    <a:pt x="347" y="193"/>
                  </a:lnTo>
                  <a:lnTo>
                    <a:pt x="343" y="192"/>
                  </a:lnTo>
                  <a:lnTo>
                    <a:pt x="338" y="184"/>
                  </a:lnTo>
                  <a:lnTo>
                    <a:pt x="337" y="179"/>
                  </a:lnTo>
                  <a:lnTo>
                    <a:pt x="337" y="178"/>
                  </a:lnTo>
                  <a:lnTo>
                    <a:pt x="334" y="176"/>
                  </a:lnTo>
                  <a:lnTo>
                    <a:pt x="332" y="172"/>
                  </a:lnTo>
                  <a:lnTo>
                    <a:pt x="331" y="171"/>
                  </a:lnTo>
                  <a:lnTo>
                    <a:pt x="334" y="170"/>
                  </a:lnTo>
                  <a:lnTo>
                    <a:pt x="344" y="170"/>
                  </a:lnTo>
                  <a:lnTo>
                    <a:pt x="346" y="169"/>
                  </a:lnTo>
                  <a:lnTo>
                    <a:pt x="347" y="169"/>
                  </a:lnTo>
                  <a:lnTo>
                    <a:pt x="349" y="165"/>
                  </a:lnTo>
                  <a:lnTo>
                    <a:pt x="351" y="160"/>
                  </a:lnTo>
                  <a:lnTo>
                    <a:pt x="351" y="156"/>
                  </a:lnTo>
                  <a:lnTo>
                    <a:pt x="351" y="155"/>
                  </a:lnTo>
                  <a:lnTo>
                    <a:pt x="347" y="151"/>
                  </a:lnTo>
                  <a:lnTo>
                    <a:pt x="347" y="150"/>
                  </a:lnTo>
                  <a:lnTo>
                    <a:pt x="347" y="149"/>
                  </a:lnTo>
                  <a:lnTo>
                    <a:pt x="350" y="147"/>
                  </a:lnTo>
                  <a:lnTo>
                    <a:pt x="352" y="145"/>
                  </a:lnTo>
                  <a:lnTo>
                    <a:pt x="354" y="143"/>
                  </a:lnTo>
                  <a:lnTo>
                    <a:pt x="353" y="142"/>
                  </a:lnTo>
                  <a:lnTo>
                    <a:pt x="353" y="140"/>
                  </a:lnTo>
                  <a:lnTo>
                    <a:pt x="353" y="139"/>
                  </a:lnTo>
                  <a:lnTo>
                    <a:pt x="353" y="138"/>
                  </a:lnTo>
                  <a:lnTo>
                    <a:pt x="353" y="132"/>
                  </a:lnTo>
                  <a:lnTo>
                    <a:pt x="354" y="131"/>
                  </a:lnTo>
                  <a:lnTo>
                    <a:pt x="353" y="126"/>
                  </a:lnTo>
                  <a:lnTo>
                    <a:pt x="352" y="121"/>
                  </a:lnTo>
                  <a:lnTo>
                    <a:pt x="350" y="116"/>
                  </a:lnTo>
                  <a:lnTo>
                    <a:pt x="351" y="115"/>
                  </a:lnTo>
                  <a:lnTo>
                    <a:pt x="352" y="114"/>
                  </a:lnTo>
                  <a:lnTo>
                    <a:pt x="355" y="112"/>
                  </a:lnTo>
                  <a:lnTo>
                    <a:pt x="358" y="108"/>
                  </a:lnTo>
                  <a:lnTo>
                    <a:pt x="361" y="104"/>
                  </a:lnTo>
                  <a:lnTo>
                    <a:pt x="367" y="101"/>
                  </a:lnTo>
                  <a:lnTo>
                    <a:pt x="370" y="98"/>
                  </a:lnTo>
                  <a:lnTo>
                    <a:pt x="371" y="95"/>
                  </a:lnTo>
                  <a:lnTo>
                    <a:pt x="373" y="94"/>
                  </a:lnTo>
                  <a:lnTo>
                    <a:pt x="372" y="93"/>
                  </a:lnTo>
                  <a:lnTo>
                    <a:pt x="372" y="92"/>
                  </a:lnTo>
                  <a:lnTo>
                    <a:pt x="370" y="90"/>
                  </a:lnTo>
                  <a:lnTo>
                    <a:pt x="367" y="89"/>
                  </a:lnTo>
                  <a:lnTo>
                    <a:pt x="364" y="89"/>
                  </a:lnTo>
                  <a:lnTo>
                    <a:pt x="362" y="89"/>
                  </a:lnTo>
                  <a:lnTo>
                    <a:pt x="362" y="87"/>
                  </a:lnTo>
                  <a:lnTo>
                    <a:pt x="362" y="84"/>
                  </a:lnTo>
                  <a:lnTo>
                    <a:pt x="362" y="80"/>
                  </a:lnTo>
                  <a:lnTo>
                    <a:pt x="361" y="79"/>
                  </a:lnTo>
                  <a:lnTo>
                    <a:pt x="360" y="77"/>
                  </a:lnTo>
                  <a:lnTo>
                    <a:pt x="357" y="78"/>
                  </a:lnTo>
                  <a:lnTo>
                    <a:pt x="355" y="77"/>
                  </a:lnTo>
                  <a:lnTo>
                    <a:pt x="353" y="76"/>
                  </a:lnTo>
                  <a:lnTo>
                    <a:pt x="352" y="77"/>
                  </a:lnTo>
                  <a:lnTo>
                    <a:pt x="347" y="77"/>
                  </a:lnTo>
                  <a:lnTo>
                    <a:pt x="345" y="76"/>
                  </a:lnTo>
                  <a:lnTo>
                    <a:pt x="343" y="76"/>
                  </a:lnTo>
                  <a:lnTo>
                    <a:pt x="342" y="76"/>
                  </a:lnTo>
                  <a:lnTo>
                    <a:pt x="342" y="77"/>
                  </a:lnTo>
                  <a:lnTo>
                    <a:pt x="342" y="78"/>
                  </a:lnTo>
                  <a:lnTo>
                    <a:pt x="341" y="79"/>
                  </a:lnTo>
                  <a:lnTo>
                    <a:pt x="340" y="81"/>
                  </a:lnTo>
                  <a:lnTo>
                    <a:pt x="335" y="82"/>
                  </a:lnTo>
                  <a:lnTo>
                    <a:pt x="332" y="82"/>
                  </a:lnTo>
                  <a:lnTo>
                    <a:pt x="329" y="81"/>
                  </a:lnTo>
                  <a:lnTo>
                    <a:pt x="328" y="80"/>
                  </a:lnTo>
                  <a:lnTo>
                    <a:pt x="326" y="80"/>
                  </a:lnTo>
                  <a:lnTo>
                    <a:pt x="320" y="80"/>
                  </a:lnTo>
                  <a:lnTo>
                    <a:pt x="319" y="80"/>
                  </a:lnTo>
                  <a:lnTo>
                    <a:pt x="317" y="81"/>
                  </a:lnTo>
                  <a:lnTo>
                    <a:pt x="314" y="83"/>
                  </a:lnTo>
                  <a:lnTo>
                    <a:pt x="312" y="83"/>
                  </a:lnTo>
                  <a:lnTo>
                    <a:pt x="311" y="82"/>
                  </a:lnTo>
                  <a:lnTo>
                    <a:pt x="311" y="82"/>
                  </a:lnTo>
                  <a:lnTo>
                    <a:pt x="310" y="79"/>
                  </a:lnTo>
                  <a:lnTo>
                    <a:pt x="310" y="78"/>
                  </a:lnTo>
                  <a:lnTo>
                    <a:pt x="313" y="74"/>
                  </a:lnTo>
                  <a:lnTo>
                    <a:pt x="312" y="73"/>
                  </a:lnTo>
                  <a:lnTo>
                    <a:pt x="311" y="72"/>
                  </a:lnTo>
                  <a:lnTo>
                    <a:pt x="310" y="70"/>
                  </a:lnTo>
                  <a:lnTo>
                    <a:pt x="310" y="69"/>
                  </a:lnTo>
                  <a:lnTo>
                    <a:pt x="308" y="69"/>
                  </a:lnTo>
                  <a:lnTo>
                    <a:pt x="307" y="70"/>
                  </a:lnTo>
                  <a:lnTo>
                    <a:pt x="300" y="72"/>
                  </a:lnTo>
                  <a:lnTo>
                    <a:pt x="298" y="73"/>
                  </a:lnTo>
                  <a:lnTo>
                    <a:pt x="295" y="75"/>
                  </a:lnTo>
                  <a:lnTo>
                    <a:pt x="292" y="77"/>
                  </a:lnTo>
                  <a:lnTo>
                    <a:pt x="290" y="78"/>
                  </a:lnTo>
                  <a:lnTo>
                    <a:pt x="289" y="77"/>
                  </a:lnTo>
                  <a:lnTo>
                    <a:pt x="289" y="71"/>
                  </a:lnTo>
                  <a:lnTo>
                    <a:pt x="293" y="66"/>
                  </a:lnTo>
                  <a:lnTo>
                    <a:pt x="295" y="63"/>
                  </a:lnTo>
                  <a:lnTo>
                    <a:pt x="294" y="63"/>
                  </a:lnTo>
                  <a:lnTo>
                    <a:pt x="291" y="63"/>
                  </a:lnTo>
                  <a:lnTo>
                    <a:pt x="291" y="61"/>
                  </a:lnTo>
                  <a:lnTo>
                    <a:pt x="293" y="60"/>
                  </a:lnTo>
                  <a:lnTo>
                    <a:pt x="294" y="58"/>
                  </a:lnTo>
                  <a:lnTo>
                    <a:pt x="293" y="57"/>
                  </a:lnTo>
                  <a:lnTo>
                    <a:pt x="291" y="55"/>
                  </a:lnTo>
                  <a:lnTo>
                    <a:pt x="291" y="51"/>
                  </a:lnTo>
                  <a:lnTo>
                    <a:pt x="292" y="50"/>
                  </a:lnTo>
                  <a:lnTo>
                    <a:pt x="291" y="48"/>
                  </a:lnTo>
                  <a:lnTo>
                    <a:pt x="286" y="50"/>
                  </a:lnTo>
                  <a:lnTo>
                    <a:pt x="285" y="50"/>
                  </a:lnTo>
                  <a:lnTo>
                    <a:pt x="284" y="47"/>
                  </a:lnTo>
                  <a:lnTo>
                    <a:pt x="287" y="43"/>
                  </a:lnTo>
                  <a:lnTo>
                    <a:pt x="288" y="41"/>
                  </a:lnTo>
                  <a:lnTo>
                    <a:pt x="284" y="41"/>
                  </a:lnTo>
                  <a:lnTo>
                    <a:pt x="282" y="39"/>
                  </a:lnTo>
                  <a:lnTo>
                    <a:pt x="280" y="37"/>
                  </a:lnTo>
                  <a:lnTo>
                    <a:pt x="278" y="34"/>
                  </a:lnTo>
                  <a:lnTo>
                    <a:pt x="278" y="31"/>
                  </a:lnTo>
                  <a:lnTo>
                    <a:pt x="280" y="25"/>
                  </a:lnTo>
                  <a:lnTo>
                    <a:pt x="283" y="24"/>
                  </a:lnTo>
                  <a:lnTo>
                    <a:pt x="285" y="23"/>
                  </a:lnTo>
                  <a:lnTo>
                    <a:pt x="290" y="19"/>
                  </a:lnTo>
                  <a:lnTo>
                    <a:pt x="296" y="19"/>
                  </a:lnTo>
                  <a:lnTo>
                    <a:pt x="300" y="18"/>
                  </a:lnTo>
                  <a:lnTo>
                    <a:pt x="304" y="16"/>
                  </a:lnTo>
                  <a:lnTo>
                    <a:pt x="306" y="16"/>
                  </a:lnTo>
                  <a:lnTo>
                    <a:pt x="309" y="14"/>
                  </a:lnTo>
                  <a:lnTo>
                    <a:pt x="309" y="12"/>
                  </a:lnTo>
                  <a:lnTo>
                    <a:pt x="308" y="10"/>
                  </a:lnTo>
                  <a:lnTo>
                    <a:pt x="309" y="8"/>
                  </a:lnTo>
                  <a:lnTo>
                    <a:pt x="312" y="6"/>
                  </a:lnTo>
                  <a:lnTo>
                    <a:pt x="317" y="3"/>
                  </a:lnTo>
                  <a:lnTo>
                    <a:pt x="321" y="3"/>
                  </a:lnTo>
                  <a:lnTo>
                    <a:pt x="326" y="0"/>
                  </a:lnTo>
                  <a:lnTo>
                    <a:pt x="329" y="2"/>
                  </a:lnTo>
                  <a:lnTo>
                    <a:pt x="332" y="1"/>
                  </a:lnTo>
                  <a:lnTo>
                    <a:pt x="335" y="3"/>
                  </a:lnTo>
                  <a:lnTo>
                    <a:pt x="340" y="7"/>
                  </a:lnTo>
                  <a:lnTo>
                    <a:pt x="346" y="9"/>
                  </a:lnTo>
                  <a:lnTo>
                    <a:pt x="351" y="8"/>
                  </a:lnTo>
                  <a:lnTo>
                    <a:pt x="360" y="7"/>
                  </a:lnTo>
                  <a:lnTo>
                    <a:pt x="364" y="8"/>
                  </a:lnTo>
                  <a:lnTo>
                    <a:pt x="372" y="7"/>
                  </a:lnTo>
                  <a:lnTo>
                    <a:pt x="377" y="7"/>
                  </a:lnTo>
                  <a:lnTo>
                    <a:pt x="384" y="5"/>
                  </a:lnTo>
                  <a:lnTo>
                    <a:pt x="389" y="8"/>
                  </a:lnTo>
                  <a:lnTo>
                    <a:pt x="400" y="9"/>
                  </a:lnTo>
                  <a:lnTo>
                    <a:pt x="407" y="11"/>
                  </a:lnTo>
                  <a:lnTo>
                    <a:pt x="425" y="15"/>
                  </a:lnTo>
                  <a:lnTo>
                    <a:pt x="432" y="15"/>
                  </a:lnTo>
                  <a:lnTo>
                    <a:pt x="441" y="13"/>
                  </a:lnTo>
                  <a:lnTo>
                    <a:pt x="445" y="11"/>
                  </a:lnTo>
                  <a:lnTo>
                    <a:pt x="448" y="12"/>
                  </a:lnTo>
                  <a:lnTo>
                    <a:pt x="454" y="11"/>
                  </a:lnTo>
                  <a:lnTo>
                    <a:pt x="456" y="11"/>
                  </a:lnTo>
                  <a:lnTo>
                    <a:pt x="460" y="13"/>
                  </a:lnTo>
                  <a:lnTo>
                    <a:pt x="471" y="17"/>
                  </a:lnTo>
                  <a:lnTo>
                    <a:pt x="474" y="14"/>
                  </a:lnTo>
                  <a:lnTo>
                    <a:pt x="477" y="13"/>
                  </a:lnTo>
                  <a:lnTo>
                    <a:pt x="485" y="15"/>
                  </a:lnTo>
                  <a:lnTo>
                    <a:pt x="493" y="19"/>
                  </a:lnTo>
                  <a:lnTo>
                    <a:pt x="498" y="19"/>
                  </a:lnTo>
                  <a:lnTo>
                    <a:pt x="504" y="18"/>
                  </a:lnTo>
                  <a:lnTo>
                    <a:pt x="509" y="16"/>
                  </a:lnTo>
                  <a:lnTo>
                    <a:pt x="510" y="15"/>
                  </a:lnTo>
                  <a:close/>
                  <a:moveTo>
                    <a:pt x="700" y="164"/>
                  </a:moveTo>
                  <a:lnTo>
                    <a:pt x="700" y="164"/>
                  </a:lnTo>
                  <a:lnTo>
                    <a:pt x="699" y="164"/>
                  </a:lnTo>
                  <a:lnTo>
                    <a:pt x="690" y="159"/>
                  </a:lnTo>
                  <a:lnTo>
                    <a:pt x="687" y="159"/>
                  </a:lnTo>
                  <a:lnTo>
                    <a:pt x="686" y="158"/>
                  </a:lnTo>
                  <a:lnTo>
                    <a:pt x="686" y="156"/>
                  </a:lnTo>
                  <a:lnTo>
                    <a:pt x="686" y="155"/>
                  </a:lnTo>
                  <a:lnTo>
                    <a:pt x="693" y="154"/>
                  </a:lnTo>
                  <a:lnTo>
                    <a:pt x="698" y="156"/>
                  </a:lnTo>
                  <a:lnTo>
                    <a:pt x="701" y="160"/>
                  </a:lnTo>
                  <a:lnTo>
                    <a:pt x="701" y="161"/>
                  </a:lnTo>
                  <a:lnTo>
                    <a:pt x="700" y="164"/>
                  </a:lnTo>
                  <a:close/>
                  <a:moveTo>
                    <a:pt x="664" y="166"/>
                  </a:moveTo>
                  <a:lnTo>
                    <a:pt x="664" y="166"/>
                  </a:lnTo>
                  <a:lnTo>
                    <a:pt x="667" y="167"/>
                  </a:lnTo>
                  <a:lnTo>
                    <a:pt x="670" y="166"/>
                  </a:lnTo>
                  <a:lnTo>
                    <a:pt x="672" y="166"/>
                  </a:lnTo>
                  <a:lnTo>
                    <a:pt x="674" y="167"/>
                  </a:lnTo>
                  <a:lnTo>
                    <a:pt x="674" y="169"/>
                  </a:lnTo>
                  <a:lnTo>
                    <a:pt x="673" y="172"/>
                  </a:lnTo>
                  <a:lnTo>
                    <a:pt x="671" y="175"/>
                  </a:lnTo>
                  <a:lnTo>
                    <a:pt x="669" y="178"/>
                  </a:lnTo>
                  <a:lnTo>
                    <a:pt x="667" y="182"/>
                  </a:lnTo>
                  <a:lnTo>
                    <a:pt x="665" y="184"/>
                  </a:lnTo>
                  <a:lnTo>
                    <a:pt x="662" y="185"/>
                  </a:lnTo>
                  <a:lnTo>
                    <a:pt x="657" y="183"/>
                  </a:lnTo>
                  <a:lnTo>
                    <a:pt x="653" y="182"/>
                  </a:lnTo>
                  <a:lnTo>
                    <a:pt x="653" y="181"/>
                  </a:lnTo>
                  <a:lnTo>
                    <a:pt x="652" y="177"/>
                  </a:lnTo>
                  <a:lnTo>
                    <a:pt x="650" y="176"/>
                  </a:lnTo>
                  <a:lnTo>
                    <a:pt x="648" y="175"/>
                  </a:lnTo>
                  <a:lnTo>
                    <a:pt x="646" y="176"/>
                  </a:lnTo>
                  <a:lnTo>
                    <a:pt x="644" y="178"/>
                  </a:lnTo>
                  <a:lnTo>
                    <a:pt x="643" y="176"/>
                  </a:lnTo>
                  <a:lnTo>
                    <a:pt x="641" y="176"/>
                  </a:lnTo>
                  <a:lnTo>
                    <a:pt x="640" y="174"/>
                  </a:lnTo>
                  <a:lnTo>
                    <a:pt x="640" y="173"/>
                  </a:lnTo>
                  <a:lnTo>
                    <a:pt x="653" y="163"/>
                  </a:lnTo>
                  <a:lnTo>
                    <a:pt x="657" y="161"/>
                  </a:lnTo>
                  <a:lnTo>
                    <a:pt x="665" y="158"/>
                  </a:lnTo>
                  <a:lnTo>
                    <a:pt x="666" y="159"/>
                  </a:lnTo>
                  <a:lnTo>
                    <a:pt x="665" y="160"/>
                  </a:lnTo>
                  <a:lnTo>
                    <a:pt x="665" y="161"/>
                  </a:lnTo>
                  <a:lnTo>
                    <a:pt x="666" y="162"/>
                  </a:lnTo>
                  <a:lnTo>
                    <a:pt x="666" y="163"/>
                  </a:lnTo>
                  <a:lnTo>
                    <a:pt x="665" y="164"/>
                  </a:lnTo>
                  <a:lnTo>
                    <a:pt x="664" y="166"/>
                  </a:lnTo>
                  <a:close/>
                  <a:moveTo>
                    <a:pt x="611" y="201"/>
                  </a:moveTo>
                  <a:lnTo>
                    <a:pt x="611" y="201"/>
                  </a:lnTo>
                  <a:lnTo>
                    <a:pt x="610" y="203"/>
                  </a:lnTo>
                  <a:lnTo>
                    <a:pt x="605" y="202"/>
                  </a:lnTo>
                  <a:lnTo>
                    <a:pt x="604" y="201"/>
                  </a:lnTo>
                  <a:lnTo>
                    <a:pt x="605" y="198"/>
                  </a:lnTo>
                  <a:lnTo>
                    <a:pt x="607" y="198"/>
                  </a:lnTo>
                  <a:lnTo>
                    <a:pt x="607" y="196"/>
                  </a:lnTo>
                  <a:lnTo>
                    <a:pt x="608" y="194"/>
                  </a:lnTo>
                  <a:lnTo>
                    <a:pt x="615" y="193"/>
                  </a:lnTo>
                  <a:lnTo>
                    <a:pt x="616" y="194"/>
                  </a:lnTo>
                  <a:lnTo>
                    <a:pt x="617" y="196"/>
                  </a:lnTo>
                  <a:lnTo>
                    <a:pt x="613" y="200"/>
                  </a:lnTo>
                  <a:lnTo>
                    <a:pt x="611" y="201"/>
                  </a:lnTo>
                  <a:close/>
                  <a:moveTo>
                    <a:pt x="616" y="210"/>
                  </a:moveTo>
                  <a:lnTo>
                    <a:pt x="616" y="210"/>
                  </a:lnTo>
                  <a:lnTo>
                    <a:pt x="615" y="211"/>
                  </a:lnTo>
                  <a:lnTo>
                    <a:pt x="613" y="210"/>
                  </a:lnTo>
                  <a:lnTo>
                    <a:pt x="610" y="210"/>
                  </a:lnTo>
                  <a:lnTo>
                    <a:pt x="610" y="209"/>
                  </a:lnTo>
                  <a:lnTo>
                    <a:pt x="610" y="208"/>
                  </a:lnTo>
                  <a:lnTo>
                    <a:pt x="611" y="207"/>
                  </a:lnTo>
                  <a:lnTo>
                    <a:pt x="613" y="209"/>
                  </a:lnTo>
                  <a:lnTo>
                    <a:pt x="616" y="209"/>
                  </a:lnTo>
                  <a:lnTo>
                    <a:pt x="616" y="210"/>
                  </a:lnTo>
                  <a:close/>
                  <a:moveTo>
                    <a:pt x="138" y="576"/>
                  </a:moveTo>
                  <a:lnTo>
                    <a:pt x="138" y="576"/>
                  </a:lnTo>
                  <a:lnTo>
                    <a:pt x="136" y="578"/>
                  </a:lnTo>
                  <a:lnTo>
                    <a:pt x="134" y="577"/>
                  </a:lnTo>
                  <a:lnTo>
                    <a:pt x="135" y="572"/>
                  </a:lnTo>
                  <a:lnTo>
                    <a:pt x="136" y="571"/>
                  </a:lnTo>
                  <a:lnTo>
                    <a:pt x="140" y="568"/>
                  </a:lnTo>
                  <a:lnTo>
                    <a:pt x="144" y="568"/>
                  </a:lnTo>
                  <a:lnTo>
                    <a:pt x="145" y="565"/>
                  </a:lnTo>
                  <a:lnTo>
                    <a:pt x="146" y="564"/>
                  </a:lnTo>
                  <a:lnTo>
                    <a:pt x="148" y="566"/>
                  </a:lnTo>
                  <a:lnTo>
                    <a:pt x="147" y="567"/>
                  </a:lnTo>
                  <a:lnTo>
                    <a:pt x="146" y="572"/>
                  </a:lnTo>
                  <a:lnTo>
                    <a:pt x="143" y="574"/>
                  </a:lnTo>
                  <a:lnTo>
                    <a:pt x="138" y="576"/>
                  </a:lnTo>
                  <a:close/>
                  <a:moveTo>
                    <a:pt x="10" y="591"/>
                  </a:moveTo>
                  <a:lnTo>
                    <a:pt x="10" y="591"/>
                  </a:lnTo>
                  <a:lnTo>
                    <a:pt x="9" y="591"/>
                  </a:lnTo>
                  <a:lnTo>
                    <a:pt x="9" y="588"/>
                  </a:lnTo>
                  <a:lnTo>
                    <a:pt x="5" y="581"/>
                  </a:lnTo>
                  <a:lnTo>
                    <a:pt x="7" y="578"/>
                  </a:lnTo>
                  <a:lnTo>
                    <a:pt x="11" y="578"/>
                  </a:lnTo>
                  <a:lnTo>
                    <a:pt x="13" y="580"/>
                  </a:lnTo>
                  <a:lnTo>
                    <a:pt x="13" y="582"/>
                  </a:lnTo>
                  <a:lnTo>
                    <a:pt x="13" y="584"/>
                  </a:lnTo>
                  <a:lnTo>
                    <a:pt x="13" y="586"/>
                  </a:lnTo>
                  <a:lnTo>
                    <a:pt x="12" y="588"/>
                  </a:lnTo>
                  <a:lnTo>
                    <a:pt x="10" y="591"/>
                  </a:lnTo>
                  <a:close/>
                  <a:moveTo>
                    <a:pt x="123" y="602"/>
                  </a:moveTo>
                  <a:lnTo>
                    <a:pt x="123" y="602"/>
                  </a:lnTo>
                  <a:lnTo>
                    <a:pt x="119" y="606"/>
                  </a:lnTo>
                  <a:lnTo>
                    <a:pt x="115" y="605"/>
                  </a:lnTo>
                  <a:lnTo>
                    <a:pt x="114" y="604"/>
                  </a:lnTo>
                  <a:lnTo>
                    <a:pt x="118" y="603"/>
                  </a:lnTo>
                  <a:lnTo>
                    <a:pt x="122" y="600"/>
                  </a:lnTo>
                  <a:lnTo>
                    <a:pt x="125" y="594"/>
                  </a:lnTo>
                  <a:lnTo>
                    <a:pt x="129" y="586"/>
                  </a:lnTo>
                  <a:lnTo>
                    <a:pt x="129" y="583"/>
                  </a:lnTo>
                  <a:lnTo>
                    <a:pt x="131" y="582"/>
                  </a:lnTo>
                  <a:lnTo>
                    <a:pt x="133" y="582"/>
                  </a:lnTo>
                  <a:lnTo>
                    <a:pt x="134" y="582"/>
                  </a:lnTo>
                  <a:lnTo>
                    <a:pt x="135" y="584"/>
                  </a:lnTo>
                  <a:lnTo>
                    <a:pt x="135" y="587"/>
                  </a:lnTo>
                  <a:lnTo>
                    <a:pt x="134" y="594"/>
                  </a:lnTo>
                  <a:lnTo>
                    <a:pt x="132" y="599"/>
                  </a:lnTo>
                  <a:lnTo>
                    <a:pt x="123" y="602"/>
                  </a:lnTo>
                  <a:close/>
                  <a:moveTo>
                    <a:pt x="57" y="595"/>
                  </a:moveTo>
                  <a:lnTo>
                    <a:pt x="57" y="595"/>
                  </a:lnTo>
                  <a:lnTo>
                    <a:pt x="54" y="603"/>
                  </a:lnTo>
                  <a:lnTo>
                    <a:pt x="52" y="606"/>
                  </a:lnTo>
                  <a:lnTo>
                    <a:pt x="50" y="607"/>
                  </a:lnTo>
                  <a:lnTo>
                    <a:pt x="47" y="608"/>
                  </a:lnTo>
                  <a:lnTo>
                    <a:pt x="42" y="603"/>
                  </a:lnTo>
                  <a:lnTo>
                    <a:pt x="40" y="598"/>
                  </a:lnTo>
                  <a:lnTo>
                    <a:pt x="39" y="596"/>
                  </a:lnTo>
                  <a:lnTo>
                    <a:pt x="41" y="595"/>
                  </a:lnTo>
                  <a:lnTo>
                    <a:pt x="44" y="595"/>
                  </a:lnTo>
                  <a:lnTo>
                    <a:pt x="50" y="594"/>
                  </a:lnTo>
                  <a:lnTo>
                    <a:pt x="51" y="593"/>
                  </a:lnTo>
                  <a:lnTo>
                    <a:pt x="57" y="588"/>
                  </a:lnTo>
                  <a:lnTo>
                    <a:pt x="63" y="588"/>
                  </a:lnTo>
                  <a:lnTo>
                    <a:pt x="63" y="589"/>
                  </a:lnTo>
                  <a:lnTo>
                    <a:pt x="57" y="595"/>
                  </a:lnTo>
                  <a:close/>
                  <a:moveTo>
                    <a:pt x="30" y="607"/>
                  </a:moveTo>
                  <a:lnTo>
                    <a:pt x="30" y="607"/>
                  </a:lnTo>
                  <a:lnTo>
                    <a:pt x="29" y="608"/>
                  </a:lnTo>
                  <a:lnTo>
                    <a:pt x="27" y="607"/>
                  </a:lnTo>
                  <a:lnTo>
                    <a:pt x="26" y="604"/>
                  </a:lnTo>
                  <a:lnTo>
                    <a:pt x="27" y="602"/>
                  </a:lnTo>
                  <a:lnTo>
                    <a:pt x="28" y="601"/>
                  </a:lnTo>
                  <a:lnTo>
                    <a:pt x="29" y="601"/>
                  </a:lnTo>
                  <a:lnTo>
                    <a:pt x="32" y="603"/>
                  </a:lnTo>
                  <a:lnTo>
                    <a:pt x="33" y="604"/>
                  </a:lnTo>
                  <a:lnTo>
                    <a:pt x="33" y="605"/>
                  </a:lnTo>
                  <a:lnTo>
                    <a:pt x="30" y="607"/>
                  </a:lnTo>
                  <a:close/>
                  <a:moveTo>
                    <a:pt x="86" y="603"/>
                  </a:moveTo>
                  <a:lnTo>
                    <a:pt x="86" y="603"/>
                  </a:lnTo>
                  <a:lnTo>
                    <a:pt x="86" y="605"/>
                  </a:lnTo>
                  <a:lnTo>
                    <a:pt x="86" y="608"/>
                  </a:lnTo>
                  <a:lnTo>
                    <a:pt x="86" y="612"/>
                  </a:lnTo>
                  <a:lnTo>
                    <a:pt x="85" y="615"/>
                  </a:lnTo>
                  <a:lnTo>
                    <a:pt x="81" y="617"/>
                  </a:lnTo>
                  <a:lnTo>
                    <a:pt x="78" y="616"/>
                  </a:lnTo>
                  <a:lnTo>
                    <a:pt x="76" y="616"/>
                  </a:lnTo>
                  <a:lnTo>
                    <a:pt x="73" y="612"/>
                  </a:lnTo>
                  <a:lnTo>
                    <a:pt x="73" y="608"/>
                  </a:lnTo>
                  <a:lnTo>
                    <a:pt x="76" y="606"/>
                  </a:lnTo>
                  <a:lnTo>
                    <a:pt x="77" y="603"/>
                  </a:lnTo>
                  <a:lnTo>
                    <a:pt x="84" y="603"/>
                  </a:lnTo>
                  <a:lnTo>
                    <a:pt x="85" y="603"/>
                  </a:lnTo>
                  <a:lnTo>
                    <a:pt x="85" y="602"/>
                  </a:lnTo>
                  <a:lnTo>
                    <a:pt x="86" y="603"/>
                  </a:lnTo>
                  <a:close/>
                  <a:moveTo>
                    <a:pt x="8" y="615"/>
                  </a:moveTo>
                  <a:lnTo>
                    <a:pt x="8" y="615"/>
                  </a:lnTo>
                  <a:lnTo>
                    <a:pt x="5" y="620"/>
                  </a:lnTo>
                  <a:lnTo>
                    <a:pt x="2" y="618"/>
                  </a:lnTo>
                  <a:lnTo>
                    <a:pt x="1" y="618"/>
                  </a:lnTo>
                  <a:lnTo>
                    <a:pt x="0" y="616"/>
                  </a:lnTo>
                  <a:lnTo>
                    <a:pt x="3" y="616"/>
                  </a:lnTo>
                  <a:lnTo>
                    <a:pt x="7" y="613"/>
                  </a:lnTo>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de-DE" sz="1000" dirty="0"/>
            </a:p>
          </p:txBody>
        </p:sp>
        <p:sp>
          <p:nvSpPr>
            <p:cNvPr id="267" name="Freeform 131">
              <a:extLst>
                <a:ext uri="{FF2B5EF4-FFF2-40B4-BE49-F238E27FC236}">
                  <a16:creationId xmlns:a16="http://schemas.microsoft.com/office/drawing/2014/main" id="{9BE84E92-182A-4E73-B861-00BB2A4A773B}"/>
                </a:ext>
              </a:extLst>
            </p:cNvPr>
            <p:cNvSpPr>
              <a:spLocks/>
            </p:cNvSpPr>
            <p:nvPr/>
          </p:nvSpPr>
          <p:spPr bwMode="gray">
            <a:xfrm>
              <a:off x="5795846" y="6542269"/>
              <a:ext cx="1410789" cy="1510239"/>
            </a:xfrm>
            <a:custGeom>
              <a:avLst/>
              <a:gdLst>
                <a:gd name="T0" fmla="*/ 35 w 249"/>
                <a:gd name="T1" fmla="*/ 0 h 222"/>
                <a:gd name="T2" fmla="*/ 51 w 249"/>
                <a:gd name="T3" fmla="*/ 4 h 222"/>
                <a:gd name="T4" fmla="*/ 79 w 249"/>
                <a:gd name="T5" fmla="*/ 8 h 222"/>
                <a:gd name="T6" fmla="*/ 93 w 249"/>
                <a:gd name="T7" fmla="*/ 16 h 222"/>
                <a:gd name="T8" fmla="*/ 99 w 249"/>
                <a:gd name="T9" fmla="*/ 28 h 222"/>
                <a:gd name="T10" fmla="*/ 107 w 249"/>
                <a:gd name="T11" fmla="*/ 34 h 222"/>
                <a:gd name="T12" fmla="*/ 125 w 249"/>
                <a:gd name="T13" fmla="*/ 34 h 222"/>
                <a:gd name="T14" fmla="*/ 137 w 249"/>
                <a:gd name="T15" fmla="*/ 42 h 222"/>
                <a:gd name="T16" fmla="*/ 157 w 249"/>
                <a:gd name="T17" fmla="*/ 54 h 222"/>
                <a:gd name="T18" fmla="*/ 171 w 249"/>
                <a:gd name="T19" fmla="*/ 40 h 222"/>
                <a:gd name="T20" fmla="*/ 173 w 249"/>
                <a:gd name="T21" fmla="*/ 30 h 222"/>
                <a:gd name="T22" fmla="*/ 167 w 249"/>
                <a:gd name="T23" fmla="*/ 22 h 222"/>
                <a:gd name="T24" fmla="*/ 177 w 249"/>
                <a:gd name="T25" fmla="*/ 12 h 222"/>
                <a:gd name="T26" fmla="*/ 191 w 249"/>
                <a:gd name="T27" fmla="*/ 6 h 222"/>
                <a:gd name="T28" fmla="*/ 209 w 249"/>
                <a:gd name="T29" fmla="*/ 8 h 222"/>
                <a:gd name="T30" fmla="*/ 223 w 249"/>
                <a:gd name="T31" fmla="*/ 16 h 222"/>
                <a:gd name="T32" fmla="*/ 237 w 249"/>
                <a:gd name="T33" fmla="*/ 22 h 222"/>
                <a:gd name="T34" fmla="*/ 249 w 249"/>
                <a:gd name="T35" fmla="*/ 24 h 222"/>
                <a:gd name="T36" fmla="*/ 249 w 249"/>
                <a:gd name="T37" fmla="*/ 44 h 222"/>
                <a:gd name="T38" fmla="*/ 243 w 249"/>
                <a:gd name="T39" fmla="*/ 48 h 222"/>
                <a:gd name="T40" fmla="*/ 245 w 249"/>
                <a:gd name="T41" fmla="*/ 60 h 222"/>
                <a:gd name="T42" fmla="*/ 249 w 249"/>
                <a:gd name="T43" fmla="*/ 62 h 222"/>
                <a:gd name="T44" fmla="*/ 249 w 249"/>
                <a:gd name="T45" fmla="*/ 188 h 222"/>
                <a:gd name="T46" fmla="*/ 249 w 249"/>
                <a:gd name="T47" fmla="*/ 222 h 222"/>
                <a:gd name="T48" fmla="*/ 231 w 249"/>
                <a:gd name="T49" fmla="*/ 222 h 222"/>
                <a:gd name="T50" fmla="*/ 97 w 249"/>
                <a:gd name="T51" fmla="*/ 168 h 222"/>
                <a:gd name="T52" fmla="*/ 91 w 249"/>
                <a:gd name="T53" fmla="*/ 174 h 222"/>
                <a:gd name="T54" fmla="*/ 79 w 249"/>
                <a:gd name="T55" fmla="*/ 180 h 222"/>
                <a:gd name="T56" fmla="*/ 69 w 249"/>
                <a:gd name="T57" fmla="*/ 172 h 222"/>
                <a:gd name="T58" fmla="*/ 59 w 249"/>
                <a:gd name="T59" fmla="*/ 168 h 222"/>
                <a:gd name="T60" fmla="*/ 43 w 249"/>
                <a:gd name="T61" fmla="*/ 164 h 222"/>
                <a:gd name="T62" fmla="*/ 37 w 249"/>
                <a:gd name="T63" fmla="*/ 158 h 222"/>
                <a:gd name="T64" fmla="*/ 33 w 249"/>
                <a:gd name="T65" fmla="*/ 150 h 222"/>
                <a:gd name="T66" fmla="*/ 14 w 249"/>
                <a:gd name="T67" fmla="*/ 148 h 222"/>
                <a:gd name="T68" fmla="*/ 8 w 249"/>
                <a:gd name="T69" fmla="*/ 136 h 222"/>
                <a:gd name="T70" fmla="*/ 4 w 249"/>
                <a:gd name="T71" fmla="*/ 126 h 222"/>
                <a:gd name="T72" fmla="*/ 0 w 249"/>
                <a:gd name="T73" fmla="*/ 116 h 222"/>
                <a:gd name="T74" fmla="*/ 8 w 249"/>
                <a:gd name="T75" fmla="*/ 112 h 222"/>
                <a:gd name="T76" fmla="*/ 8 w 249"/>
                <a:gd name="T77" fmla="*/ 66 h 222"/>
                <a:gd name="T78" fmla="*/ 4 w 249"/>
                <a:gd name="T79" fmla="*/ 48 h 222"/>
                <a:gd name="T80" fmla="*/ 12 w 249"/>
                <a:gd name="T81" fmla="*/ 42 h 222"/>
                <a:gd name="T82" fmla="*/ 12 w 249"/>
                <a:gd name="T83" fmla="*/ 26 h 222"/>
                <a:gd name="T84" fmla="*/ 33 w 249"/>
                <a:gd name="T85" fmla="*/ 12 h 222"/>
                <a:gd name="T86" fmla="*/ 35 w 249"/>
                <a:gd name="T87" fmla="*/ 10 h 222"/>
                <a:gd name="T88" fmla="*/ 35 w 249"/>
                <a:gd name="T8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GB" sz="1000" dirty="0"/>
            </a:p>
          </p:txBody>
        </p:sp>
        <p:sp>
          <p:nvSpPr>
            <p:cNvPr id="268" name="Freeform 132">
              <a:extLst>
                <a:ext uri="{FF2B5EF4-FFF2-40B4-BE49-F238E27FC236}">
                  <a16:creationId xmlns:a16="http://schemas.microsoft.com/office/drawing/2014/main" id="{3D23E83C-5292-4CC0-8C61-0A0A29DC007B}"/>
                </a:ext>
              </a:extLst>
            </p:cNvPr>
            <p:cNvSpPr>
              <a:spLocks/>
            </p:cNvSpPr>
            <p:nvPr/>
          </p:nvSpPr>
          <p:spPr bwMode="gray">
            <a:xfrm>
              <a:off x="5635113" y="6038857"/>
              <a:ext cx="368280" cy="829954"/>
            </a:xfrm>
            <a:custGeom>
              <a:avLst/>
              <a:gdLst>
                <a:gd name="T0" fmla="*/ 16 w 65"/>
                <a:gd name="T1" fmla="*/ 6 h 122"/>
                <a:gd name="T2" fmla="*/ 30 w 65"/>
                <a:gd name="T3" fmla="*/ 0 h 122"/>
                <a:gd name="T4" fmla="*/ 38 w 65"/>
                <a:gd name="T5" fmla="*/ 0 h 122"/>
                <a:gd name="T6" fmla="*/ 42 w 65"/>
                <a:gd name="T7" fmla="*/ 8 h 122"/>
                <a:gd name="T8" fmla="*/ 48 w 65"/>
                <a:gd name="T9" fmla="*/ 10 h 122"/>
                <a:gd name="T10" fmla="*/ 54 w 65"/>
                <a:gd name="T11" fmla="*/ 6 h 122"/>
                <a:gd name="T12" fmla="*/ 58 w 65"/>
                <a:gd name="T13" fmla="*/ 8 h 122"/>
                <a:gd name="T14" fmla="*/ 56 w 65"/>
                <a:gd name="T15" fmla="*/ 14 h 122"/>
                <a:gd name="T16" fmla="*/ 50 w 65"/>
                <a:gd name="T17" fmla="*/ 16 h 122"/>
                <a:gd name="T18" fmla="*/ 46 w 65"/>
                <a:gd name="T19" fmla="*/ 24 h 122"/>
                <a:gd name="T20" fmla="*/ 50 w 65"/>
                <a:gd name="T21" fmla="*/ 28 h 122"/>
                <a:gd name="T22" fmla="*/ 58 w 65"/>
                <a:gd name="T23" fmla="*/ 32 h 122"/>
                <a:gd name="T24" fmla="*/ 58 w 65"/>
                <a:gd name="T25" fmla="*/ 38 h 122"/>
                <a:gd name="T26" fmla="*/ 52 w 65"/>
                <a:gd name="T27" fmla="*/ 44 h 122"/>
                <a:gd name="T28" fmla="*/ 46 w 65"/>
                <a:gd name="T29" fmla="*/ 46 h 122"/>
                <a:gd name="T30" fmla="*/ 40 w 65"/>
                <a:gd name="T31" fmla="*/ 54 h 122"/>
                <a:gd name="T32" fmla="*/ 44 w 65"/>
                <a:gd name="T33" fmla="*/ 64 h 122"/>
                <a:gd name="T34" fmla="*/ 54 w 65"/>
                <a:gd name="T35" fmla="*/ 64 h 122"/>
                <a:gd name="T36" fmla="*/ 58 w 65"/>
                <a:gd name="T37" fmla="*/ 70 h 122"/>
                <a:gd name="T38" fmla="*/ 65 w 65"/>
                <a:gd name="T39" fmla="*/ 74 h 122"/>
                <a:gd name="T40" fmla="*/ 65 w 65"/>
                <a:gd name="T41" fmla="*/ 84 h 122"/>
                <a:gd name="T42" fmla="*/ 42 w 65"/>
                <a:gd name="T43" fmla="*/ 100 h 122"/>
                <a:gd name="T44" fmla="*/ 42 w 65"/>
                <a:gd name="T45" fmla="*/ 116 h 122"/>
                <a:gd name="T46" fmla="*/ 34 w 65"/>
                <a:gd name="T47" fmla="*/ 122 h 122"/>
                <a:gd name="T48" fmla="*/ 28 w 65"/>
                <a:gd name="T49" fmla="*/ 120 h 122"/>
                <a:gd name="T50" fmla="*/ 26 w 65"/>
                <a:gd name="T51" fmla="*/ 108 h 122"/>
                <a:gd name="T52" fmla="*/ 24 w 65"/>
                <a:gd name="T53" fmla="*/ 92 h 122"/>
                <a:gd name="T54" fmla="*/ 10 w 65"/>
                <a:gd name="T55" fmla="*/ 76 h 122"/>
                <a:gd name="T56" fmla="*/ 0 w 65"/>
                <a:gd name="T57" fmla="*/ 64 h 122"/>
                <a:gd name="T58" fmla="*/ 0 w 65"/>
                <a:gd name="T59" fmla="*/ 56 h 122"/>
                <a:gd name="T60" fmla="*/ 12 w 65"/>
                <a:gd name="T61" fmla="*/ 46 h 122"/>
                <a:gd name="T62" fmla="*/ 12 w 65"/>
                <a:gd name="T63" fmla="*/ 10 h 122"/>
                <a:gd name="T64" fmla="*/ 16 w 65"/>
                <a:gd name="T65"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20A2DC"/>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GB" sz="1000" dirty="0"/>
            </a:p>
          </p:txBody>
        </p:sp>
        <p:sp>
          <p:nvSpPr>
            <p:cNvPr id="269" name="Freeform 133">
              <a:extLst>
                <a:ext uri="{FF2B5EF4-FFF2-40B4-BE49-F238E27FC236}">
                  <a16:creationId xmlns:a16="http://schemas.microsoft.com/office/drawing/2014/main" id="{DB3F14D2-5A94-4414-B0A6-600F4E76F3A6}"/>
                </a:ext>
              </a:extLst>
            </p:cNvPr>
            <p:cNvSpPr>
              <a:spLocks/>
            </p:cNvSpPr>
            <p:nvPr/>
          </p:nvSpPr>
          <p:spPr bwMode="gray">
            <a:xfrm>
              <a:off x="4173327" y="6079673"/>
              <a:ext cx="1875386" cy="2108895"/>
            </a:xfrm>
            <a:custGeom>
              <a:avLst/>
              <a:gdLst>
                <a:gd name="T0" fmla="*/ 0 w 331"/>
                <a:gd name="T1" fmla="*/ 164 h 310"/>
                <a:gd name="T2" fmla="*/ 0 w 331"/>
                <a:gd name="T3" fmla="*/ 146 h 310"/>
                <a:gd name="T4" fmla="*/ 32 w 331"/>
                <a:gd name="T5" fmla="*/ 126 h 310"/>
                <a:gd name="T6" fmla="*/ 54 w 331"/>
                <a:gd name="T7" fmla="*/ 124 h 310"/>
                <a:gd name="T8" fmla="*/ 78 w 331"/>
                <a:gd name="T9" fmla="*/ 104 h 310"/>
                <a:gd name="T10" fmla="*/ 80 w 331"/>
                <a:gd name="T11" fmla="*/ 96 h 310"/>
                <a:gd name="T12" fmla="*/ 96 w 331"/>
                <a:gd name="T13" fmla="*/ 86 h 310"/>
                <a:gd name="T14" fmla="*/ 120 w 331"/>
                <a:gd name="T15" fmla="*/ 84 h 310"/>
                <a:gd name="T16" fmla="*/ 120 w 331"/>
                <a:gd name="T17" fmla="*/ 76 h 310"/>
                <a:gd name="T18" fmla="*/ 112 w 331"/>
                <a:gd name="T19" fmla="*/ 66 h 310"/>
                <a:gd name="T20" fmla="*/ 112 w 331"/>
                <a:gd name="T21" fmla="*/ 40 h 310"/>
                <a:gd name="T22" fmla="*/ 110 w 331"/>
                <a:gd name="T23" fmla="*/ 34 h 310"/>
                <a:gd name="T24" fmla="*/ 126 w 331"/>
                <a:gd name="T25" fmla="*/ 22 h 310"/>
                <a:gd name="T26" fmla="*/ 138 w 331"/>
                <a:gd name="T27" fmla="*/ 20 h 310"/>
                <a:gd name="T28" fmla="*/ 154 w 331"/>
                <a:gd name="T29" fmla="*/ 10 h 310"/>
                <a:gd name="T30" fmla="*/ 180 w 331"/>
                <a:gd name="T31" fmla="*/ 6 h 310"/>
                <a:gd name="T32" fmla="*/ 204 w 331"/>
                <a:gd name="T33" fmla="*/ 2 h 310"/>
                <a:gd name="T34" fmla="*/ 218 w 331"/>
                <a:gd name="T35" fmla="*/ 4 h 310"/>
                <a:gd name="T36" fmla="*/ 226 w 331"/>
                <a:gd name="T37" fmla="*/ 6 h 310"/>
                <a:gd name="T38" fmla="*/ 238 w 331"/>
                <a:gd name="T39" fmla="*/ 0 h 310"/>
                <a:gd name="T40" fmla="*/ 254 w 331"/>
                <a:gd name="T41" fmla="*/ 0 h 310"/>
                <a:gd name="T42" fmla="*/ 262 w 331"/>
                <a:gd name="T43" fmla="*/ 0 h 310"/>
                <a:gd name="T44" fmla="*/ 270 w 331"/>
                <a:gd name="T45" fmla="*/ 4 h 310"/>
                <a:gd name="T46" fmla="*/ 270 w 331"/>
                <a:gd name="T47" fmla="*/ 40 h 310"/>
                <a:gd name="T48" fmla="*/ 258 w 331"/>
                <a:gd name="T49" fmla="*/ 50 h 310"/>
                <a:gd name="T50" fmla="*/ 258 w 331"/>
                <a:gd name="T51" fmla="*/ 58 h 310"/>
                <a:gd name="T52" fmla="*/ 282 w 331"/>
                <a:gd name="T53" fmla="*/ 86 h 310"/>
                <a:gd name="T54" fmla="*/ 286 w 331"/>
                <a:gd name="T55" fmla="*/ 114 h 310"/>
                <a:gd name="T56" fmla="*/ 292 w 331"/>
                <a:gd name="T57" fmla="*/ 116 h 310"/>
                <a:gd name="T58" fmla="*/ 294 w 331"/>
                <a:gd name="T59" fmla="*/ 132 h 310"/>
                <a:gd name="T60" fmla="*/ 296 w 331"/>
                <a:gd name="T61" fmla="*/ 180 h 310"/>
                <a:gd name="T62" fmla="*/ 288 w 331"/>
                <a:gd name="T63" fmla="*/ 184 h 310"/>
                <a:gd name="T64" fmla="*/ 292 w 331"/>
                <a:gd name="T65" fmla="*/ 194 h 310"/>
                <a:gd name="T66" fmla="*/ 302 w 331"/>
                <a:gd name="T67" fmla="*/ 216 h 310"/>
                <a:gd name="T68" fmla="*/ 321 w 331"/>
                <a:gd name="T69" fmla="*/ 218 h 310"/>
                <a:gd name="T70" fmla="*/ 325 w 331"/>
                <a:gd name="T71" fmla="*/ 226 h 310"/>
                <a:gd name="T72" fmla="*/ 331 w 331"/>
                <a:gd name="T73" fmla="*/ 232 h 310"/>
                <a:gd name="T74" fmla="*/ 264 w 331"/>
                <a:gd name="T75" fmla="*/ 272 h 310"/>
                <a:gd name="T76" fmla="*/ 226 w 331"/>
                <a:gd name="T77" fmla="*/ 304 h 310"/>
                <a:gd name="T78" fmla="*/ 206 w 331"/>
                <a:gd name="T79" fmla="*/ 308 h 310"/>
                <a:gd name="T80" fmla="*/ 188 w 331"/>
                <a:gd name="T81" fmla="*/ 310 h 310"/>
                <a:gd name="T82" fmla="*/ 190 w 331"/>
                <a:gd name="T83" fmla="*/ 294 h 310"/>
                <a:gd name="T84" fmla="*/ 170 w 331"/>
                <a:gd name="T85" fmla="*/ 286 h 310"/>
                <a:gd name="T86" fmla="*/ 160 w 331"/>
                <a:gd name="T87" fmla="*/ 276 h 310"/>
                <a:gd name="T88" fmla="*/ 0 w 331"/>
                <a:gd name="T89"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GB" sz="1000" dirty="0"/>
            </a:p>
          </p:txBody>
        </p:sp>
        <p:sp>
          <p:nvSpPr>
            <p:cNvPr id="270" name="Freeform 134">
              <a:extLst>
                <a:ext uri="{FF2B5EF4-FFF2-40B4-BE49-F238E27FC236}">
                  <a16:creationId xmlns:a16="http://schemas.microsoft.com/office/drawing/2014/main" id="{988FAF27-AACF-430C-B6AA-BBA5232C55FF}"/>
                </a:ext>
              </a:extLst>
            </p:cNvPr>
            <p:cNvSpPr>
              <a:spLocks/>
            </p:cNvSpPr>
            <p:nvPr/>
          </p:nvSpPr>
          <p:spPr bwMode="gray">
            <a:xfrm>
              <a:off x="3788054" y="6215734"/>
              <a:ext cx="1065170" cy="979613"/>
            </a:xfrm>
            <a:custGeom>
              <a:avLst/>
              <a:gdLst>
                <a:gd name="T0" fmla="*/ 68 w 188"/>
                <a:gd name="T1" fmla="*/ 144 h 144"/>
                <a:gd name="T2" fmla="*/ 0 w 188"/>
                <a:gd name="T3" fmla="*/ 144 h 144"/>
                <a:gd name="T4" fmla="*/ 10 w 188"/>
                <a:gd name="T5" fmla="*/ 138 h 144"/>
                <a:gd name="T6" fmla="*/ 28 w 188"/>
                <a:gd name="T7" fmla="*/ 128 h 144"/>
                <a:gd name="T8" fmla="*/ 50 w 188"/>
                <a:gd name="T9" fmla="*/ 110 h 144"/>
                <a:gd name="T10" fmla="*/ 52 w 188"/>
                <a:gd name="T11" fmla="*/ 104 h 144"/>
                <a:gd name="T12" fmla="*/ 52 w 188"/>
                <a:gd name="T13" fmla="*/ 68 h 144"/>
                <a:gd name="T14" fmla="*/ 62 w 188"/>
                <a:gd name="T15" fmla="*/ 56 h 144"/>
                <a:gd name="T16" fmla="*/ 74 w 188"/>
                <a:gd name="T17" fmla="*/ 44 h 144"/>
                <a:gd name="T18" fmla="*/ 88 w 188"/>
                <a:gd name="T19" fmla="*/ 40 h 144"/>
                <a:gd name="T20" fmla="*/ 102 w 188"/>
                <a:gd name="T21" fmla="*/ 30 h 144"/>
                <a:gd name="T22" fmla="*/ 108 w 188"/>
                <a:gd name="T23" fmla="*/ 14 h 144"/>
                <a:gd name="T24" fmla="*/ 112 w 188"/>
                <a:gd name="T25" fmla="*/ 4 h 144"/>
                <a:gd name="T26" fmla="*/ 116 w 188"/>
                <a:gd name="T27" fmla="*/ 0 h 144"/>
                <a:gd name="T28" fmla="*/ 122 w 188"/>
                <a:gd name="T29" fmla="*/ 0 h 144"/>
                <a:gd name="T30" fmla="*/ 126 w 188"/>
                <a:gd name="T31" fmla="*/ 8 h 144"/>
                <a:gd name="T32" fmla="*/ 132 w 188"/>
                <a:gd name="T33" fmla="*/ 12 h 144"/>
                <a:gd name="T34" fmla="*/ 154 w 188"/>
                <a:gd name="T35" fmla="*/ 10 h 144"/>
                <a:gd name="T36" fmla="*/ 164 w 188"/>
                <a:gd name="T37" fmla="*/ 10 h 144"/>
                <a:gd name="T38" fmla="*/ 168 w 188"/>
                <a:gd name="T39" fmla="*/ 14 h 144"/>
                <a:gd name="T40" fmla="*/ 178 w 188"/>
                <a:gd name="T41" fmla="*/ 14 h 144"/>
                <a:gd name="T42" fmla="*/ 180 w 188"/>
                <a:gd name="T43" fmla="*/ 20 h 144"/>
                <a:gd name="T44" fmla="*/ 180 w 188"/>
                <a:gd name="T45" fmla="*/ 46 h 144"/>
                <a:gd name="T46" fmla="*/ 188 w 188"/>
                <a:gd name="T47" fmla="*/ 56 h 144"/>
                <a:gd name="T48" fmla="*/ 188 w 188"/>
                <a:gd name="T49" fmla="*/ 64 h 144"/>
                <a:gd name="T50" fmla="*/ 164 w 188"/>
                <a:gd name="T51" fmla="*/ 66 h 144"/>
                <a:gd name="T52" fmla="*/ 148 w 188"/>
                <a:gd name="T53" fmla="*/ 76 h 144"/>
                <a:gd name="T54" fmla="*/ 146 w 188"/>
                <a:gd name="T55" fmla="*/ 84 h 144"/>
                <a:gd name="T56" fmla="*/ 122 w 188"/>
                <a:gd name="T57" fmla="*/ 104 h 144"/>
                <a:gd name="T58" fmla="*/ 100 w 188"/>
                <a:gd name="T59" fmla="*/ 106 h 144"/>
                <a:gd name="T60" fmla="*/ 68 w 188"/>
                <a:gd name="T61" fmla="*/ 126 h 144"/>
                <a:gd name="T62" fmla="*/ 68 w 188"/>
                <a:gd name="T6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chemeClr val="bg1">
                <a:lumMod val="50000"/>
              </a:schemeClr>
            </a:solidFill>
            <a:ln w="3175" cap="flat">
              <a:solidFill>
                <a:srgbClr val="1A1D24"/>
              </a:solidFill>
              <a:prstDash val="solid"/>
              <a:miter lim="800000"/>
              <a:headEnd/>
              <a:tailEnd/>
            </a:ln>
          </p:spPr>
          <p:txBody>
            <a:bodyPr vert="horz" wrap="square" lIns="91440" tIns="45720" rIns="91440" bIns="45720" numCol="1" anchor="ctr" anchorCtr="0" compatLnSpc="1">
              <a:prstTxWarp prst="textNoShape">
                <a:avLst/>
              </a:prstTxWarp>
            </a:bodyPr>
            <a:lstStyle/>
            <a:p>
              <a:pPr algn="ctr"/>
              <a:endParaRPr lang="en-GB" sz="1000" dirty="0"/>
            </a:p>
          </p:txBody>
        </p:sp>
      </p:grpSp>
      <p:grpSp>
        <p:nvGrpSpPr>
          <p:cNvPr id="272" name="Groupe 271">
            <a:extLst>
              <a:ext uri="{FF2B5EF4-FFF2-40B4-BE49-F238E27FC236}">
                <a16:creationId xmlns:a16="http://schemas.microsoft.com/office/drawing/2014/main" id="{E7313D2A-521D-48B5-9D4F-02EC28FE87BA}"/>
              </a:ext>
            </a:extLst>
          </p:cNvPr>
          <p:cNvGrpSpPr/>
          <p:nvPr/>
        </p:nvGrpSpPr>
        <p:grpSpPr>
          <a:xfrm>
            <a:off x="0" y="2288"/>
            <a:ext cx="12192000" cy="61913"/>
            <a:chOff x="0" y="0"/>
            <a:chExt cx="9906000" cy="45719"/>
          </a:xfrm>
        </p:grpSpPr>
        <p:sp>
          <p:nvSpPr>
            <p:cNvPr id="273" name="Rectangle 272">
              <a:extLst>
                <a:ext uri="{FF2B5EF4-FFF2-40B4-BE49-F238E27FC236}">
                  <a16:creationId xmlns:a16="http://schemas.microsoft.com/office/drawing/2014/main" id="{5F813134-4E0F-4FAB-B9B8-F496C7D9F5F1}"/>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74" name="Rectangle 273">
              <a:extLst>
                <a:ext uri="{FF2B5EF4-FFF2-40B4-BE49-F238E27FC236}">
                  <a16:creationId xmlns:a16="http://schemas.microsoft.com/office/drawing/2014/main" id="{3B57F40E-2084-4DBA-9F42-E158D560FB39}"/>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75" name="Rectangle 274">
              <a:extLst>
                <a:ext uri="{FF2B5EF4-FFF2-40B4-BE49-F238E27FC236}">
                  <a16:creationId xmlns:a16="http://schemas.microsoft.com/office/drawing/2014/main" id="{94F74CC8-4659-4812-9372-7F7F80B07A39}"/>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76" name="Rectangle 275">
              <a:extLst>
                <a:ext uri="{FF2B5EF4-FFF2-40B4-BE49-F238E27FC236}">
                  <a16:creationId xmlns:a16="http://schemas.microsoft.com/office/drawing/2014/main" id="{BDD5C33D-6720-49F4-86AF-8944708B10C7}"/>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277" name="Groupe 276">
            <a:extLst>
              <a:ext uri="{FF2B5EF4-FFF2-40B4-BE49-F238E27FC236}">
                <a16:creationId xmlns:a16="http://schemas.microsoft.com/office/drawing/2014/main" id="{21502FF3-9B4F-44F8-B75B-A5890F81A6DB}"/>
              </a:ext>
            </a:extLst>
          </p:cNvPr>
          <p:cNvGrpSpPr/>
          <p:nvPr/>
        </p:nvGrpSpPr>
        <p:grpSpPr>
          <a:xfrm>
            <a:off x="0" y="6804326"/>
            <a:ext cx="12192000" cy="61913"/>
            <a:chOff x="0" y="0"/>
            <a:chExt cx="9906000" cy="45719"/>
          </a:xfrm>
        </p:grpSpPr>
        <p:sp>
          <p:nvSpPr>
            <p:cNvPr id="278" name="Rectangle 277">
              <a:extLst>
                <a:ext uri="{FF2B5EF4-FFF2-40B4-BE49-F238E27FC236}">
                  <a16:creationId xmlns:a16="http://schemas.microsoft.com/office/drawing/2014/main" id="{D9F04A38-ED70-444D-B9F4-993CF3A74779}"/>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79" name="Rectangle 278">
              <a:extLst>
                <a:ext uri="{FF2B5EF4-FFF2-40B4-BE49-F238E27FC236}">
                  <a16:creationId xmlns:a16="http://schemas.microsoft.com/office/drawing/2014/main" id="{5F82F378-FB53-4113-84A8-DD5250A00320}"/>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80" name="Rectangle 279">
              <a:extLst>
                <a:ext uri="{FF2B5EF4-FFF2-40B4-BE49-F238E27FC236}">
                  <a16:creationId xmlns:a16="http://schemas.microsoft.com/office/drawing/2014/main" id="{1C16C85E-581E-4174-BA88-F6A63F3142B5}"/>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281" name="Rectangle 280">
              <a:extLst>
                <a:ext uri="{FF2B5EF4-FFF2-40B4-BE49-F238E27FC236}">
                  <a16:creationId xmlns:a16="http://schemas.microsoft.com/office/drawing/2014/main" id="{2CBDCA4B-0FC0-48CC-86FB-83FAC5F30F39}"/>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cxnSp>
        <p:nvCxnSpPr>
          <p:cNvPr id="282" name="Connecteur droit 281">
            <a:extLst>
              <a:ext uri="{FF2B5EF4-FFF2-40B4-BE49-F238E27FC236}">
                <a16:creationId xmlns:a16="http://schemas.microsoft.com/office/drawing/2014/main" id="{322B18DD-4141-4B08-88FC-41DF7F50FB47}"/>
              </a:ext>
            </a:extLst>
          </p:cNvPr>
          <p:cNvCxnSpPr>
            <a:cxnSpLocks/>
          </p:cNvCxnSpPr>
          <p:nvPr/>
        </p:nvCxnSpPr>
        <p:spPr>
          <a:xfrm>
            <a:off x="4644557" y="2912400"/>
            <a:ext cx="1" cy="216346"/>
          </a:xfrm>
          <a:prstGeom prst="line">
            <a:avLst/>
          </a:prstGeom>
          <a:solidFill>
            <a:schemeClr val="bg1">
              <a:lumMod val="50000"/>
            </a:schemeClr>
          </a:solidFill>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83" name="Forme libre : forme 282">
            <a:extLst>
              <a:ext uri="{FF2B5EF4-FFF2-40B4-BE49-F238E27FC236}">
                <a16:creationId xmlns:a16="http://schemas.microsoft.com/office/drawing/2014/main" id="{3F59B654-62B1-43F2-B150-B0CE9DEE48CA}"/>
              </a:ext>
            </a:extLst>
          </p:cNvPr>
          <p:cNvSpPr/>
          <p:nvPr/>
        </p:nvSpPr>
        <p:spPr>
          <a:xfrm>
            <a:off x="4983492" y="5028904"/>
            <a:ext cx="206709" cy="247711"/>
          </a:xfrm>
          <a:custGeom>
            <a:avLst/>
            <a:gdLst>
              <a:gd name="connsiteX0" fmla="*/ 326015 w 652030"/>
              <a:gd name="connsiteY0" fmla="*/ 137694 h 786884"/>
              <a:gd name="connsiteX1" fmla="*/ 163516 w 652030"/>
              <a:gd name="connsiteY1" fmla="*/ 302446 h 786884"/>
              <a:gd name="connsiteX2" fmla="*/ 326015 w 652030"/>
              <a:gd name="connsiteY2" fmla="*/ 467198 h 786884"/>
              <a:gd name="connsiteX3" fmla="*/ 488514 w 652030"/>
              <a:gd name="connsiteY3" fmla="*/ 302446 h 786884"/>
              <a:gd name="connsiteX4" fmla="*/ 326015 w 652030"/>
              <a:gd name="connsiteY4" fmla="*/ 137694 h 786884"/>
              <a:gd name="connsiteX5" fmla="*/ 316771 w 652030"/>
              <a:gd name="connsiteY5" fmla="*/ 131 h 786884"/>
              <a:gd name="connsiteX6" fmla="*/ 549913 w 652030"/>
              <a:gd name="connsiteY6" fmla="*/ 102117 h 786884"/>
              <a:gd name="connsiteX7" fmla="*/ 549912 w 652030"/>
              <a:gd name="connsiteY7" fmla="*/ 102118 h 786884"/>
              <a:gd name="connsiteX8" fmla="*/ 562986 w 652030"/>
              <a:gd name="connsiteY8" fmla="*/ 562987 h 786884"/>
              <a:gd name="connsiteX9" fmla="*/ 339089 w 652030"/>
              <a:gd name="connsiteY9" fmla="*/ 786884 h 786884"/>
              <a:gd name="connsiteX10" fmla="*/ 102118 w 652030"/>
              <a:gd name="connsiteY10" fmla="*/ 549913 h 786884"/>
              <a:gd name="connsiteX11" fmla="*/ 89044 w 652030"/>
              <a:gd name="connsiteY11" fmla="*/ 89043 h 786884"/>
              <a:gd name="connsiteX12" fmla="*/ 316771 w 652030"/>
              <a:gd name="connsiteY12" fmla="*/ 131 h 78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030" h="786884">
                <a:moveTo>
                  <a:pt x="326015" y="137694"/>
                </a:moveTo>
                <a:cubicBezTo>
                  <a:pt x="236269" y="137694"/>
                  <a:pt x="163516" y="211456"/>
                  <a:pt x="163516" y="302446"/>
                </a:cubicBezTo>
                <a:cubicBezTo>
                  <a:pt x="163516" y="393436"/>
                  <a:pt x="236269" y="467198"/>
                  <a:pt x="326015" y="467198"/>
                </a:cubicBezTo>
                <a:cubicBezTo>
                  <a:pt x="415761" y="467198"/>
                  <a:pt x="488514" y="393436"/>
                  <a:pt x="488514" y="302446"/>
                </a:cubicBezTo>
                <a:cubicBezTo>
                  <a:pt x="488514" y="211456"/>
                  <a:pt x="415761" y="137694"/>
                  <a:pt x="326015" y="137694"/>
                </a:cubicBezTo>
                <a:close/>
                <a:moveTo>
                  <a:pt x="316771" y="131"/>
                </a:moveTo>
                <a:cubicBezTo>
                  <a:pt x="400172" y="2497"/>
                  <a:pt x="484475" y="36679"/>
                  <a:pt x="549913" y="102117"/>
                </a:cubicBezTo>
                <a:lnTo>
                  <a:pt x="549912" y="102118"/>
                </a:lnTo>
                <a:cubicBezTo>
                  <a:pt x="680788" y="232994"/>
                  <a:pt x="686641" y="439332"/>
                  <a:pt x="562986" y="562987"/>
                </a:cubicBezTo>
                <a:lnTo>
                  <a:pt x="339089" y="786884"/>
                </a:lnTo>
                <a:lnTo>
                  <a:pt x="102118" y="549913"/>
                </a:lnTo>
                <a:cubicBezTo>
                  <a:pt x="-28758" y="419037"/>
                  <a:pt x="-34611" y="212699"/>
                  <a:pt x="89044" y="89043"/>
                </a:cubicBezTo>
                <a:cubicBezTo>
                  <a:pt x="150872" y="27216"/>
                  <a:pt x="233370" y="-2235"/>
                  <a:pt x="316771" y="131"/>
                </a:cubicBezTo>
                <a:close/>
              </a:path>
            </a:pathLst>
          </a:custGeom>
          <a:gradFill>
            <a:gsLst>
              <a:gs pos="0">
                <a:schemeClr val="accent1">
                  <a:lumMod val="5000"/>
                  <a:lumOff val="95000"/>
                </a:schemeClr>
              </a:gs>
              <a:gs pos="50000">
                <a:schemeClr val="accent1">
                  <a:lumMod val="45000"/>
                  <a:lumOff val="55000"/>
                </a:schemeClr>
              </a:gs>
              <a:gs pos="100000">
                <a:schemeClr val="accent1">
                  <a:lumMod val="60000"/>
                  <a:lumOff val="40000"/>
                </a:schemeClr>
              </a:gs>
            </a:gsLst>
            <a:lin ang="5400000" scaled="1"/>
          </a:gradFill>
          <a:ln w="9525">
            <a:noFill/>
          </a:ln>
          <a:scene3d>
            <a:camera prst="orthographicFront">
              <a:rot lat="900000" lon="20700000" rev="0"/>
            </a:camera>
            <a:lightRig rig="threePt" dir="t"/>
          </a:scene3d>
          <a:sp3d extrusionH="50800">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fr-FR" sz="1000" kern="0" dirty="0" err="1">
              <a:solidFill>
                <a:schemeClr val="tx1"/>
              </a:solidFill>
            </a:endParaRPr>
          </a:p>
        </p:txBody>
      </p:sp>
      <p:sp>
        <p:nvSpPr>
          <p:cNvPr id="284" name="Forme libre : forme 283">
            <a:extLst>
              <a:ext uri="{FF2B5EF4-FFF2-40B4-BE49-F238E27FC236}">
                <a16:creationId xmlns:a16="http://schemas.microsoft.com/office/drawing/2014/main" id="{59C1CB23-3D58-43BB-9C4A-9D1BC8111627}"/>
              </a:ext>
            </a:extLst>
          </p:cNvPr>
          <p:cNvSpPr/>
          <p:nvPr/>
        </p:nvSpPr>
        <p:spPr>
          <a:xfrm>
            <a:off x="5745291" y="4883148"/>
            <a:ext cx="206709" cy="247711"/>
          </a:xfrm>
          <a:custGeom>
            <a:avLst/>
            <a:gdLst>
              <a:gd name="connsiteX0" fmla="*/ 326015 w 652030"/>
              <a:gd name="connsiteY0" fmla="*/ 137694 h 786884"/>
              <a:gd name="connsiteX1" fmla="*/ 163516 w 652030"/>
              <a:gd name="connsiteY1" fmla="*/ 302446 h 786884"/>
              <a:gd name="connsiteX2" fmla="*/ 326015 w 652030"/>
              <a:gd name="connsiteY2" fmla="*/ 467198 h 786884"/>
              <a:gd name="connsiteX3" fmla="*/ 488514 w 652030"/>
              <a:gd name="connsiteY3" fmla="*/ 302446 h 786884"/>
              <a:gd name="connsiteX4" fmla="*/ 326015 w 652030"/>
              <a:gd name="connsiteY4" fmla="*/ 137694 h 786884"/>
              <a:gd name="connsiteX5" fmla="*/ 316771 w 652030"/>
              <a:gd name="connsiteY5" fmla="*/ 131 h 786884"/>
              <a:gd name="connsiteX6" fmla="*/ 549913 w 652030"/>
              <a:gd name="connsiteY6" fmla="*/ 102117 h 786884"/>
              <a:gd name="connsiteX7" fmla="*/ 549912 w 652030"/>
              <a:gd name="connsiteY7" fmla="*/ 102118 h 786884"/>
              <a:gd name="connsiteX8" fmla="*/ 562986 w 652030"/>
              <a:gd name="connsiteY8" fmla="*/ 562987 h 786884"/>
              <a:gd name="connsiteX9" fmla="*/ 339089 w 652030"/>
              <a:gd name="connsiteY9" fmla="*/ 786884 h 786884"/>
              <a:gd name="connsiteX10" fmla="*/ 102118 w 652030"/>
              <a:gd name="connsiteY10" fmla="*/ 549913 h 786884"/>
              <a:gd name="connsiteX11" fmla="*/ 89044 w 652030"/>
              <a:gd name="connsiteY11" fmla="*/ 89043 h 786884"/>
              <a:gd name="connsiteX12" fmla="*/ 316771 w 652030"/>
              <a:gd name="connsiteY12" fmla="*/ 131 h 78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030" h="786884">
                <a:moveTo>
                  <a:pt x="326015" y="137694"/>
                </a:moveTo>
                <a:cubicBezTo>
                  <a:pt x="236269" y="137694"/>
                  <a:pt x="163516" y="211456"/>
                  <a:pt x="163516" y="302446"/>
                </a:cubicBezTo>
                <a:cubicBezTo>
                  <a:pt x="163516" y="393436"/>
                  <a:pt x="236269" y="467198"/>
                  <a:pt x="326015" y="467198"/>
                </a:cubicBezTo>
                <a:cubicBezTo>
                  <a:pt x="415761" y="467198"/>
                  <a:pt x="488514" y="393436"/>
                  <a:pt x="488514" y="302446"/>
                </a:cubicBezTo>
                <a:cubicBezTo>
                  <a:pt x="488514" y="211456"/>
                  <a:pt x="415761" y="137694"/>
                  <a:pt x="326015" y="137694"/>
                </a:cubicBezTo>
                <a:close/>
                <a:moveTo>
                  <a:pt x="316771" y="131"/>
                </a:moveTo>
                <a:cubicBezTo>
                  <a:pt x="400172" y="2497"/>
                  <a:pt x="484475" y="36679"/>
                  <a:pt x="549913" y="102117"/>
                </a:cubicBezTo>
                <a:lnTo>
                  <a:pt x="549912" y="102118"/>
                </a:lnTo>
                <a:cubicBezTo>
                  <a:pt x="680788" y="232994"/>
                  <a:pt x="686641" y="439332"/>
                  <a:pt x="562986" y="562987"/>
                </a:cubicBezTo>
                <a:lnTo>
                  <a:pt x="339089" y="786884"/>
                </a:lnTo>
                <a:lnTo>
                  <a:pt x="102118" y="549913"/>
                </a:lnTo>
                <a:cubicBezTo>
                  <a:pt x="-28758" y="419037"/>
                  <a:pt x="-34611" y="212699"/>
                  <a:pt x="89044" y="89043"/>
                </a:cubicBezTo>
                <a:cubicBezTo>
                  <a:pt x="150872" y="27216"/>
                  <a:pt x="233370" y="-2235"/>
                  <a:pt x="316771" y="131"/>
                </a:cubicBezTo>
                <a:close/>
              </a:path>
            </a:pathLst>
          </a:custGeom>
          <a:gradFill>
            <a:gsLst>
              <a:gs pos="0">
                <a:schemeClr val="accent1">
                  <a:lumMod val="5000"/>
                  <a:lumOff val="95000"/>
                </a:schemeClr>
              </a:gs>
              <a:gs pos="50000">
                <a:schemeClr val="accent1">
                  <a:lumMod val="45000"/>
                  <a:lumOff val="55000"/>
                </a:schemeClr>
              </a:gs>
              <a:gs pos="100000">
                <a:schemeClr val="accent1">
                  <a:lumMod val="60000"/>
                  <a:lumOff val="40000"/>
                </a:schemeClr>
              </a:gs>
            </a:gsLst>
            <a:lin ang="5400000" scaled="1"/>
          </a:gradFill>
          <a:ln w="9525">
            <a:noFill/>
          </a:ln>
          <a:scene3d>
            <a:camera prst="orthographicFront">
              <a:rot lat="900000" lon="20700000" rev="0"/>
            </a:camera>
            <a:lightRig rig="threePt" dir="t"/>
          </a:scene3d>
          <a:sp3d extrusionH="50800">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fr-FR" sz="1000" kern="0" dirty="0" err="1">
              <a:solidFill>
                <a:schemeClr val="tx1"/>
              </a:solidFill>
            </a:endParaRPr>
          </a:p>
        </p:txBody>
      </p:sp>
      <p:pic>
        <p:nvPicPr>
          <p:cNvPr id="285" name="Image 284">
            <a:extLst>
              <a:ext uri="{FF2B5EF4-FFF2-40B4-BE49-F238E27FC236}">
                <a16:creationId xmlns:a16="http://schemas.microsoft.com/office/drawing/2014/main" id="{35EAE984-3E41-4524-861D-84A04A7294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4643" y="2584596"/>
            <a:ext cx="376043" cy="376043"/>
          </a:xfrm>
          <a:prstGeom prst="rect">
            <a:avLst/>
          </a:prstGeom>
        </p:spPr>
      </p:pic>
      <p:pic>
        <p:nvPicPr>
          <p:cNvPr id="286" name="Image 285">
            <a:extLst>
              <a:ext uri="{FF2B5EF4-FFF2-40B4-BE49-F238E27FC236}">
                <a16:creationId xmlns:a16="http://schemas.microsoft.com/office/drawing/2014/main" id="{4B63FE9E-05CB-471D-AF2E-247E99765F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9858" y="3615350"/>
            <a:ext cx="368595" cy="368595"/>
          </a:xfrm>
          <a:prstGeom prst="rect">
            <a:avLst/>
          </a:prstGeom>
        </p:spPr>
      </p:pic>
      <p:pic>
        <p:nvPicPr>
          <p:cNvPr id="287" name="Image 286">
            <a:extLst>
              <a:ext uri="{FF2B5EF4-FFF2-40B4-BE49-F238E27FC236}">
                <a16:creationId xmlns:a16="http://schemas.microsoft.com/office/drawing/2014/main" id="{93316FAF-04C6-490A-B6BA-81379D2715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6059" y="5101958"/>
            <a:ext cx="371275" cy="371275"/>
          </a:xfrm>
          <a:prstGeom prst="rect">
            <a:avLst/>
          </a:prstGeom>
        </p:spPr>
      </p:pic>
      <p:pic>
        <p:nvPicPr>
          <p:cNvPr id="288" name="Image 287">
            <a:extLst>
              <a:ext uri="{FF2B5EF4-FFF2-40B4-BE49-F238E27FC236}">
                <a16:creationId xmlns:a16="http://schemas.microsoft.com/office/drawing/2014/main" id="{D40AD9F2-3611-457E-88D5-2C82C9D6FC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08862" y="5517442"/>
            <a:ext cx="376043" cy="376043"/>
          </a:xfrm>
          <a:prstGeom prst="rect">
            <a:avLst/>
          </a:prstGeom>
        </p:spPr>
      </p:pic>
      <p:pic>
        <p:nvPicPr>
          <p:cNvPr id="289" name="Image 288">
            <a:extLst>
              <a:ext uri="{FF2B5EF4-FFF2-40B4-BE49-F238E27FC236}">
                <a16:creationId xmlns:a16="http://schemas.microsoft.com/office/drawing/2014/main" id="{97ED2B37-F8CF-4C55-B0CB-83729E6D6D6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87922" y="1272870"/>
            <a:ext cx="371422" cy="371422"/>
          </a:xfrm>
          <a:prstGeom prst="rect">
            <a:avLst/>
          </a:prstGeom>
        </p:spPr>
      </p:pic>
      <p:pic>
        <p:nvPicPr>
          <p:cNvPr id="290" name="Image 289">
            <a:extLst>
              <a:ext uri="{FF2B5EF4-FFF2-40B4-BE49-F238E27FC236}">
                <a16:creationId xmlns:a16="http://schemas.microsoft.com/office/drawing/2014/main" id="{5F55A111-4CB9-4055-835E-93285F6BD7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06526" y="3444679"/>
            <a:ext cx="376044" cy="376044"/>
          </a:xfrm>
          <a:prstGeom prst="rect">
            <a:avLst/>
          </a:prstGeom>
        </p:spPr>
      </p:pic>
      <p:pic>
        <p:nvPicPr>
          <p:cNvPr id="291" name="Image 290">
            <a:extLst>
              <a:ext uri="{FF2B5EF4-FFF2-40B4-BE49-F238E27FC236}">
                <a16:creationId xmlns:a16="http://schemas.microsoft.com/office/drawing/2014/main" id="{A9534488-F757-417E-B35F-B205941EA59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08862" y="4813379"/>
            <a:ext cx="376043" cy="376043"/>
          </a:xfrm>
          <a:prstGeom prst="rect">
            <a:avLst/>
          </a:prstGeom>
        </p:spPr>
      </p:pic>
      <p:pic>
        <p:nvPicPr>
          <p:cNvPr id="292" name="Image 291">
            <a:extLst>
              <a:ext uri="{FF2B5EF4-FFF2-40B4-BE49-F238E27FC236}">
                <a16:creationId xmlns:a16="http://schemas.microsoft.com/office/drawing/2014/main" id="{ADFA9B39-0B50-4F42-AABF-70D4A662371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33124" y="2412201"/>
            <a:ext cx="368595" cy="368595"/>
          </a:xfrm>
          <a:prstGeom prst="rect">
            <a:avLst/>
          </a:prstGeom>
        </p:spPr>
      </p:pic>
      <p:sp>
        <p:nvSpPr>
          <p:cNvPr id="293" name="Rectangle 292">
            <a:extLst>
              <a:ext uri="{FF2B5EF4-FFF2-40B4-BE49-F238E27FC236}">
                <a16:creationId xmlns:a16="http://schemas.microsoft.com/office/drawing/2014/main" id="{8CC65050-C44D-4498-8BC3-11AC59CCFE1E}"/>
              </a:ext>
            </a:extLst>
          </p:cNvPr>
          <p:cNvSpPr/>
          <p:nvPr/>
        </p:nvSpPr>
        <p:spPr>
          <a:xfrm>
            <a:off x="986281" y="3120451"/>
            <a:ext cx="2790490" cy="1638910"/>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Babcock Wanson France</a:t>
            </a:r>
          </a:p>
          <a:p>
            <a:r>
              <a:rPr lang="en-GB" sz="1050" dirty="0" err="1">
                <a:latin typeface="Segoe UI Symbol" panose="020B0502040204020203" pitchFamily="34" charset="0"/>
                <a:ea typeface="Segoe UI Symbol" panose="020B0502040204020203" pitchFamily="34" charset="0"/>
              </a:rPr>
              <a:t>Chevilly</a:t>
            </a:r>
            <a:r>
              <a:rPr lang="en-GB" sz="1050" dirty="0">
                <a:latin typeface="Arial Narrow" panose="020B0606020202030204" pitchFamily="34" charset="0"/>
              </a:rPr>
              <a:t> Larue</a:t>
            </a:r>
          </a:p>
          <a:p>
            <a:endParaRPr lang="en-GB" sz="1050" dirty="0">
              <a:latin typeface="Arial Narrow" panose="020B0606020202030204" pitchFamily="34" charset="0"/>
            </a:endParaRPr>
          </a:p>
          <a:p>
            <a:r>
              <a:rPr lang="en-GB" sz="1200" b="1" dirty="0">
                <a:latin typeface="Segoe UI Symbol" panose="020B0502040204020203" pitchFamily="34" charset="0"/>
                <a:ea typeface="Segoe UI Symbol" panose="020B0502040204020203" pitchFamily="34" charset="0"/>
              </a:rPr>
              <a:t>Thermigas</a:t>
            </a:r>
          </a:p>
          <a:p>
            <a:r>
              <a:rPr lang="en-GB" sz="1050" dirty="0" err="1">
                <a:latin typeface="Segoe UI Symbol" panose="020B0502040204020203" pitchFamily="34" charset="0"/>
                <a:ea typeface="Segoe UI Symbol" panose="020B0502040204020203" pitchFamily="34" charset="0"/>
              </a:rPr>
              <a:t>Lamballe</a:t>
            </a:r>
            <a:endParaRPr lang="en-GB" sz="1050" dirty="0">
              <a:latin typeface="Segoe UI Symbol" panose="020B0502040204020203" pitchFamily="34" charset="0"/>
              <a:ea typeface="Segoe UI Symbol" panose="020B0502040204020203" pitchFamily="34" charset="0"/>
            </a:endParaRPr>
          </a:p>
          <a:p>
            <a:endParaRPr lang="en-GB" sz="1050" dirty="0">
              <a:latin typeface="Arial Narrow" panose="020B0606020202030204" pitchFamily="34" charset="0"/>
            </a:endParaRPr>
          </a:p>
          <a:p>
            <a:r>
              <a:rPr lang="cs-CZ" sz="1200" b="1" i="1" dirty="0">
                <a:latin typeface="Segoe UI Symbol" panose="020B0502040204020203" pitchFamily="34" charset="0"/>
                <a:ea typeface="Segoe UI Symbol" panose="020B0502040204020203" pitchFamily="34" charset="0"/>
              </a:rPr>
              <a:t>proizvodni pogon</a:t>
            </a:r>
            <a:br>
              <a:rPr lang="cs-CZ" sz="1200" b="1" i="1" dirty="0">
                <a:latin typeface="Segoe UI Symbol" panose="020B0502040204020203" pitchFamily="34" charset="0"/>
                <a:ea typeface="Segoe UI Symbol" panose="020B0502040204020203" pitchFamily="34" charset="0"/>
              </a:rPr>
            </a:br>
            <a:r>
              <a:rPr lang="cs-CZ" sz="1200" b="1" i="1" dirty="0">
                <a:latin typeface="Segoe UI Symbol" panose="020B0502040204020203" pitchFamily="34" charset="0"/>
                <a:ea typeface="Segoe UI Symbol" panose="020B0502040204020203" pitchFamily="34" charset="0"/>
              </a:rPr>
              <a:t>u </a:t>
            </a:r>
            <a:r>
              <a:rPr lang="en-GB" sz="1200" b="1" i="1" dirty="0">
                <a:latin typeface="Segoe UI Symbol" panose="020B0502040204020203" pitchFamily="34" charset="0"/>
                <a:ea typeface="Segoe UI Symbol" panose="020B0502040204020203" pitchFamily="34" charset="0"/>
              </a:rPr>
              <a:t>Franc</a:t>
            </a:r>
            <a:r>
              <a:rPr lang="sr-Latn-RS" sz="1200" b="1" i="1" dirty="0">
                <a:latin typeface="Segoe UI Symbol" panose="020B0502040204020203" pitchFamily="34" charset="0"/>
                <a:ea typeface="Segoe UI Symbol" panose="020B0502040204020203" pitchFamily="34" charset="0"/>
              </a:rPr>
              <a:t>uskoj</a:t>
            </a:r>
            <a:endParaRPr lang="en-GB" sz="1200" b="1" i="1" dirty="0">
              <a:latin typeface="Segoe UI Symbol" panose="020B0502040204020203" pitchFamily="34" charset="0"/>
              <a:ea typeface="Segoe UI Symbol" panose="020B0502040204020203" pitchFamily="34" charset="0"/>
            </a:endParaRPr>
          </a:p>
          <a:p>
            <a:r>
              <a:rPr lang="en-GB" sz="1050" dirty="0" err="1">
                <a:latin typeface="Segoe UI Symbol" panose="020B0502040204020203" pitchFamily="34" charset="0"/>
                <a:ea typeface="Segoe UI Symbol" panose="020B0502040204020203" pitchFamily="34" charset="0"/>
              </a:rPr>
              <a:t>Nérac</a:t>
            </a:r>
            <a:endParaRPr lang="en-GB" sz="1050" dirty="0">
              <a:latin typeface="Segoe UI Symbol" panose="020B0502040204020203" pitchFamily="34" charset="0"/>
              <a:ea typeface="Segoe UI Symbol" panose="020B0502040204020203" pitchFamily="34" charset="0"/>
            </a:endParaRPr>
          </a:p>
        </p:txBody>
      </p:sp>
      <p:sp>
        <p:nvSpPr>
          <p:cNvPr id="294" name="Rectangle 293">
            <a:extLst>
              <a:ext uri="{FF2B5EF4-FFF2-40B4-BE49-F238E27FC236}">
                <a16:creationId xmlns:a16="http://schemas.microsoft.com/office/drawing/2014/main" id="{EB085D1F-413A-4644-8B51-DE34ABA6057A}"/>
              </a:ext>
            </a:extLst>
          </p:cNvPr>
          <p:cNvSpPr/>
          <p:nvPr/>
        </p:nvSpPr>
        <p:spPr>
          <a:xfrm>
            <a:off x="893482" y="5486172"/>
            <a:ext cx="2790490" cy="438582"/>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Babcock</a:t>
            </a:r>
            <a:r>
              <a:rPr lang="en-GB" sz="1200" b="1" dirty="0">
                <a:latin typeface="Arial Narrow" panose="020B0606020202030204" pitchFamily="34" charset="0"/>
              </a:rPr>
              <a:t> </a:t>
            </a:r>
            <a:r>
              <a:rPr lang="en-GB" sz="1200" b="1" dirty="0">
                <a:latin typeface="Segoe UI Symbol" panose="020B0502040204020203" pitchFamily="34" charset="0"/>
                <a:ea typeface="Segoe UI Symbol" panose="020B0502040204020203" pitchFamily="34" charset="0"/>
              </a:rPr>
              <a:t>Wanson</a:t>
            </a:r>
            <a:r>
              <a:rPr lang="en-GB" sz="1200" b="1" dirty="0">
                <a:latin typeface="Arial Narrow" panose="020B0606020202030204" pitchFamily="34" charset="0"/>
              </a:rPr>
              <a:t> </a:t>
            </a:r>
            <a:r>
              <a:rPr lang="en-GB" sz="1200" b="1" dirty="0">
                <a:latin typeface="Segoe UI Symbol" panose="020B0502040204020203" pitchFamily="34" charset="0"/>
                <a:ea typeface="Segoe UI Symbol" panose="020B0502040204020203" pitchFamily="34" charset="0"/>
              </a:rPr>
              <a:t>Portugal</a:t>
            </a:r>
          </a:p>
          <a:p>
            <a:r>
              <a:rPr lang="en-GB" sz="1050" dirty="0">
                <a:latin typeface="Segoe UI Symbol" panose="020B0502040204020203" pitchFamily="34" charset="0"/>
                <a:ea typeface="Segoe UI Symbol" panose="020B0502040204020203" pitchFamily="34" charset="0"/>
              </a:rPr>
              <a:t>Porto</a:t>
            </a:r>
          </a:p>
        </p:txBody>
      </p:sp>
      <p:sp>
        <p:nvSpPr>
          <p:cNvPr id="295" name="Rectangle 294">
            <a:extLst>
              <a:ext uri="{FF2B5EF4-FFF2-40B4-BE49-F238E27FC236}">
                <a16:creationId xmlns:a16="http://schemas.microsoft.com/office/drawing/2014/main" id="{8AE3270F-9CCA-459C-9C6E-03B3A786B054}"/>
              </a:ext>
            </a:extLst>
          </p:cNvPr>
          <p:cNvSpPr/>
          <p:nvPr/>
        </p:nvSpPr>
        <p:spPr>
          <a:xfrm>
            <a:off x="967366" y="4782109"/>
            <a:ext cx="2790490" cy="438582"/>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Babcock</a:t>
            </a:r>
            <a:r>
              <a:rPr lang="en-GB" sz="1200" b="1" dirty="0">
                <a:latin typeface="Arial Narrow" panose="020B0606020202030204" pitchFamily="34" charset="0"/>
              </a:rPr>
              <a:t> Wanson </a:t>
            </a:r>
            <a:r>
              <a:rPr lang="en-GB" sz="1200" b="1" dirty="0" err="1">
                <a:latin typeface="Arial Narrow" panose="020B0606020202030204" pitchFamily="34" charset="0"/>
              </a:rPr>
              <a:t>España</a:t>
            </a:r>
            <a:endParaRPr lang="en-GB" sz="1200" b="1" dirty="0">
              <a:latin typeface="Arial Narrow" panose="020B0606020202030204" pitchFamily="34" charset="0"/>
            </a:endParaRPr>
          </a:p>
          <a:p>
            <a:r>
              <a:rPr lang="en-GB" sz="1050" dirty="0">
                <a:latin typeface="Segoe UI Symbol" panose="020B0502040204020203" pitchFamily="34" charset="0"/>
                <a:ea typeface="Segoe UI Symbol" panose="020B0502040204020203" pitchFamily="34" charset="0"/>
              </a:rPr>
              <a:t>Bilbao</a:t>
            </a:r>
          </a:p>
        </p:txBody>
      </p:sp>
      <p:sp>
        <p:nvSpPr>
          <p:cNvPr id="296" name="Rectangle 295">
            <a:extLst>
              <a:ext uri="{FF2B5EF4-FFF2-40B4-BE49-F238E27FC236}">
                <a16:creationId xmlns:a16="http://schemas.microsoft.com/office/drawing/2014/main" id="{4D2C03EC-7BD9-4BE2-B6DD-F73B8256CAD4}"/>
              </a:ext>
            </a:extLst>
          </p:cNvPr>
          <p:cNvSpPr/>
          <p:nvPr/>
        </p:nvSpPr>
        <p:spPr>
          <a:xfrm>
            <a:off x="9088139" y="4913820"/>
            <a:ext cx="2790490" cy="1292662"/>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Babcock Wanson </a:t>
            </a:r>
            <a:r>
              <a:rPr lang="en-GB" sz="1200" b="1" dirty="0" err="1">
                <a:latin typeface="Segoe UI Symbol" panose="020B0502040204020203" pitchFamily="34" charset="0"/>
                <a:ea typeface="Segoe UI Symbol" panose="020B0502040204020203" pitchFamily="34" charset="0"/>
              </a:rPr>
              <a:t>Italiana</a:t>
            </a:r>
            <a:endParaRPr lang="en-GB" sz="1200" b="1" dirty="0">
              <a:latin typeface="Segoe UI Symbol" panose="020B0502040204020203" pitchFamily="34" charset="0"/>
              <a:ea typeface="Segoe UI Symbol" panose="020B0502040204020203" pitchFamily="34" charset="0"/>
            </a:endParaRPr>
          </a:p>
          <a:p>
            <a:r>
              <a:rPr lang="cs-CZ" sz="1200" b="1" i="1" dirty="0">
                <a:latin typeface="Segoe UI Symbol" panose="020B0502040204020203" pitchFamily="34" charset="0"/>
                <a:ea typeface="Segoe UI Symbol" panose="020B0502040204020203" pitchFamily="34" charset="0"/>
              </a:rPr>
              <a:t>proizvodni pogon i kancelarija</a:t>
            </a:r>
            <a:endParaRPr lang="en-GB" sz="1200" b="1" i="1" dirty="0">
              <a:latin typeface="Segoe UI Symbol" panose="020B0502040204020203" pitchFamily="34" charset="0"/>
              <a:ea typeface="Segoe UI Symbol" panose="020B0502040204020203" pitchFamily="34" charset="0"/>
            </a:endParaRPr>
          </a:p>
          <a:p>
            <a:r>
              <a:rPr lang="en-GB" sz="1050" dirty="0" err="1">
                <a:latin typeface="Segoe UI Symbol" panose="020B0502040204020203" pitchFamily="34" charset="0"/>
                <a:ea typeface="Segoe UI Symbol" panose="020B0502040204020203" pitchFamily="34" charset="0"/>
              </a:rPr>
              <a:t>Cavenago</a:t>
            </a:r>
            <a:r>
              <a:rPr lang="en-GB" sz="1050" dirty="0">
                <a:latin typeface="Arial Narrow" panose="020B0606020202030204" pitchFamily="34" charset="0"/>
              </a:rPr>
              <a:t> di </a:t>
            </a:r>
            <a:r>
              <a:rPr lang="en-GB" sz="1050" dirty="0">
                <a:latin typeface="Segoe UI Symbol" panose="020B0502040204020203" pitchFamily="34" charset="0"/>
                <a:ea typeface="Segoe UI Symbol" panose="020B0502040204020203" pitchFamily="34" charset="0"/>
              </a:rPr>
              <a:t>Brianza</a:t>
            </a:r>
          </a:p>
          <a:p>
            <a:endParaRPr lang="en-GB" sz="1050" dirty="0">
              <a:latin typeface="Segoe UI Symbol" panose="020B0502040204020203" pitchFamily="34" charset="0"/>
              <a:ea typeface="Segoe UI Symbol" panose="020B0502040204020203" pitchFamily="34" charset="0"/>
            </a:endParaRPr>
          </a:p>
          <a:p>
            <a:r>
              <a:rPr lang="en-GB" sz="1200" b="1" dirty="0">
                <a:latin typeface="Segoe UI Symbol" panose="020B0502040204020203" pitchFamily="34" charset="0"/>
                <a:ea typeface="Segoe UI Symbol" panose="020B0502040204020203" pitchFamily="34" charset="0"/>
              </a:rPr>
              <a:t>Donau Carbon Technologies </a:t>
            </a:r>
          </a:p>
          <a:p>
            <a:r>
              <a:rPr lang="en-GB" sz="1050" dirty="0" err="1">
                <a:latin typeface="Segoe UI Symbol" panose="020B0502040204020203" pitchFamily="34" charset="0"/>
                <a:ea typeface="Segoe UI Symbol" panose="020B0502040204020203" pitchFamily="34" charset="0"/>
              </a:rPr>
              <a:t>Guanzate</a:t>
            </a:r>
            <a:endParaRPr lang="en-GB" sz="1050" dirty="0">
              <a:latin typeface="Segoe UI Symbol" panose="020B0502040204020203" pitchFamily="34" charset="0"/>
              <a:ea typeface="Segoe UI Symbol" panose="020B0502040204020203" pitchFamily="34" charset="0"/>
            </a:endParaRPr>
          </a:p>
          <a:p>
            <a:endParaRPr lang="en-GB" sz="1050" dirty="0">
              <a:latin typeface="Arial Narrow" panose="020B0606020202030204" pitchFamily="34" charset="0"/>
            </a:endParaRPr>
          </a:p>
        </p:txBody>
      </p:sp>
      <p:sp>
        <p:nvSpPr>
          <p:cNvPr id="297" name="Ellipse 296">
            <a:extLst>
              <a:ext uri="{FF2B5EF4-FFF2-40B4-BE49-F238E27FC236}">
                <a16:creationId xmlns:a16="http://schemas.microsoft.com/office/drawing/2014/main" id="{7CA208B0-D536-402F-928B-E7090686E478}"/>
              </a:ext>
            </a:extLst>
          </p:cNvPr>
          <p:cNvSpPr/>
          <p:nvPr/>
        </p:nvSpPr>
        <p:spPr>
          <a:xfrm>
            <a:off x="4972519" y="5210151"/>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298" name="Ellipse 297">
            <a:extLst>
              <a:ext uri="{FF2B5EF4-FFF2-40B4-BE49-F238E27FC236}">
                <a16:creationId xmlns:a16="http://schemas.microsoft.com/office/drawing/2014/main" id="{FC94746B-176B-4CD5-B769-A786ACBA98DC}"/>
              </a:ext>
            </a:extLst>
          </p:cNvPr>
          <p:cNvSpPr/>
          <p:nvPr/>
        </p:nvSpPr>
        <p:spPr>
          <a:xfrm>
            <a:off x="4834683" y="4660928"/>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299" name="Ellipse 298">
            <a:extLst>
              <a:ext uri="{FF2B5EF4-FFF2-40B4-BE49-F238E27FC236}">
                <a16:creationId xmlns:a16="http://schemas.microsoft.com/office/drawing/2014/main" id="{57ADD3B8-EDA6-4840-9D7B-959D94C6FEA0}"/>
              </a:ext>
            </a:extLst>
          </p:cNvPr>
          <p:cNvSpPr/>
          <p:nvPr/>
        </p:nvSpPr>
        <p:spPr>
          <a:xfrm>
            <a:off x="5336116" y="4126611"/>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0" name="Ellipse 299">
            <a:extLst>
              <a:ext uri="{FF2B5EF4-FFF2-40B4-BE49-F238E27FC236}">
                <a16:creationId xmlns:a16="http://schemas.microsoft.com/office/drawing/2014/main" id="{622DEE75-5F08-46B9-A43A-49B96ED8E319}"/>
              </a:ext>
            </a:extLst>
          </p:cNvPr>
          <p:cNvSpPr/>
          <p:nvPr/>
        </p:nvSpPr>
        <p:spPr>
          <a:xfrm>
            <a:off x="5433967" y="4097453"/>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01" name="Ellipse 300">
            <a:extLst>
              <a:ext uri="{FF2B5EF4-FFF2-40B4-BE49-F238E27FC236}">
                <a16:creationId xmlns:a16="http://schemas.microsoft.com/office/drawing/2014/main" id="{3424A46D-B89F-4F84-822A-1B6BB176FBBC}"/>
              </a:ext>
            </a:extLst>
          </p:cNvPr>
          <p:cNvSpPr/>
          <p:nvPr/>
        </p:nvSpPr>
        <p:spPr>
          <a:xfrm>
            <a:off x="5368152" y="4258331"/>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02" name="Ellipse 301">
            <a:extLst>
              <a:ext uri="{FF2B5EF4-FFF2-40B4-BE49-F238E27FC236}">
                <a16:creationId xmlns:a16="http://schemas.microsoft.com/office/drawing/2014/main" id="{EA713390-F7A8-47F7-9F8C-3F4059BBD853}"/>
              </a:ext>
            </a:extLst>
          </p:cNvPr>
          <p:cNvSpPr/>
          <p:nvPr/>
        </p:nvSpPr>
        <p:spPr>
          <a:xfrm>
            <a:off x="4673075" y="4064367"/>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03" name="Ellipse 302">
            <a:extLst>
              <a:ext uri="{FF2B5EF4-FFF2-40B4-BE49-F238E27FC236}">
                <a16:creationId xmlns:a16="http://schemas.microsoft.com/office/drawing/2014/main" id="{2B47949C-687C-4A21-AA73-9349C105D53A}"/>
              </a:ext>
            </a:extLst>
          </p:cNvPr>
          <p:cNvSpPr/>
          <p:nvPr/>
        </p:nvSpPr>
        <p:spPr>
          <a:xfrm>
            <a:off x="4696963" y="3952669"/>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04" name="Ellipse 303">
            <a:extLst>
              <a:ext uri="{FF2B5EF4-FFF2-40B4-BE49-F238E27FC236}">
                <a16:creationId xmlns:a16="http://schemas.microsoft.com/office/drawing/2014/main" id="{0CE48DCB-5D0E-4298-94FC-6D5A8234B2BC}"/>
              </a:ext>
            </a:extLst>
          </p:cNvPr>
          <p:cNvSpPr/>
          <p:nvPr/>
        </p:nvSpPr>
        <p:spPr>
          <a:xfrm>
            <a:off x="4586657" y="5289713"/>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05" name="Ellipse 304">
            <a:extLst>
              <a:ext uri="{FF2B5EF4-FFF2-40B4-BE49-F238E27FC236}">
                <a16:creationId xmlns:a16="http://schemas.microsoft.com/office/drawing/2014/main" id="{73CD5782-4F0D-4563-ADC2-61671F1FF464}"/>
              </a:ext>
            </a:extLst>
          </p:cNvPr>
          <p:cNvSpPr/>
          <p:nvPr/>
        </p:nvSpPr>
        <p:spPr>
          <a:xfrm>
            <a:off x="4125247" y="5536801"/>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06" name="Ellipse 305">
            <a:extLst>
              <a:ext uri="{FF2B5EF4-FFF2-40B4-BE49-F238E27FC236}">
                <a16:creationId xmlns:a16="http://schemas.microsoft.com/office/drawing/2014/main" id="{7B2DAB50-24CA-4862-852D-73D40030386E}"/>
              </a:ext>
            </a:extLst>
          </p:cNvPr>
          <p:cNvSpPr/>
          <p:nvPr/>
        </p:nvSpPr>
        <p:spPr>
          <a:xfrm>
            <a:off x="6643641" y="4381410"/>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7" name="Rectangle 306">
            <a:extLst>
              <a:ext uri="{FF2B5EF4-FFF2-40B4-BE49-F238E27FC236}">
                <a16:creationId xmlns:a16="http://schemas.microsoft.com/office/drawing/2014/main" id="{B2198518-B960-4501-8358-AB14472B68DB}"/>
              </a:ext>
            </a:extLst>
          </p:cNvPr>
          <p:cNvSpPr/>
          <p:nvPr/>
        </p:nvSpPr>
        <p:spPr>
          <a:xfrm>
            <a:off x="965912" y="2007306"/>
            <a:ext cx="2790490" cy="946413"/>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Babcock </a:t>
            </a:r>
            <a:r>
              <a:rPr lang="en-GB" sz="1200" b="1" dirty="0" err="1">
                <a:latin typeface="Segoe UI Symbol" panose="020B0502040204020203" pitchFamily="34" charset="0"/>
                <a:ea typeface="Segoe UI Symbol" panose="020B0502040204020203" pitchFamily="34" charset="0"/>
              </a:rPr>
              <a:t>Wanson</a:t>
            </a:r>
            <a:r>
              <a:rPr lang="en-GB" sz="1200" b="1" dirty="0">
                <a:latin typeface="Segoe UI Symbol" panose="020B0502040204020203" pitchFamily="34" charset="0"/>
                <a:ea typeface="Segoe UI Symbol" panose="020B0502040204020203" pitchFamily="34" charset="0"/>
              </a:rPr>
              <a:t> UK</a:t>
            </a:r>
          </a:p>
          <a:p>
            <a:r>
              <a:rPr lang="en-GB" sz="1050" dirty="0">
                <a:latin typeface="Segoe UI Symbol" panose="020B0502040204020203" pitchFamily="34" charset="0"/>
                <a:ea typeface="Segoe UI Symbol" panose="020B0502040204020203" pitchFamily="34" charset="0"/>
              </a:rPr>
              <a:t>Borehamwood</a:t>
            </a:r>
          </a:p>
          <a:p>
            <a:endParaRPr lang="en-GB" sz="1050" dirty="0">
              <a:latin typeface="Segoe UI Symbol" panose="020B0502040204020203" pitchFamily="34" charset="0"/>
              <a:ea typeface="Segoe UI Symbol" panose="020B0502040204020203" pitchFamily="34" charset="0"/>
            </a:endParaRPr>
          </a:p>
          <a:p>
            <a:r>
              <a:rPr lang="en-GB" sz="1200" b="1" dirty="0">
                <a:latin typeface="Segoe UI Symbol" panose="020B0502040204020203" pitchFamily="34" charset="0"/>
                <a:ea typeface="Segoe UI Symbol" panose="020B0502040204020203" pitchFamily="34" charset="0"/>
              </a:rPr>
              <a:t>Steam Plant Engineering </a:t>
            </a:r>
          </a:p>
          <a:p>
            <a:r>
              <a:rPr lang="en-GB" sz="1050" dirty="0">
                <a:latin typeface="Segoe UI Symbol" panose="020B0502040204020203" pitchFamily="34" charset="0"/>
                <a:ea typeface="Segoe UI Symbol" panose="020B0502040204020203" pitchFamily="34" charset="0"/>
              </a:rPr>
              <a:t>Birmingham</a:t>
            </a:r>
          </a:p>
        </p:txBody>
      </p:sp>
      <p:sp>
        <p:nvSpPr>
          <p:cNvPr id="308" name="Rectangle 307">
            <a:extLst>
              <a:ext uri="{FF2B5EF4-FFF2-40B4-BE49-F238E27FC236}">
                <a16:creationId xmlns:a16="http://schemas.microsoft.com/office/drawing/2014/main" id="{DC37238B-8DAB-4826-8229-AD5BE6D2F7A4}"/>
              </a:ext>
            </a:extLst>
          </p:cNvPr>
          <p:cNvSpPr/>
          <p:nvPr/>
        </p:nvSpPr>
        <p:spPr>
          <a:xfrm>
            <a:off x="9322121" y="2547645"/>
            <a:ext cx="2790490" cy="438582"/>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MAES</a:t>
            </a:r>
          </a:p>
          <a:p>
            <a:r>
              <a:rPr lang="en-GB" sz="1050" dirty="0" err="1">
                <a:latin typeface="Segoe UI Symbol" panose="020B0502040204020203" pitchFamily="34" charset="0"/>
                <a:ea typeface="Segoe UI Symbol" panose="020B0502040204020203" pitchFamily="34" charset="0"/>
              </a:rPr>
              <a:t>Turhnout</a:t>
            </a:r>
            <a:endParaRPr lang="en-GB" sz="1050" dirty="0">
              <a:latin typeface="Segoe UI Symbol" panose="020B0502040204020203" pitchFamily="34" charset="0"/>
              <a:ea typeface="Segoe UI Symbol" panose="020B0502040204020203" pitchFamily="34" charset="0"/>
            </a:endParaRPr>
          </a:p>
        </p:txBody>
      </p:sp>
      <p:sp>
        <p:nvSpPr>
          <p:cNvPr id="309" name="Rectangle 308">
            <a:extLst>
              <a:ext uri="{FF2B5EF4-FFF2-40B4-BE49-F238E27FC236}">
                <a16:creationId xmlns:a16="http://schemas.microsoft.com/office/drawing/2014/main" id="{E1AE051E-09C2-4887-9DCA-9AE09317B4E8}"/>
              </a:ext>
            </a:extLst>
          </p:cNvPr>
          <p:cNvSpPr/>
          <p:nvPr/>
        </p:nvSpPr>
        <p:spPr>
          <a:xfrm>
            <a:off x="9183725" y="3437379"/>
            <a:ext cx="2790490" cy="438582"/>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Babcock</a:t>
            </a:r>
            <a:r>
              <a:rPr lang="en-GB" sz="1200" b="1" dirty="0">
                <a:latin typeface="Arial Narrow" panose="020B0606020202030204" pitchFamily="34" charset="0"/>
              </a:rPr>
              <a:t> </a:t>
            </a:r>
            <a:r>
              <a:rPr lang="en-GB" sz="1200" b="1" dirty="0">
                <a:latin typeface="Segoe UI Symbol" panose="020B0502040204020203" pitchFamily="34" charset="0"/>
                <a:ea typeface="Segoe UI Symbol" panose="020B0502040204020203" pitchFamily="34" charset="0"/>
              </a:rPr>
              <a:t>Wanson </a:t>
            </a:r>
            <a:r>
              <a:rPr lang="en-GB" sz="1200" b="1" dirty="0" err="1">
                <a:latin typeface="Segoe UI Symbol" panose="020B0502040204020203" pitchFamily="34" charset="0"/>
                <a:ea typeface="Segoe UI Symbol" panose="020B0502040204020203" pitchFamily="34" charset="0"/>
              </a:rPr>
              <a:t>Polska</a:t>
            </a:r>
            <a:endParaRPr lang="en-GB" sz="1200" b="1" dirty="0">
              <a:latin typeface="Segoe UI Symbol" panose="020B0502040204020203" pitchFamily="34" charset="0"/>
              <a:ea typeface="Segoe UI Symbol" panose="020B0502040204020203" pitchFamily="34" charset="0"/>
            </a:endParaRPr>
          </a:p>
          <a:p>
            <a:r>
              <a:rPr lang="en-GB" sz="1050" dirty="0">
                <a:latin typeface="Segoe UI Symbol" panose="020B0502040204020203" pitchFamily="34" charset="0"/>
                <a:ea typeface="Segoe UI Symbol" panose="020B0502040204020203" pitchFamily="34" charset="0"/>
              </a:rPr>
              <a:t>Gliwice</a:t>
            </a:r>
          </a:p>
        </p:txBody>
      </p:sp>
      <p:sp>
        <p:nvSpPr>
          <p:cNvPr id="310" name="Rectangle 309">
            <a:extLst>
              <a:ext uri="{FF2B5EF4-FFF2-40B4-BE49-F238E27FC236}">
                <a16:creationId xmlns:a16="http://schemas.microsoft.com/office/drawing/2014/main" id="{71DE8194-0289-45B1-A12B-8CBECFE75339}"/>
              </a:ext>
            </a:extLst>
          </p:cNvPr>
          <p:cNvSpPr/>
          <p:nvPr/>
        </p:nvSpPr>
        <p:spPr>
          <a:xfrm>
            <a:off x="9571285" y="1285475"/>
            <a:ext cx="2790490" cy="946413"/>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Standard</a:t>
            </a:r>
            <a:r>
              <a:rPr lang="en-GB" sz="1200" b="1" dirty="0">
                <a:latin typeface="Arial Narrow" panose="020B0606020202030204" pitchFamily="34" charset="0"/>
              </a:rPr>
              <a:t> </a:t>
            </a:r>
            <a:r>
              <a:rPr lang="en-GB" sz="1200" b="1" dirty="0" err="1">
                <a:latin typeface="Segoe UI Symbol" panose="020B0502040204020203" pitchFamily="34" charset="0"/>
                <a:ea typeface="Segoe UI Symbol" panose="020B0502040204020203" pitchFamily="34" charset="0"/>
              </a:rPr>
              <a:t>Fasel</a:t>
            </a:r>
            <a:endParaRPr lang="en-GB" sz="1200" b="1" dirty="0">
              <a:latin typeface="Segoe UI Symbol" panose="020B0502040204020203" pitchFamily="34" charset="0"/>
              <a:ea typeface="Segoe UI Symbol" panose="020B0502040204020203" pitchFamily="34" charset="0"/>
            </a:endParaRPr>
          </a:p>
          <a:p>
            <a:r>
              <a:rPr lang="en-GB" sz="1050" dirty="0">
                <a:latin typeface="Segoe UI Symbol" panose="020B0502040204020203" pitchFamily="34" charset="0"/>
                <a:ea typeface="Segoe UI Symbol" panose="020B0502040204020203" pitchFamily="34" charset="0"/>
              </a:rPr>
              <a:t>Utrecht</a:t>
            </a:r>
          </a:p>
          <a:p>
            <a:endParaRPr lang="en-GB" sz="1050" dirty="0">
              <a:latin typeface="Arial Narrow" panose="020B0606020202030204" pitchFamily="34" charset="0"/>
            </a:endParaRPr>
          </a:p>
          <a:p>
            <a:r>
              <a:rPr lang="en-GB" sz="1200" b="1" dirty="0">
                <a:latin typeface="Segoe UI Symbol" panose="020B0502040204020203" pitchFamily="34" charset="0"/>
                <a:ea typeface="Segoe UI Symbol" panose="020B0502040204020203" pitchFamily="34" charset="0"/>
              </a:rPr>
              <a:t>Reputabel</a:t>
            </a:r>
          </a:p>
          <a:p>
            <a:r>
              <a:rPr lang="en-GB" sz="1050" dirty="0">
                <a:latin typeface="Segoe UI Symbol" panose="020B0502040204020203" pitchFamily="34" charset="0"/>
                <a:ea typeface="Segoe UI Symbol" panose="020B0502040204020203" pitchFamily="34" charset="0"/>
              </a:rPr>
              <a:t>Borne</a:t>
            </a:r>
          </a:p>
        </p:txBody>
      </p:sp>
      <p:cxnSp>
        <p:nvCxnSpPr>
          <p:cNvPr id="311" name="Connecteur droit 310">
            <a:extLst>
              <a:ext uri="{FF2B5EF4-FFF2-40B4-BE49-F238E27FC236}">
                <a16:creationId xmlns:a16="http://schemas.microsoft.com/office/drawing/2014/main" id="{74028DC0-08BD-43D6-A716-340F43D0DFC0}"/>
              </a:ext>
            </a:extLst>
          </p:cNvPr>
          <p:cNvCxnSpPr>
            <a:cxnSpLocks/>
          </p:cNvCxnSpPr>
          <p:nvPr/>
        </p:nvCxnSpPr>
        <p:spPr>
          <a:xfrm>
            <a:off x="3329888" y="2724556"/>
            <a:ext cx="1377180" cy="1235327"/>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cxnSp>
        <p:nvCxnSpPr>
          <p:cNvPr id="313" name="Connecteur droit 312">
            <a:extLst>
              <a:ext uri="{FF2B5EF4-FFF2-40B4-BE49-F238E27FC236}">
                <a16:creationId xmlns:a16="http://schemas.microsoft.com/office/drawing/2014/main" id="{0D8F5C2B-4236-4CB1-B530-267253B9BD86}"/>
              </a:ext>
            </a:extLst>
          </p:cNvPr>
          <p:cNvCxnSpPr>
            <a:cxnSpLocks/>
            <a:stCxn id="291" idx="3"/>
            <a:endCxn id="304" idx="2"/>
          </p:cNvCxnSpPr>
          <p:nvPr/>
        </p:nvCxnSpPr>
        <p:spPr>
          <a:xfrm>
            <a:off x="3184905" y="5001401"/>
            <a:ext cx="1401752" cy="322500"/>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cxnSp>
        <p:nvCxnSpPr>
          <p:cNvPr id="314" name="Connecteur droit 313">
            <a:extLst>
              <a:ext uri="{FF2B5EF4-FFF2-40B4-BE49-F238E27FC236}">
                <a16:creationId xmlns:a16="http://schemas.microsoft.com/office/drawing/2014/main" id="{A7200F8C-437F-4510-9414-653671615DCE}"/>
              </a:ext>
            </a:extLst>
          </p:cNvPr>
          <p:cNvCxnSpPr>
            <a:cxnSpLocks/>
            <a:stCxn id="288" idx="3"/>
            <a:endCxn id="305" idx="2"/>
          </p:cNvCxnSpPr>
          <p:nvPr/>
        </p:nvCxnSpPr>
        <p:spPr>
          <a:xfrm flipV="1">
            <a:off x="3184905" y="5570989"/>
            <a:ext cx="940342" cy="134475"/>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cxnSp>
        <p:nvCxnSpPr>
          <p:cNvPr id="315" name="Connecteur droit 314">
            <a:extLst>
              <a:ext uri="{FF2B5EF4-FFF2-40B4-BE49-F238E27FC236}">
                <a16:creationId xmlns:a16="http://schemas.microsoft.com/office/drawing/2014/main" id="{27317B6B-FFFD-4803-AD76-EE116355AA76}"/>
              </a:ext>
            </a:extLst>
          </p:cNvPr>
          <p:cNvCxnSpPr>
            <a:cxnSpLocks/>
            <a:stCxn id="287" idx="1"/>
            <a:endCxn id="284" idx="2"/>
          </p:cNvCxnSpPr>
          <p:nvPr/>
        </p:nvCxnSpPr>
        <p:spPr>
          <a:xfrm flipH="1" flipV="1">
            <a:off x="5848646" y="5030222"/>
            <a:ext cx="2757413" cy="257374"/>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cxnSp>
        <p:nvCxnSpPr>
          <p:cNvPr id="316" name="Connecteur droit 315">
            <a:extLst>
              <a:ext uri="{FF2B5EF4-FFF2-40B4-BE49-F238E27FC236}">
                <a16:creationId xmlns:a16="http://schemas.microsoft.com/office/drawing/2014/main" id="{A40425C6-9AD8-45AA-A8E2-0C5BF1172C8F}"/>
              </a:ext>
            </a:extLst>
          </p:cNvPr>
          <p:cNvCxnSpPr>
            <a:cxnSpLocks/>
            <a:stCxn id="290" idx="1"/>
            <a:endCxn id="306" idx="6"/>
          </p:cNvCxnSpPr>
          <p:nvPr/>
        </p:nvCxnSpPr>
        <p:spPr>
          <a:xfrm flipH="1">
            <a:off x="6715499" y="3632701"/>
            <a:ext cx="2091027" cy="782897"/>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cxnSp>
        <p:nvCxnSpPr>
          <p:cNvPr id="317" name="Connecteur droit 316">
            <a:extLst>
              <a:ext uri="{FF2B5EF4-FFF2-40B4-BE49-F238E27FC236}">
                <a16:creationId xmlns:a16="http://schemas.microsoft.com/office/drawing/2014/main" id="{7E53F040-8184-4580-BA7E-A579FE0AC8B9}"/>
              </a:ext>
            </a:extLst>
          </p:cNvPr>
          <p:cNvCxnSpPr>
            <a:cxnSpLocks/>
            <a:stCxn id="285" idx="1"/>
            <a:endCxn id="301" idx="6"/>
          </p:cNvCxnSpPr>
          <p:nvPr/>
        </p:nvCxnSpPr>
        <p:spPr>
          <a:xfrm flipH="1">
            <a:off x="5440010" y="2772618"/>
            <a:ext cx="3444633" cy="1519901"/>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cxnSp>
        <p:nvCxnSpPr>
          <p:cNvPr id="318" name="Connecteur droit 317">
            <a:extLst>
              <a:ext uri="{FF2B5EF4-FFF2-40B4-BE49-F238E27FC236}">
                <a16:creationId xmlns:a16="http://schemas.microsoft.com/office/drawing/2014/main" id="{95F8825C-C86A-4ADE-AD27-5BB8797C593A}"/>
              </a:ext>
            </a:extLst>
          </p:cNvPr>
          <p:cNvCxnSpPr>
            <a:cxnSpLocks/>
            <a:stCxn id="289" idx="1"/>
            <a:endCxn id="300" idx="6"/>
          </p:cNvCxnSpPr>
          <p:nvPr/>
        </p:nvCxnSpPr>
        <p:spPr>
          <a:xfrm flipH="1">
            <a:off x="5505825" y="1458581"/>
            <a:ext cx="3482097" cy="2673060"/>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sp>
        <p:nvSpPr>
          <p:cNvPr id="319" name="Rectangle 318">
            <a:extLst>
              <a:ext uri="{FF2B5EF4-FFF2-40B4-BE49-F238E27FC236}">
                <a16:creationId xmlns:a16="http://schemas.microsoft.com/office/drawing/2014/main" id="{1CB490FE-D00D-4C37-9C11-0BF4B5699E73}"/>
              </a:ext>
            </a:extLst>
          </p:cNvPr>
          <p:cNvSpPr/>
          <p:nvPr/>
        </p:nvSpPr>
        <p:spPr>
          <a:xfrm>
            <a:off x="2773986" y="1985092"/>
            <a:ext cx="45719" cy="946412"/>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20" name="Rectangle 319">
            <a:extLst>
              <a:ext uri="{FF2B5EF4-FFF2-40B4-BE49-F238E27FC236}">
                <a16:creationId xmlns:a16="http://schemas.microsoft.com/office/drawing/2014/main" id="{99B709CF-4400-4DC9-83C7-8CCF92F7BEDF}"/>
              </a:ext>
            </a:extLst>
          </p:cNvPr>
          <p:cNvSpPr/>
          <p:nvPr/>
        </p:nvSpPr>
        <p:spPr>
          <a:xfrm>
            <a:off x="2784451" y="3152738"/>
            <a:ext cx="45719" cy="1455610"/>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21" name="Rectangle 320">
            <a:extLst>
              <a:ext uri="{FF2B5EF4-FFF2-40B4-BE49-F238E27FC236}">
                <a16:creationId xmlns:a16="http://schemas.microsoft.com/office/drawing/2014/main" id="{74550811-7151-4333-848C-453478EC1C77}"/>
              </a:ext>
            </a:extLst>
          </p:cNvPr>
          <p:cNvSpPr/>
          <p:nvPr/>
        </p:nvSpPr>
        <p:spPr>
          <a:xfrm>
            <a:off x="9539032" y="1281639"/>
            <a:ext cx="45719" cy="946413"/>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24" name="Ellipse 323">
            <a:extLst>
              <a:ext uri="{FF2B5EF4-FFF2-40B4-BE49-F238E27FC236}">
                <a16:creationId xmlns:a16="http://schemas.microsoft.com/office/drawing/2014/main" id="{F8B35518-43A4-48CE-AFA7-27D276FC63EB}"/>
              </a:ext>
            </a:extLst>
          </p:cNvPr>
          <p:cNvSpPr/>
          <p:nvPr/>
        </p:nvSpPr>
        <p:spPr>
          <a:xfrm>
            <a:off x="5848645" y="6105102"/>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325" name="Rectangle 324">
            <a:extLst>
              <a:ext uri="{FF2B5EF4-FFF2-40B4-BE49-F238E27FC236}">
                <a16:creationId xmlns:a16="http://schemas.microsoft.com/office/drawing/2014/main" id="{73CFA340-4035-4CAC-B2CF-2149A3DA0A9E}"/>
              </a:ext>
            </a:extLst>
          </p:cNvPr>
          <p:cNvSpPr/>
          <p:nvPr/>
        </p:nvSpPr>
        <p:spPr>
          <a:xfrm>
            <a:off x="9072665" y="6210036"/>
            <a:ext cx="2790490" cy="438582"/>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Babcock Wanson</a:t>
            </a:r>
            <a:r>
              <a:rPr lang="en-GB" sz="1200" b="1" dirty="0">
                <a:latin typeface="Arial Narrow" panose="020B0606020202030204" pitchFamily="34" charset="0"/>
              </a:rPr>
              <a:t> </a:t>
            </a:r>
            <a:r>
              <a:rPr lang="en-GB" sz="1200" b="1" dirty="0">
                <a:latin typeface="Segoe UI Symbol" panose="020B0502040204020203" pitchFamily="34" charset="0"/>
                <a:ea typeface="Segoe UI Symbol" panose="020B0502040204020203" pitchFamily="34" charset="0"/>
              </a:rPr>
              <a:t>Tunisia</a:t>
            </a:r>
          </a:p>
          <a:p>
            <a:r>
              <a:rPr lang="en-GB" sz="1050" dirty="0">
                <a:latin typeface="Segoe UI Symbol" panose="020B0502040204020203" pitchFamily="34" charset="0"/>
                <a:ea typeface="Segoe UI Symbol" panose="020B0502040204020203" pitchFamily="34" charset="0"/>
              </a:rPr>
              <a:t>Tunis</a:t>
            </a:r>
          </a:p>
        </p:txBody>
      </p:sp>
      <p:pic>
        <p:nvPicPr>
          <p:cNvPr id="326" name="Image 325">
            <a:extLst>
              <a:ext uri="{FF2B5EF4-FFF2-40B4-BE49-F238E27FC236}">
                <a16:creationId xmlns:a16="http://schemas.microsoft.com/office/drawing/2014/main" id="{F9A9D9F9-6836-416D-A83D-DF423BFE9EE3}"/>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659909" y="6215342"/>
            <a:ext cx="378000" cy="378000"/>
          </a:xfrm>
          <a:prstGeom prst="rect">
            <a:avLst/>
          </a:prstGeom>
        </p:spPr>
      </p:pic>
      <p:cxnSp>
        <p:nvCxnSpPr>
          <p:cNvPr id="327" name="Connecteur droit 326">
            <a:extLst>
              <a:ext uri="{FF2B5EF4-FFF2-40B4-BE49-F238E27FC236}">
                <a16:creationId xmlns:a16="http://schemas.microsoft.com/office/drawing/2014/main" id="{78352DB3-DB3A-4938-B632-B51FD88F7730}"/>
              </a:ext>
            </a:extLst>
          </p:cNvPr>
          <p:cNvCxnSpPr>
            <a:cxnSpLocks/>
            <a:stCxn id="326" idx="1"/>
            <a:endCxn id="324" idx="3"/>
          </p:cNvCxnSpPr>
          <p:nvPr/>
        </p:nvCxnSpPr>
        <p:spPr>
          <a:xfrm flipH="1" flipV="1">
            <a:off x="5859168" y="6163465"/>
            <a:ext cx="2800741" cy="240877"/>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sp>
        <p:nvSpPr>
          <p:cNvPr id="328" name="Rectangle 327">
            <a:extLst>
              <a:ext uri="{FF2B5EF4-FFF2-40B4-BE49-F238E27FC236}">
                <a16:creationId xmlns:a16="http://schemas.microsoft.com/office/drawing/2014/main" id="{A3AFE7EA-27C1-413B-BFA1-14540E004D69}"/>
              </a:ext>
            </a:extLst>
          </p:cNvPr>
          <p:cNvSpPr/>
          <p:nvPr/>
        </p:nvSpPr>
        <p:spPr>
          <a:xfrm>
            <a:off x="6134658" y="543618"/>
            <a:ext cx="3764197" cy="446276"/>
          </a:xfrm>
          <a:prstGeom prst="rect">
            <a:avLst/>
          </a:prstGeom>
        </p:spPr>
        <p:txBody>
          <a:bodyPr wrap="square" numCol="2">
            <a:spAutoFit/>
          </a:bodyPr>
          <a:lstStyle/>
          <a:p>
            <a:pPr>
              <a:lnSpc>
                <a:spcPct val="90000"/>
              </a:lnSpc>
              <a:spcBef>
                <a:spcPct val="0"/>
              </a:spcBef>
              <a:spcAft>
                <a:spcPts val="600"/>
              </a:spcAft>
            </a:pPr>
            <a:r>
              <a:rPr lang="en-GB" altLang="fr-FR" sz="2000" dirty="0">
                <a:solidFill>
                  <a:srgbClr val="60615F"/>
                </a:solidFill>
                <a:latin typeface="Segoe UI Black" panose="020B0A02040204020203" pitchFamily="34" charset="0"/>
                <a:ea typeface="Segoe UI Black" panose="020B0A02040204020203" pitchFamily="34" charset="0"/>
                <a:cs typeface="+mj-cs"/>
              </a:rPr>
              <a:t>11 </a:t>
            </a:r>
            <a:r>
              <a:rPr lang="cs-CZ" altLang="fr-FR" sz="2000" dirty="0">
                <a:solidFill>
                  <a:srgbClr val="60615F"/>
                </a:solidFill>
                <a:latin typeface="Segoe UI Black" panose="020B0A02040204020203" pitchFamily="34" charset="0"/>
                <a:ea typeface="Segoe UI Black" panose="020B0A02040204020203" pitchFamily="34" charset="0"/>
                <a:cs typeface="+mj-cs"/>
              </a:rPr>
              <a:t>zemalja</a:t>
            </a:r>
            <a:endParaRPr lang="en-GB" altLang="fr-FR" sz="2000" dirty="0">
              <a:solidFill>
                <a:srgbClr val="60615F"/>
              </a:solidFill>
              <a:latin typeface="Segoe UI Black" panose="020B0A02040204020203" pitchFamily="34" charset="0"/>
              <a:ea typeface="Segoe UI Black" panose="020B0A02040204020203" pitchFamily="34" charset="0"/>
              <a:cs typeface="+mj-cs"/>
            </a:endParaRPr>
          </a:p>
        </p:txBody>
      </p:sp>
      <p:sp>
        <p:nvSpPr>
          <p:cNvPr id="118" name="Ellipse 117">
            <a:extLst>
              <a:ext uri="{FF2B5EF4-FFF2-40B4-BE49-F238E27FC236}">
                <a16:creationId xmlns:a16="http://schemas.microsoft.com/office/drawing/2014/main" id="{A2B716FF-C739-40E7-A871-969F0B35E26A}"/>
              </a:ext>
            </a:extLst>
          </p:cNvPr>
          <p:cNvSpPr/>
          <p:nvPr/>
        </p:nvSpPr>
        <p:spPr>
          <a:xfrm>
            <a:off x="5687347" y="4988504"/>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2" name="Forme libre : forme 121">
            <a:extLst>
              <a:ext uri="{FF2B5EF4-FFF2-40B4-BE49-F238E27FC236}">
                <a16:creationId xmlns:a16="http://schemas.microsoft.com/office/drawing/2014/main" id="{877317A5-3F76-49A0-B2CB-F6BE53B8F92F}"/>
              </a:ext>
            </a:extLst>
          </p:cNvPr>
          <p:cNvSpPr/>
          <p:nvPr/>
        </p:nvSpPr>
        <p:spPr>
          <a:xfrm>
            <a:off x="5641936" y="2948729"/>
            <a:ext cx="206709" cy="247711"/>
          </a:xfrm>
          <a:custGeom>
            <a:avLst/>
            <a:gdLst>
              <a:gd name="connsiteX0" fmla="*/ 326015 w 652030"/>
              <a:gd name="connsiteY0" fmla="*/ 137694 h 786884"/>
              <a:gd name="connsiteX1" fmla="*/ 163516 w 652030"/>
              <a:gd name="connsiteY1" fmla="*/ 302446 h 786884"/>
              <a:gd name="connsiteX2" fmla="*/ 326015 w 652030"/>
              <a:gd name="connsiteY2" fmla="*/ 467198 h 786884"/>
              <a:gd name="connsiteX3" fmla="*/ 488514 w 652030"/>
              <a:gd name="connsiteY3" fmla="*/ 302446 h 786884"/>
              <a:gd name="connsiteX4" fmla="*/ 326015 w 652030"/>
              <a:gd name="connsiteY4" fmla="*/ 137694 h 786884"/>
              <a:gd name="connsiteX5" fmla="*/ 316771 w 652030"/>
              <a:gd name="connsiteY5" fmla="*/ 131 h 786884"/>
              <a:gd name="connsiteX6" fmla="*/ 549913 w 652030"/>
              <a:gd name="connsiteY6" fmla="*/ 102117 h 786884"/>
              <a:gd name="connsiteX7" fmla="*/ 549912 w 652030"/>
              <a:gd name="connsiteY7" fmla="*/ 102118 h 786884"/>
              <a:gd name="connsiteX8" fmla="*/ 562986 w 652030"/>
              <a:gd name="connsiteY8" fmla="*/ 562987 h 786884"/>
              <a:gd name="connsiteX9" fmla="*/ 339089 w 652030"/>
              <a:gd name="connsiteY9" fmla="*/ 786884 h 786884"/>
              <a:gd name="connsiteX10" fmla="*/ 102118 w 652030"/>
              <a:gd name="connsiteY10" fmla="*/ 549913 h 786884"/>
              <a:gd name="connsiteX11" fmla="*/ 89044 w 652030"/>
              <a:gd name="connsiteY11" fmla="*/ 89043 h 786884"/>
              <a:gd name="connsiteX12" fmla="*/ 316771 w 652030"/>
              <a:gd name="connsiteY12" fmla="*/ 131 h 78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030" h="786884">
                <a:moveTo>
                  <a:pt x="326015" y="137694"/>
                </a:moveTo>
                <a:cubicBezTo>
                  <a:pt x="236269" y="137694"/>
                  <a:pt x="163516" y="211456"/>
                  <a:pt x="163516" y="302446"/>
                </a:cubicBezTo>
                <a:cubicBezTo>
                  <a:pt x="163516" y="393436"/>
                  <a:pt x="236269" y="467198"/>
                  <a:pt x="326015" y="467198"/>
                </a:cubicBezTo>
                <a:cubicBezTo>
                  <a:pt x="415761" y="467198"/>
                  <a:pt x="488514" y="393436"/>
                  <a:pt x="488514" y="302446"/>
                </a:cubicBezTo>
                <a:cubicBezTo>
                  <a:pt x="488514" y="211456"/>
                  <a:pt x="415761" y="137694"/>
                  <a:pt x="326015" y="137694"/>
                </a:cubicBezTo>
                <a:close/>
                <a:moveTo>
                  <a:pt x="316771" y="131"/>
                </a:moveTo>
                <a:cubicBezTo>
                  <a:pt x="400172" y="2497"/>
                  <a:pt x="484475" y="36679"/>
                  <a:pt x="549913" y="102117"/>
                </a:cubicBezTo>
                <a:lnTo>
                  <a:pt x="549912" y="102118"/>
                </a:lnTo>
                <a:cubicBezTo>
                  <a:pt x="680788" y="232994"/>
                  <a:pt x="686641" y="439332"/>
                  <a:pt x="562986" y="562987"/>
                </a:cubicBezTo>
                <a:lnTo>
                  <a:pt x="339089" y="786884"/>
                </a:lnTo>
                <a:lnTo>
                  <a:pt x="102118" y="549913"/>
                </a:lnTo>
                <a:cubicBezTo>
                  <a:pt x="-28758" y="419037"/>
                  <a:pt x="-34611" y="212699"/>
                  <a:pt x="89044" y="89043"/>
                </a:cubicBezTo>
                <a:cubicBezTo>
                  <a:pt x="150872" y="27216"/>
                  <a:pt x="233370" y="-2235"/>
                  <a:pt x="316771" y="131"/>
                </a:cubicBezTo>
                <a:close/>
              </a:path>
            </a:pathLst>
          </a:custGeom>
          <a:gradFill>
            <a:gsLst>
              <a:gs pos="0">
                <a:schemeClr val="accent1">
                  <a:lumMod val="5000"/>
                  <a:lumOff val="95000"/>
                </a:schemeClr>
              </a:gs>
              <a:gs pos="50000">
                <a:schemeClr val="accent1">
                  <a:lumMod val="45000"/>
                  <a:lumOff val="55000"/>
                </a:schemeClr>
              </a:gs>
              <a:gs pos="100000">
                <a:schemeClr val="accent1">
                  <a:lumMod val="60000"/>
                  <a:lumOff val="40000"/>
                </a:schemeClr>
              </a:gs>
            </a:gsLst>
            <a:lin ang="5400000" scaled="1"/>
          </a:gradFill>
          <a:ln w="9525">
            <a:noFill/>
          </a:ln>
          <a:scene3d>
            <a:camera prst="orthographicFront">
              <a:rot lat="900000" lon="20700000" rev="0"/>
            </a:camera>
            <a:lightRig rig="threePt" dir="t"/>
          </a:scene3d>
          <a:sp3d extrusionH="50800">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fr-FR" sz="1000" kern="0" dirty="0" err="1">
              <a:solidFill>
                <a:schemeClr val="tx1"/>
              </a:solidFill>
            </a:endParaRPr>
          </a:p>
        </p:txBody>
      </p:sp>
      <p:pic>
        <p:nvPicPr>
          <p:cNvPr id="123" name="Image 122">
            <a:extLst>
              <a:ext uri="{FF2B5EF4-FFF2-40B4-BE49-F238E27FC236}">
                <a16:creationId xmlns:a16="http://schemas.microsoft.com/office/drawing/2014/main" id="{AEAD3E0F-29E8-4BDD-9284-749F2675C570}"/>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2782944" y="1334366"/>
            <a:ext cx="374105" cy="374105"/>
          </a:xfrm>
          <a:prstGeom prst="rect">
            <a:avLst/>
          </a:prstGeom>
        </p:spPr>
      </p:pic>
      <p:pic>
        <p:nvPicPr>
          <p:cNvPr id="124" name="Image 123">
            <a:extLst>
              <a:ext uri="{FF2B5EF4-FFF2-40B4-BE49-F238E27FC236}">
                <a16:creationId xmlns:a16="http://schemas.microsoft.com/office/drawing/2014/main" id="{7E40217B-7516-42D3-ADA5-893C60EB6EE0}"/>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8618562" y="4322933"/>
            <a:ext cx="371275" cy="371275"/>
          </a:xfrm>
          <a:prstGeom prst="rect">
            <a:avLst/>
          </a:prstGeom>
        </p:spPr>
      </p:pic>
      <p:sp>
        <p:nvSpPr>
          <p:cNvPr id="125" name="Rectangle 124">
            <a:extLst>
              <a:ext uri="{FF2B5EF4-FFF2-40B4-BE49-F238E27FC236}">
                <a16:creationId xmlns:a16="http://schemas.microsoft.com/office/drawing/2014/main" id="{CC850A08-185D-4457-A35C-F819B027A969}"/>
              </a:ext>
            </a:extLst>
          </p:cNvPr>
          <p:cNvSpPr/>
          <p:nvPr/>
        </p:nvSpPr>
        <p:spPr>
          <a:xfrm>
            <a:off x="9081082" y="5042186"/>
            <a:ext cx="45719" cy="946412"/>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sp>
        <p:nvSpPr>
          <p:cNvPr id="127" name="Rectangle 126">
            <a:extLst>
              <a:ext uri="{FF2B5EF4-FFF2-40B4-BE49-F238E27FC236}">
                <a16:creationId xmlns:a16="http://schemas.microsoft.com/office/drawing/2014/main" id="{5F375EEE-288B-4DB8-9811-2FB326AFB201}"/>
              </a:ext>
            </a:extLst>
          </p:cNvPr>
          <p:cNvSpPr/>
          <p:nvPr/>
        </p:nvSpPr>
        <p:spPr>
          <a:xfrm>
            <a:off x="9094449" y="4298957"/>
            <a:ext cx="2790490" cy="438582"/>
          </a:xfrm>
          <a:prstGeom prst="rect">
            <a:avLst/>
          </a:prstGeom>
        </p:spPr>
        <p:txBody>
          <a:bodyPr wrap="square">
            <a:spAutoFit/>
          </a:bodyPr>
          <a:lstStyle/>
          <a:p>
            <a:r>
              <a:rPr lang="en-GB" sz="1200" b="1" dirty="0">
                <a:latin typeface="Segoe UI Symbol" panose="020B0502040204020203" pitchFamily="34" charset="0"/>
                <a:ea typeface="Segoe UI Symbol" panose="020B0502040204020203" pitchFamily="34" charset="0"/>
              </a:rPr>
              <a:t>PBS Power Equipment</a:t>
            </a:r>
          </a:p>
          <a:p>
            <a:r>
              <a:rPr lang="fr-FR" sz="1050" dirty="0">
                <a:latin typeface="Segoe UI Symbol" panose="020B0502040204020203" pitchFamily="34" charset="0"/>
                <a:ea typeface="Segoe UI Symbol" panose="020B0502040204020203" pitchFamily="34" charset="0"/>
              </a:rPr>
              <a:t>Třebíč</a:t>
            </a:r>
            <a:endParaRPr lang="en-GB" sz="1050" dirty="0">
              <a:latin typeface="Segoe UI Symbol" panose="020B0502040204020203" pitchFamily="34" charset="0"/>
              <a:ea typeface="Segoe UI Symbol" panose="020B0502040204020203" pitchFamily="34" charset="0"/>
            </a:endParaRPr>
          </a:p>
        </p:txBody>
      </p:sp>
      <p:sp>
        <p:nvSpPr>
          <p:cNvPr id="128" name="Rectangle 127">
            <a:extLst>
              <a:ext uri="{FF2B5EF4-FFF2-40B4-BE49-F238E27FC236}">
                <a16:creationId xmlns:a16="http://schemas.microsoft.com/office/drawing/2014/main" id="{468C2BC7-765B-47D5-8A36-3330060F48CE}"/>
              </a:ext>
            </a:extLst>
          </p:cNvPr>
          <p:cNvSpPr/>
          <p:nvPr/>
        </p:nvSpPr>
        <p:spPr>
          <a:xfrm>
            <a:off x="999370" y="1312259"/>
            <a:ext cx="1721611" cy="438582"/>
          </a:xfrm>
          <a:prstGeom prst="rect">
            <a:avLst/>
          </a:prstGeom>
        </p:spPr>
        <p:txBody>
          <a:bodyPr wrap="square">
            <a:spAutoFit/>
          </a:bodyPr>
          <a:lstStyle/>
          <a:p>
            <a:r>
              <a:rPr lang="en-GB" sz="1200" b="1" dirty="0" err="1">
                <a:latin typeface="Segoe UI Symbol" panose="020B0502040204020203" pitchFamily="34" charset="0"/>
                <a:ea typeface="Segoe UI Symbol" panose="020B0502040204020203" pitchFamily="34" charset="0"/>
              </a:rPr>
              <a:t>Parat</a:t>
            </a:r>
            <a:r>
              <a:rPr lang="en-GB" sz="1200" b="1" dirty="0">
                <a:latin typeface="Segoe UI Symbol" panose="020B0502040204020203" pitchFamily="34" charset="0"/>
                <a:ea typeface="Segoe UI Symbol" panose="020B0502040204020203" pitchFamily="34" charset="0"/>
              </a:rPr>
              <a:t> Halvorsen</a:t>
            </a:r>
          </a:p>
          <a:p>
            <a:r>
              <a:rPr lang="en-GB" sz="1050" dirty="0" err="1">
                <a:latin typeface="Segoe UI Symbol" panose="020B0502040204020203" pitchFamily="34" charset="0"/>
                <a:ea typeface="Segoe UI Symbol" panose="020B0502040204020203" pitchFamily="34" charset="0"/>
              </a:rPr>
              <a:t>Flekkefjord</a:t>
            </a:r>
            <a:endParaRPr lang="en-GB" sz="1050" dirty="0">
              <a:latin typeface="Segoe UI Symbol" panose="020B0502040204020203" pitchFamily="34" charset="0"/>
              <a:ea typeface="Segoe UI Symbol" panose="020B0502040204020203" pitchFamily="34" charset="0"/>
            </a:endParaRPr>
          </a:p>
        </p:txBody>
      </p:sp>
      <p:cxnSp>
        <p:nvCxnSpPr>
          <p:cNvPr id="129" name="Connecteur droit 128">
            <a:extLst>
              <a:ext uri="{FF2B5EF4-FFF2-40B4-BE49-F238E27FC236}">
                <a16:creationId xmlns:a16="http://schemas.microsoft.com/office/drawing/2014/main" id="{E083239B-6ECC-4FB4-BDE0-8C44331570B6}"/>
              </a:ext>
            </a:extLst>
          </p:cNvPr>
          <p:cNvCxnSpPr>
            <a:cxnSpLocks/>
            <a:stCxn id="123" idx="3"/>
            <a:endCxn id="254" idx="12"/>
          </p:cNvCxnSpPr>
          <p:nvPr/>
        </p:nvCxnSpPr>
        <p:spPr>
          <a:xfrm>
            <a:off x="3157049" y="1521419"/>
            <a:ext cx="2557492" cy="1707939"/>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sp>
        <p:nvSpPr>
          <p:cNvPr id="131" name="Ellipse 130">
            <a:extLst>
              <a:ext uri="{FF2B5EF4-FFF2-40B4-BE49-F238E27FC236}">
                <a16:creationId xmlns:a16="http://schemas.microsoft.com/office/drawing/2014/main" id="{42C6F5E9-7F1D-40F0-9E3F-E266E06AA501}"/>
              </a:ext>
            </a:extLst>
          </p:cNvPr>
          <p:cNvSpPr/>
          <p:nvPr/>
        </p:nvSpPr>
        <p:spPr>
          <a:xfrm>
            <a:off x="6359829" y="4508571"/>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33" name="Connecteur droit 132">
            <a:extLst>
              <a:ext uri="{FF2B5EF4-FFF2-40B4-BE49-F238E27FC236}">
                <a16:creationId xmlns:a16="http://schemas.microsoft.com/office/drawing/2014/main" id="{F7303575-69E3-4D09-90C2-D46CA55C1116}"/>
              </a:ext>
            </a:extLst>
          </p:cNvPr>
          <p:cNvCxnSpPr>
            <a:cxnSpLocks/>
            <a:stCxn id="124" idx="1"/>
            <a:endCxn id="131" idx="6"/>
          </p:cNvCxnSpPr>
          <p:nvPr/>
        </p:nvCxnSpPr>
        <p:spPr>
          <a:xfrm flipH="1">
            <a:off x="6431687" y="4508571"/>
            <a:ext cx="2186875" cy="34188"/>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54113B5A-6A2A-40F5-84A8-B495440BB5E7}"/>
              </a:ext>
            </a:extLst>
          </p:cNvPr>
          <p:cNvSpPr txBox="1"/>
          <p:nvPr/>
        </p:nvSpPr>
        <p:spPr>
          <a:xfrm>
            <a:off x="8438429" y="519935"/>
            <a:ext cx="1980435" cy="677108"/>
          </a:xfrm>
          <a:prstGeom prst="rect">
            <a:avLst/>
          </a:prstGeom>
          <a:noFill/>
        </p:spPr>
        <p:txBody>
          <a:bodyPr wrap="square" rtlCol="0">
            <a:spAutoFit/>
          </a:bodyPr>
          <a:lstStyle/>
          <a:p>
            <a:r>
              <a:rPr lang="en-GB" altLang="fr-FR" dirty="0">
                <a:solidFill>
                  <a:srgbClr val="60615F"/>
                </a:solidFill>
                <a:latin typeface="Segoe UI Black" panose="020B0A02040204020203" pitchFamily="34" charset="0"/>
                <a:ea typeface="Segoe UI Black" panose="020B0A02040204020203" pitchFamily="34" charset="0"/>
                <a:cs typeface="+mj-cs"/>
              </a:rPr>
              <a:t>4</a:t>
            </a:r>
            <a:r>
              <a:rPr lang="en-GB" altLang="fr-FR" sz="1800" dirty="0">
                <a:solidFill>
                  <a:srgbClr val="60615F"/>
                </a:solidFill>
                <a:latin typeface="Segoe UI Black" panose="020B0A02040204020203" pitchFamily="34" charset="0"/>
                <a:ea typeface="Segoe UI Black" panose="020B0A02040204020203" pitchFamily="34" charset="0"/>
                <a:cs typeface="+mj-cs"/>
              </a:rPr>
              <a:t> </a:t>
            </a:r>
            <a:r>
              <a:rPr lang="cs-CZ" altLang="fr-FR" sz="2000" dirty="0">
                <a:solidFill>
                  <a:srgbClr val="60615F"/>
                </a:solidFill>
                <a:latin typeface="Segoe UI Black" panose="020B0A02040204020203" pitchFamily="34" charset="0"/>
                <a:ea typeface="Segoe UI Black" panose="020B0A02040204020203" pitchFamily="34" charset="0"/>
                <a:cs typeface="+mj-cs"/>
              </a:rPr>
              <a:t>fabrike</a:t>
            </a:r>
            <a:endParaRPr lang="en-GB" altLang="fr-FR" sz="1800" dirty="0">
              <a:solidFill>
                <a:srgbClr val="60615F"/>
              </a:solidFill>
              <a:latin typeface="Segoe UI Black" panose="020B0A02040204020203" pitchFamily="34" charset="0"/>
              <a:ea typeface="Segoe UI Black" panose="020B0A02040204020203" pitchFamily="34" charset="0"/>
              <a:cs typeface="+mj-cs"/>
            </a:endParaRPr>
          </a:p>
          <a:p>
            <a:endParaRPr lang="fr-FR" dirty="0"/>
          </a:p>
        </p:txBody>
      </p:sp>
      <p:sp>
        <p:nvSpPr>
          <p:cNvPr id="193" name="ZoneTexte 192">
            <a:extLst>
              <a:ext uri="{FF2B5EF4-FFF2-40B4-BE49-F238E27FC236}">
                <a16:creationId xmlns:a16="http://schemas.microsoft.com/office/drawing/2014/main" id="{87CA82AA-B6E1-4E5D-BC07-F42F6CFF0D6E}"/>
              </a:ext>
            </a:extLst>
          </p:cNvPr>
          <p:cNvSpPr txBox="1"/>
          <p:nvPr/>
        </p:nvSpPr>
        <p:spPr>
          <a:xfrm>
            <a:off x="10622230" y="507070"/>
            <a:ext cx="1490382" cy="369332"/>
          </a:xfrm>
          <a:prstGeom prst="rect">
            <a:avLst/>
          </a:prstGeom>
          <a:noFill/>
        </p:spPr>
        <p:txBody>
          <a:bodyPr wrap="square">
            <a:spAutoFit/>
          </a:bodyPr>
          <a:lstStyle/>
          <a:p>
            <a:pPr>
              <a:lnSpc>
                <a:spcPct val="90000"/>
              </a:lnSpc>
              <a:spcBef>
                <a:spcPct val="0"/>
              </a:spcBef>
              <a:spcAft>
                <a:spcPts val="1200"/>
              </a:spcAft>
            </a:pPr>
            <a:r>
              <a:rPr lang="en-GB" altLang="fr-FR" sz="1800" dirty="0">
                <a:solidFill>
                  <a:srgbClr val="60615F"/>
                </a:solidFill>
                <a:latin typeface="Segoe UI Black" panose="020B0A02040204020203" pitchFamily="34" charset="0"/>
                <a:ea typeface="Segoe UI Black" panose="020B0A02040204020203" pitchFamily="34" charset="0"/>
                <a:cs typeface="+mj-cs"/>
              </a:rPr>
              <a:t>9 </a:t>
            </a:r>
            <a:r>
              <a:rPr lang="cs-CZ" altLang="fr-FR" sz="2000" dirty="0">
                <a:solidFill>
                  <a:srgbClr val="60615F"/>
                </a:solidFill>
                <a:latin typeface="Segoe UI Black" panose="020B0A02040204020203" pitchFamily="34" charset="0"/>
                <a:ea typeface="Segoe UI Black" panose="020B0A02040204020203" pitchFamily="34" charset="0"/>
                <a:cs typeface="+mj-cs"/>
              </a:rPr>
              <a:t>brendova</a:t>
            </a:r>
            <a:endParaRPr lang="en-GB" altLang="fr-FR" sz="2000" dirty="0">
              <a:solidFill>
                <a:srgbClr val="60615F"/>
              </a:solidFill>
              <a:latin typeface="Segoe UI Black" panose="020B0A02040204020203" pitchFamily="34" charset="0"/>
              <a:ea typeface="Segoe UI Black" panose="020B0A02040204020203" pitchFamily="34" charset="0"/>
              <a:cs typeface="+mj-cs"/>
            </a:endParaRPr>
          </a:p>
        </p:txBody>
      </p:sp>
      <p:pic>
        <p:nvPicPr>
          <p:cNvPr id="16" name="Image 15">
            <a:extLst>
              <a:ext uri="{FF2B5EF4-FFF2-40B4-BE49-F238E27FC236}">
                <a16:creationId xmlns:a16="http://schemas.microsoft.com/office/drawing/2014/main" id="{7383760D-3C5D-46FA-911B-F9DC914890F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92955" y="-43396"/>
            <a:ext cx="1603086" cy="1137097"/>
          </a:xfrm>
          <a:prstGeom prst="rect">
            <a:avLst/>
          </a:prstGeom>
        </p:spPr>
      </p:pic>
      <p:pic>
        <p:nvPicPr>
          <p:cNvPr id="18" name="Image 17">
            <a:extLst>
              <a:ext uri="{FF2B5EF4-FFF2-40B4-BE49-F238E27FC236}">
                <a16:creationId xmlns:a16="http://schemas.microsoft.com/office/drawing/2014/main" id="{FFA7D556-3185-4B44-83B8-05132FEEAEB3}"/>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412389" y="-36610"/>
            <a:ext cx="1421194" cy="1008077"/>
          </a:xfrm>
          <a:prstGeom prst="rect">
            <a:avLst/>
          </a:prstGeom>
        </p:spPr>
      </p:pic>
      <p:pic>
        <p:nvPicPr>
          <p:cNvPr id="20" name="Image 19">
            <a:extLst>
              <a:ext uri="{FF2B5EF4-FFF2-40B4-BE49-F238E27FC236}">
                <a16:creationId xmlns:a16="http://schemas.microsoft.com/office/drawing/2014/main" id="{ECE573DC-9397-4066-B217-B9DF017ADF5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692848" y="32791"/>
            <a:ext cx="1271766" cy="902085"/>
          </a:xfrm>
          <a:prstGeom prst="rect">
            <a:avLst/>
          </a:prstGeom>
        </p:spPr>
      </p:pic>
      <p:sp>
        <p:nvSpPr>
          <p:cNvPr id="126" name="Ellipse 125">
            <a:extLst>
              <a:ext uri="{FF2B5EF4-FFF2-40B4-BE49-F238E27FC236}">
                <a16:creationId xmlns:a16="http://schemas.microsoft.com/office/drawing/2014/main" id="{AE22973E-16AE-465C-8498-FE2F1107356D}"/>
              </a:ext>
            </a:extLst>
          </p:cNvPr>
          <p:cNvSpPr/>
          <p:nvPr/>
        </p:nvSpPr>
        <p:spPr>
          <a:xfrm>
            <a:off x="5623172" y="3150013"/>
            <a:ext cx="71858" cy="68376"/>
          </a:xfrm>
          <a:prstGeom prst="ellipse">
            <a:avLst/>
          </a:prstGeom>
          <a:solidFill>
            <a:srgbClr val="60615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cxnSp>
        <p:nvCxnSpPr>
          <p:cNvPr id="312" name="Connecteur droit 311">
            <a:extLst>
              <a:ext uri="{FF2B5EF4-FFF2-40B4-BE49-F238E27FC236}">
                <a16:creationId xmlns:a16="http://schemas.microsoft.com/office/drawing/2014/main" id="{B39D1737-9D99-4DC1-877E-DB50E2E4C9AB}"/>
              </a:ext>
            </a:extLst>
          </p:cNvPr>
          <p:cNvCxnSpPr>
            <a:cxnSpLocks/>
          </p:cNvCxnSpPr>
          <p:nvPr/>
        </p:nvCxnSpPr>
        <p:spPr>
          <a:xfrm>
            <a:off x="3237280" y="3921285"/>
            <a:ext cx="1607134" cy="749688"/>
          </a:xfrm>
          <a:prstGeom prst="line">
            <a:avLst/>
          </a:prstGeom>
          <a:ln>
            <a:solidFill>
              <a:srgbClr val="E8734E"/>
            </a:solidFill>
          </a:ln>
        </p:spPr>
        <p:style>
          <a:lnRef idx="1">
            <a:schemeClr val="accent1"/>
          </a:lnRef>
          <a:fillRef idx="0">
            <a:schemeClr val="accent1"/>
          </a:fillRef>
          <a:effectRef idx="0">
            <a:schemeClr val="accent1"/>
          </a:effectRef>
          <a:fontRef idx="minor">
            <a:schemeClr val="tx1"/>
          </a:fontRef>
        </p:style>
      </p:cxnSp>
      <p:sp>
        <p:nvSpPr>
          <p:cNvPr id="138" name="Forme libre : forme 137">
            <a:extLst>
              <a:ext uri="{FF2B5EF4-FFF2-40B4-BE49-F238E27FC236}">
                <a16:creationId xmlns:a16="http://schemas.microsoft.com/office/drawing/2014/main" id="{E5EC092F-DAB6-433E-A44F-4F249E8273D4}"/>
              </a:ext>
            </a:extLst>
          </p:cNvPr>
          <p:cNvSpPr/>
          <p:nvPr/>
        </p:nvSpPr>
        <p:spPr>
          <a:xfrm>
            <a:off x="5309417" y="3871268"/>
            <a:ext cx="206709" cy="247711"/>
          </a:xfrm>
          <a:custGeom>
            <a:avLst/>
            <a:gdLst>
              <a:gd name="connsiteX0" fmla="*/ 326015 w 652030"/>
              <a:gd name="connsiteY0" fmla="*/ 137694 h 786884"/>
              <a:gd name="connsiteX1" fmla="*/ 163516 w 652030"/>
              <a:gd name="connsiteY1" fmla="*/ 302446 h 786884"/>
              <a:gd name="connsiteX2" fmla="*/ 326015 w 652030"/>
              <a:gd name="connsiteY2" fmla="*/ 467198 h 786884"/>
              <a:gd name="connsiteX3" fmla="*/ 488514 w 652030"/>
              <a:gd name="connsiteY3" fmla="*/ 302446 h 786884"/>
              <a:gd name="connsiteX4" fmla="*/ 326015 w 652030"/>
              <a:gd name="connsiteY4" fmla="*/ 137694 h 786884"/>
              <a:gd name="connsiteX5" fmla="*/ 316771 w 652030"/>
              <a:gd name="connsiteY5" fmla="*/ 131 h 786884"/>
              <a:gd name="connsiteX6" fmla="*/ 549913 w 652030"/>
              <a:gd name="connsiteY6" fmla="*/ 102117 h 786884"/>
              <a:gd name="connsiteX7" fmla="*/ 549912 w 652030"/>
              <a:gd name="connsiteY7" fmla="*/ 102118 h 786884"/>
              <a:gd name="connsiteX8" fmla="*/ 562986 w 652030"/>
              <a:gd name="connsiteY8" fmla="*/ 562987 h 786884"/>
              <a:gd name="connsiteX9" fmla="*/ 339089 w 652030"/>
              <a:gd name="connsiteY9" fmla="*/ 786884 h 786884"/>
              <a:gd name="connsiteX10" fmla="*/ 102118 w 652030"/>
              <a:gd name="connsiteY10" fmla="*/ 549913 h 786884"/>
              <a:gd name="connsiteX11" fmla="*/ 89044 w 652030"/>
              <a:gd name="connsiteY11" fmla="*/ 89043 h 786884"/>
              <a:gd name="connsiteX12" fmla="*/ 316771 w 652030"/>
              <a:gd name="connsiteY12" fmla="*/ 131 h 78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030" h="786884">
                <a:moveTo>
                  <a:pt x="326015" y="137694"/>
                </a:moveTo>
                <a:cubicBezTo>
                  <a:pt x="236269" y="137694"/>
                  <a:pt x="163516" y="211456"/>
                  <a:pt x="163516" y="302446"/>
                </a:cubicBezTo>
                <a:cubicBezTo>
                  <a:pt x="163516" y="393436"/>
                  <a:pt x="236269" y="467198"/>
                  <a:pt x="326015" y="467198"/>
                </a:cubicBezTo>
                <a:cubicBezTo>
                  <a:pt x="415761" y="467198"/>
                  <a:pt x="488514" y="393436"/>
                  <a:pt x="488514" y="302446"/>
                </a:cubicBezTo>
                <a:cubicBezTo>
                  <a:pt x="488514" y="211456"/>
                  <a:pt x="415761" y="137694"/>
                  <a:pt x="326015" y="137694"/>
                </a:cubicBezTo>
                <a:close/>
                <a:moveTo>
                  <a:pt x="316771" y="131"/>
                </a:moveTo>
                <a:cubicBezTo>
                  <a:pt x="400172" y="2497"/>
                  <a:pt x="484475" y="36679"/>
                  <a:pt x="549913" y="102117"/>
                </a:cubicBezTo>
                <a:lnTo>
                  <a:pt x="549912" y="102118"/>
                </a:lnTo>
                <a:cubicBezTo>
                  <a:pt x="680788" y="232994"/>
                  <a:pt x="686641" y="439332"/>
                  <a:pt x="562986" y="562987"/>
                </a:cubicBezTo>
                <a:lnTo>
                  <a:pt x="339089" y="786884"/>
                </a:lnTo>
                <a:lnTo>
                  <a:pt x="102118" y="549913"/>
                </a:lnTo>
                <a:cubicBezTo>
                  <a:pt x="-28758" y="419037"/>
                  <a:pt x="-34611" y="212699"/>
                  <a:pt x="89044" y="89043"/>
                </a:cubicBezTo>
                <a:cubicBezTo>
                  <a:pt x="150872" y="27216"/>
                  <a:pt x="233370" y="-2235"/>
                  <a:pt x="316771" y="131"/>
                </a:cubicBezTo>
                <a:close/>
              </a:path>
            </a:pathLst>
          </a:custGeom>
          <a:gradFill>
            <a:gsLst>
              <a:gs pos="0">
                <a:schemeClr val="accent1">
                  <a:lumMod val="5000"/>
                  <a:lumOff val="95000"/>
                </a:schemeClr>
              </a:gs>
              <a:gs pos="50000">
                <a:schemeClr val="accent1">
                  <a:lumMod val="45000"/>
                  <a:lumOff val="55000"/>
                </a:schemeClr>
              </a:gs>
              <a:gs pos="100000">
                <a:schemeClr val="accent1">
                  <a:lumMod val="60000"/>
                  <a:lumOff val="40000"/>
                </a:schemeClr>
              </a:gs>
            </a:gsLst>
            <a:lin ang="5400000" scaled="1"/>
          </a:gradFill>
          <a:ln w="9525">
            <a:noFill/>
          </a:ln>
          <a:scene3d>
            <a:camera prst="orthographicFront">
              <a:rot lat="900000" lon="20700000" rev="0"/>
            </a:camera>
            <a:lightRig rig="threePt" dir="t"/>
          </a:scene3d>
          <a:sp3d extrusionH="50800">
            <a:bevelT/>
          </a:sp3d>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fr-FR" sz="1000" kern="0" dirty="0" err="1">
              <a:solidFill>
                <a:schemeClr val="tx1"/>
              </a:solidFill>
            </a:endParaRPr>
          </a:p>
        </p:txBody>
      </p:sp>
    </p:spTree>
    <p:extLst>
      <p:ext uri="{BB962C8B-B14F-4D97-AF65-F5344CB8AC3E}">
        <p14:creationId xmlns:p14="http://schemas.microsoft.com/office/powerpoint/2010/main" val="2285308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 70">
            <a:hlinkClick r:id="rId3" action="ppaction://hlinksldjump"/>
            <a:extLst>
              <a:ext uri="{FF2B5EF4-FFF2-40B4-BE49-F238E27FC236}">
                <a16:creationId xmlns:a16="http://schemas.microsoft.com/office/drawing/2014/main" id="{88353329-81DC-4C97-A156-8994F7BB8C6C}"/>
              </a:ext>
            </a:extLst>
          </p:cNvPr>
          <p:cNvPicPr>
            <a:picLocks noChangeAspect="1"/>
          </p:cNvPicPr>
          <p:nvPr/>
        </p:nvPicPr>
        <p:blipFill rotWithShape="1">
          <a:blip r:embed="rId4" cstate="screen">
            <a:alphaModFix/>
            <a:extLst>
              <a:ext uri="{28A0092B-C50C-407E-A947-70E740481C1C}">
                <a14:useLocalDpi xmlns:a14="http://schemas.microsoft.com/office/drawing/2010/main" val="0"/>
              </a:ext>
            </a:extLst>
          </a:blip>
          <a:srcRect b="-99"/>
          <a:stretch/>
        </p:blipFill>
        <p:spPr>
          <a:xfrm>
            <a:off x="2930736" y="4236127"/>
            <a:ext cx="1294655" cy="1800000"/>
          </a:xfrm>
          <a:prstGeom prst="rect">
            <a:avLst/>
          </a:prstGeom>
          <a:effectLst>
            <a:outerShdw blurRad="292100" dist="139700" dir="2700000" algn="ctr" rotWithShape="0">
              <a:schemeClr val="tx1">
                <a:alpha val="65000"/>
              </a:schemeClr>
            </a:outerShdw>
          </a:effectLst>
        </p:spPr>
      </p:pic>
      <p:pic>
        <p:nvPicPr>
          <p:cNvPr id="72" name="Image 71">
            <a:hlinkClick r:id="rId5" action="ppaction://hlinksldjump"/>
            <a:extLst>
              <a:ext uri="{FF2B5EF4-FFF2-40B4-BE49-F238E27FC236}">
                <a16:creationId xmlns:a16="http://schemas.microsoft.com/office/drawing/2014/main" id="{D97CAFFA-A8C4-4C03-BBAB-834456DCD04E}"/>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a:stretch/>
        </p:blipFill>
        <p:spPr>
          <a:xfrm>
            <a:off x="4485675" y="4236127"/>
            <a:ext cx="1294655" cy="1800000"/>
          </a:xfrm>
          <a:prstGeom prst="rect">
            <a:avLst/>
          </a:prstGeom>
          <a:effectLst>
            <a:outerShdw blurRad="292100" dist="139700" dir="2700000" algn="ctr" rotWithShape="0">
              <a:schemeClr val="tx1">
                <a:alpha val="65000"/>
              </a:schemeClr>
            </a:outerShdw>
          </a:effectLst>
        </p:spPr>
      </p:pic>
      <p:pic>
        <p:nvPicPr>
          <p:cNvPr id="73" name="Image 72">
            <a:hlinkClick r:id="rId7" action="ppaction://hlinksldjump"/>
            <a:extLst>
              <a:ext uri="{FF2B5EF4-FFF2-40B4-BE49-F238E27FC236}">
                <a16:creationId xmlns:a16="http://schemas.microsoft.com/office/drawing/2014/main" id="{1105BD7E-9076-4526-B5AC-81B380224B9C}"/>
              </a:ext>
            </a:extLst>
          </p:cNvPr>
          <p:cNvPicPr>
            <a:picLocks noChangeAspect="1"/>
          </p:cNvPicPr>
          <p:nvPr/>
        </p:nvPicPr>
        <p:blipFill rotWithShape="1">
          <a:blip r:embed="rId8" cstate="screen">
            <a:alphaModFix/>
            <a:extLst>
              <a:ext uri="{28A0092B-C50C-407E-A947-70E740481C1C}">
                <a14:useLocalDpi xmlns:a14="http://schemas.microsoft.com/office/drawing/2010/main" val="0"/>
              </a:ext>
            </a:extLst>
          </a:blip>
          <a:srcRect/>
          <a:stretch/>
        </p:blipFill>
        <p:spPr>
          <a:xfrm>
            <a:off x="7596299" y="4237643"/>
            <a:ext cx="1294656" cy="1798484"/>
          </a:xfrm>
          <a:prstGeom prst="rect">
            <a:avLst/>
          </a:prstGeom>
          <a:effectLst>
            <a:outerShdw blurRad="292100" dist="139700" dir="2700000" algn="ctr" rotWithShape="0">
              <a:schemeClr val="tx1">
                <a:alpha val="65000"/>
              </a:schemeClr>
            </a:outerShdw>
          </a:effectLst>
        </p:spPr>
      </p:pic>
      <p:pic>
        <p:nvPicPr>
          <p:cNvPr id="74" name="Image 73">
            <a:hlinkClick r:id="rId9" action="ppaction://hlinksldjump"/>
            <a:extLst>
              <a:ext uri="{FF2B5EF4-FFF2-40B4-BE49-F238E27FC236}">
                <a16:creationId xmlns:a16="http://schemas.microsoft.com/office/drawing/2014/main" id="{40B10DF8-48A7-489B-A8B6-B185504719FC}"/>
              </a:ext>
            </a:extLst>
          </p:cNvPr>
          <p:cNvPicPr>
            <a:picLocks noChangeAspect="1"/>
          </p:cNvPicPr>
          <p:nvPr/>
        </p:nvPicPr>
        <p:blipFill rotWithShape="1">
          <a:blip r:embed="rId10" cstate="screen">
            <a:alphaModFix/>
            <a:extLst>
              <a:ext uri="{28A0092B-C50C-407E-A947-70E740481C1C}">
                <a14:useLocalDpi xmlns:a14="http://schemas.microsoft.com/office/drawing/2010/main" val="0"/>
              </a:ext>
            </a:extLst>
          </a:blip>
          <a:srcRect/>
          <a:stretch/>
        </p:blipFill>
        <p:spPr>
          <a:xfrm>
            <a:off x="9151239" y="4236127"/>
            <a:ext cx="1294655" cy="1800000"/>
          </a:xfrm>
          <a:prstGeom prst="rect">
            <a:avLst/>
          </a:prstGeom>
          <a:effectLst>
            <a:outerShdw blurRad="292100" dist="139700" dir="2700000" algn="ctr" rotWithShape="0">
              <a:schemeClr val="tx1">
                <a:alpha val="65000"/>
              </a:schemeClr>
            </a:outerShdw>
          </a:effectLst>
        </p:spPr>
      </p:pic>
      <p:pic>
        <p:nvPicPr>
          <p:cNvPr id="76" name="Image 75">
            <a:hlinkClick r:id="rId11" action="ppaction://hlinksldjump"/>
            <a:extLst>
              <a:ext uri="{FF2B5EF4-FFF2-40B4-BE49-F238E27FC236}">
                <a16:creationId xmlns:a16="http://schemas.microsoft.com/office/drawing/2014/main" id="{1856472E-F624-4B15-BC14-08ABA757BEB3}"/>
              </a:ext>
            </a:extLst>
          </p:cNvPr>
          <p:cNvPicPr>
            <a:picLocks noChangeAspect="1"/>
          </p:cNvPicPr>
          <p:nvPr/>
        </p:nvPicPr>
        <p:blipFill rotWithShape="1">
          <a:blip r:embed="rId12" cstate="screen">
            <a:alphaModFix/>
            <a:extLst>
              <a:ext uri="{28A0092B-C50C-407E-A947-70E740481C1C}">
                <a14:useLocalDpi xmlns:a14="http://schemas.microsoft.com/office/drawing/2010/main" val="0"/>
              </a:ext>
            </a:extLst>
          </a:blip>
          <a:srcRect/>
          <a:stretch/>
        </p:blipFill>
        <p:spPr>
          <a:xfrm>
            <a:off x="6040614" y="4235921"/>
            <a:ext cx="1295401" cy="1800206"/>
          </a:xfrm>
          <a:prstGeom prst="rect">
            <a:avLst/>
          </a:prstGeom>
          <a:effectLst>
            <a:outerShdw blurRad="292100" dist="139700" dir="2700000" algn="ctr" rotWithShape="0">
              <a:schemeClr val="tx1">
                <a:alpha val="65000"/>
              </a:schemeClr>
            </a:outerShdw>
          </a:effectLst>
        </p:spPr>
      </p:pic>
      <p:pic>
        <p:nvPicPr>
          <p:cNvPr id="70" name="Image 69">
            <a:hlinkClick r:id="rId13" action="ppaction://hlinksldjump"/>
            <a:extLst>
              <a:ext uri="{FF2B5EF4-FFF2-40B4-BE49-F238E27FC236}">
                <a16:creationId xmlns:a16="http://schemas.microsoft.com/office/drawing/2014/main" id="{B2D2CA89-46D5-4C82-B19F-90F8CB856D4D}"/>
              </a:ext>
            </a:extLst>
          </p:cNvPr>
          <p:cNvPicPr>
            <a:picLocks noChangeAspect="1"/>
          </p:cNvPicPr>
          <p:nvPr/>
        </p:nvPicPr>
        <p:blipFill rotWithShape="1">
          <a:blip r:embed="rId14" cstate="screen">
            <a:alphaModFix/>
            <a:extLst>
              <a:ext uri="{28A0092B-C50C-407E-A947-70E740481C1C}">
                <a14:useLocalDpi xmlns:a14="http://schemas.microsoft.com/office/drawing/2010/main" val="0"/>
              </a:ext>
            </a:extLst>
          </a:blip>
          <a:srcRect/>
          <a:stretch/>
        </p:blipFill>
        <p:spPr>
          <a:xfrm>
            <a:off x="7596395" y="1615252"/>
            <a:ext cx="1295401" cy="1800000"/>
          </a:xfrm>
          <a:prstGeom prst="rect">
            <a:avLst/>
          </a:prstGeom>
          <a:effectLst>
            <a:outerShdw blurRad="292100" dist="139700" dir="2700000" algn="ctr" rotWithShape="0">
              <a:schemeClr val="tx1">
                <a:alpha val="65000"/>
              </a:schemeClr>
            </a:outerShdw>
          </a:effectLst>
        </p:spPr>
      </p:pic>
      <p:sp>
        <p:nvSpPr>
          <p:cNvPr id="2" name="Titre 1">
            <a:extLst>
              <a:ext uri="{FF2B5EF4-FFF2-40B4-BE49-F238E27FC236}">
                <a16:creationId xmlns:a16="http://schemas.microsoft.com/office/drawing/2014/main" id="{574B6B6D-DA20-48F4-A38F-CD06F8495A88}"/>
              </a:ext>
            </a:extLst>
          </p:cNvPr>
          <p:cNvSpPr>
            <a:spLocks noGrp="1"/>
          </p:cNvSpPr>
          <p:nvPr>
            <p:ph type="title"/>
          </p:nvPr>
        </p:nvSpPr>
        <p:spPr>
          <a:xfrm>
            <a:off x="2970069" y="278508"/>
            <a:ext cx="8528853" cy="764704"/>
          </a:xfrm>
        </p:spPr>
        <p:txBody>
          <a:bodyPr/>
          <a:lstStyle/>
          <a:p>
            <a:pPr algn="ctr"/>
            <a:r>
              <a:rPr lang="cs-CZ" dirty="0"/>
              <a:t>Portfolio </a:t>
            </a:r>
            <a:r>
              <a:rPr lang="cs-CZ" dirty="0" err="1"/>
              <a:t>Babcock</a:t>
            </a:r>
            <a:r>
              <a:rPr lang="cs-CZ" dirty="0"/>
              <a:t> </a:t>
            </a:r>
            <a:r>
              <a:rPr lang="cs-CZ" dirty="0" err="1"/>
              <a:t>Wanson</a:t>
            </a:r>
            <a:endParaRPr lang="fr-FR" dirty="0"/>
          </a:p>
        </p:txBody>
      </p:sp>
      <p:sp>
        <p:nvSpPr>
          <p:cNvPr id="65" name="Rectangle 64">
            <a:extLst>
              <a:ext uri="{FF2B5EF4-FFF2-40B4-BE49-F238E27FC236}">
                <a16:creationId xmlns:a16="http://schemas.microsoft.com/office/drawing/2014/main" id="{C11752B5-C441-4EA5-BAF3-536EF2DBBB3B}"/>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lt1"/>
              </a:solidFill>
            </a:endParaRPr>
          </a:p>
        </p:txBody>
      </p:sp>
      <p:sp>
        <p:nvSpPr>
          <p:cNvPr id="48" name="Espace réservé du contenu 3">
            <a:extLst>
              <a:ext uri="{FF2B5EF4-FFF2-40B4-BE49-F238E27FC236}">
                <a16:creationId xmlns:a16="http://schemas.microsoft.com/office/drawing/2014/main" id="{43E02E99-C1DC-4482-A0CE-42AB24B8DCBF}"/>
              </a:ext>
            </a:extLst>
          </p:cNvPr>
          <p:cNvSpPr txBox="1">
            <a:spLocks/>
          </p:cNvSpPr>
          <p:nvPr/>
        </p:nvSpPr>
        <p:spPr>
          <a:xfrm>
            <a:off x="3108807" y="1145948"/>
            <a:ext cx="2828421" cy="461712"/>
          </a:xfrm>
          <a:prstGeom prst="rect">
            <a:avLst/>
          </a:prstGeom>
        </p:spPr>
        <p:txBody>
          <a:bodyPr lIns="0"/>
          <a:lstStyle>
            <a:defPPr>
              <a:defRPr lang="fr-FR"/>
            </a:defPPr>
            <a:lvl1pPr indent="0">
              <a:lnSpc>
                <a:spcPct val="90000"/>
              </a:lnSpc>
              <a:spcBef>
                <a:spcPts val="1000"/>
              </a:spcBef>
              <a:buFont typeface="Arial" panose="020B0604020202020204" pitchFamily="34" charset="0"/>
              <a:buNone/>
              <a:defRPr sz="2400">
                <a:solidFill>
                  <a:srgbClr val="0098DC"/>
                </a:solidFill>
                <a:latin typeface="Segoe UI Black" panose="020B0A02040204020203" pitchFamily="34" charset="0"/>
                <a:ea typeface="Segoe UI Black" panose="020B0A02040204020203"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cs-CZ" sz="2000" dirty="0">
                <a:solidFill>
                  <a:srgbClr val="E8734E"/>
                </a:solidFill>
              </a:rPr>
              <a:t>NAŠI PROIZVODI</a:t>
            </a:r>
            <a:endParaRPr lang="fr-FR" sz="2000" dirty="0">
              <a:solidFill>
                <a:srgbClr val="E8734E"/>
              </a:solidFill>
            </a:endParaRPr>
          </a:p>
        </p:txBody>
      </p:sp>
      <p:sp>
        <p:nvSpPr>
          <p:cNvPr id="49" name="Espace réservé du contenu 3">
            <a:extLst>
              <a:ext uri="{FF2B5EF4-FFF2-40B4-BE49-F238E27FC236}">
                <a16:creationId xmlns:a16="http://schemas.microsoft.com/office/drawing/2014/main" id="{B8B99B06-1E69-4B19-889D-F36D680D4996}"/>
              </a:ext>
            </a:extLst>
          </p:cNvPr>
          <p:cNvSpPr txBox="1">
            <a:spLocks/>
          </p:cNvSpPr>
          <p:nvPr/>
        </p:nvSpPr>
        <p:spPr>
          <a:xfrm>
            <a:off x="3114454" y="3829056"/>
            <a:ext cx="2975139" cy="461712"/>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sz="2000" dirty="0">
                <a:solidFill>
                  <a:srgbClr val="0098DC"/>
                </a:solidFill>
                <a:latin typeface="Segoe UI Black" panose="020B0A02040204020203" pitchFamily="34" charset="0"/>
                <a:ea typeface="Segoe UI Black" panose="020B0A02040204020203" pitchFamily="34" charset="0"/>
                <a:cs typeface="Arial" panose="020B0604020202020204" pitchFamily="34" charset="0"/>
              </a:rPr>
              <a:t>NAŠE USLUGE</a:t>
            </a:r>
            <a:endParaRPr lang="fr-FR" sz="2000" dirty="0">
              <a:solidFill>
                <a:srgbClr val="0098DC"/>
              </a:solidFill>
              <a:latin typeface="Segoe UI Black" panose="020B0A02040204020203" pitchFamily="34" charset="0"/>
              <a:ea typeface="Segoe UI Black" panose="020B0A02040204020203" pitchFamily="34" charset="0"/>
              <a:cs typeface="Arial" panose="020B0604020202020204" pitchFamily="34" charset="0"/>
            </a:endParaRPr>
          </a:p>
        </p:txBody>
      </p:sp>
      <p:grpSp>
        <p:nvGrpSpPr>
          <p:cNvPr id="143" name="Groupe 142">
            <a:extLst>
              <a:ext uri="{FF2B5EF4-FFF2-40B4-BE49-F238E27FC236}">
                <a16:creationId xmlns:a16="http://schemas.microsoft.com/office/drawing/2014/main" id="{B53AFC78-5A58-43F3-9905-FADF01B3860C}"/>
              </a:ext>
            </a:extLst>
          </p:cNvPr>
          <p:cNvGrpSpPr/>
          <p:nvPr/>
        </p:nvGrpSpPr>
        <p:grpSpPr>
          <a:xfrm>
            <a:off x="0" y="1"/>
            <a:ext cx="12192000" cy="61913"/>
            <a:chOff x="0" y="0"/>
            <a:chExt cx="9906000" cy="45719"/>
          </a:xfrm>
        </p:grpSpPr>
        <p:sp>
          <p:nvSpPr>
            <p:cNvPr id="144" name="Rectangle 143">
              <a:extLst>
                <a:ext uri="{FF2B5EF4-FFF2-40B4-BE49-F238E27FC236}">
                  <a16:creationId xmlns:a16="http://schemas.microsoft.com/office/drawing/2014/main" id="{BDA0391F-DAF1-41F4-BA36-7B9A96F1BA47}"/>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45" name="Rectangle 144">
              <a:extLst>
                <a:ext uri="{FF2B5EF4-FFF2-40B4-BE49-F238E27FC236}">
                  <a16:creationId xmlns:a16="http://schemas.microsoft.com/office/drawing/2014/main" id="{86E6E4FD-581C-49DF-A629-3EAB3EF796C2}"/>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46" name="Rectangle 145">
              <a:extLst>
                <a:ext uri="{FF2B5EF4-FFF2-40B4-BE49-F238E27FC236}">
                  <a16:creationId xmlns:a16="http://schemas.microsoft.com/office/drawing/2014/main" id="{EA7BE3E4-B8E3-44C5-95D6-87419736C6DD}"/>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47" name="Rectangle 146">
              <a:extLst>
                <a:ext uri="{FF2B5EF4-FFF2-40B4-BE49-F238E27FC236}">
                  <a16:creationId xmlns:a16="http://schemas.microsoft.com/office/drawing/2014/main" id="{1246B8EA-9563-4EDD-A190-7DDAA145E6DF}"/>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148" name="Groupe 147">
            <a:extLst>
              <a:ext uri="{FF2B5EF4-FFF2-40B4-BE49-F238E27FC236}">
                <a16:creationId xmlns:a16="http://schemas.microsoft.com/office/drawing/2014/main" id="{76A2AA40-B955-47E5-AC93-C455BAEAE55D}"/>
              </a:ext>
            </a:extLst>
          </p:cNvPr>
          <p:cNvGrpSpPr/>
          <p:nvPr/>
        </p:nvGrpSpPr>
        <p:grpSpPr>
          <a:xfrm>
            <a:off x="0" y="6796088"/>
            <a:ext cx="12192000" cy="61913"/>
            <a:chOff x="0" y="0"/>
            <a:chExt cx="9906000" cy="45719"/>
          </a:xfrm>
        </p:grpSpPr>
        <p:sp>
          <p:nvSpPr>
            <p:cNvPr id="149" name="Rectangle 148">
              <a:extLst>
                <a:ext uri="{FF2B5EF4-FFF2-40B4-BE49-F238E27FC236}">
                  <a16:creationId xmlns:a16="http://schemas.microsoft.com/office/drawing/2014/main" id="{E30E2439-62BF-4C83-B412-874E732CA5C4}"/>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50" name="Rectangle 149">
              <a:extLst>
                <a:ext uri="{FF2B5EF4-FFF2-40B4-BE49-F238E27FC236}">
                  <a16:creationId xmlns:a16="http://schemas.microsoft.com/office/drawing/2014/main" id="{7B2C3470-FF3E-470F-BC91-D54116BA75A0}"/>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51" name="Rectangle 150">
              <a:extLst>
                <a:ext uri="{FF2B5EF4-FFF2-40B4-BE49-F238E27FC236}">
                  <a16:creationId xmlns:a16="http://schemas.microsoft.com/office/drawing/2014/main" id="{1BE6DB6F-552A-4F3E-A1A8-F67A531BDF41}"/>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152" name="Rectangle 151">
              <a:extLst>
                <a:ext uri="{FF2B5EF4-FFF2-40B4-BE49-F238E27FC236}">
                  <a16:creationId xmlns:a16="http://schemas.microsoft.com/office/drawing/2014/main" id="{0BE2C5CE-7B5C-4E58-B6F7-2B9178A4BA75}"/>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sp>
        <p:nvSpPr>
          <p:cNvPr id="109" name="Rectangle 108">
            <a:hlinkClick r:id="rId15" action="ppaction://hlinksldjump"/>
            <a:extLst>
              <a:ext uri="{FF2B5EF4-FFF2-40B4-BE49-F238E27FC236}">
                <a16:creationId xmlns:a16="http://schemas.microsoft.com/office/drawing/2014/main" id="{63B8AA56-95F2-40C1-A23C-7475C52B420E}"/>
              </a:ext>
            </a:extLst>
          </p:cNvPr>
          <p:cNvSpPr/>
          <p:nvPr/>
        </p:nvSpPr>
        <p:spPr>
          <a:xfrm>
            <a:off x="3308597" y="3452647"/>
            <a:ext cx="538929" cy="246221"/>
          </a:xfrm>
          <a:prstGeom prst="rect">
            <a:avLst/>
          </a:prstGeom>
        </p:spPr>
        <p:txBody>
          <a:bodyPr wrap="none">
            <a:spAutoFit/>
          </a:bodyPr>
          <a:lstStyle/>
          <a:p>
            <a:pPr algn="ctr"/>
            <a:r>
              <a:rPr lang="cs-CZ" sz="1000" b="1" dirty="0">
                <a:solidFill>
                  <a:srgbClr val="E8734E"/>
                </a:solidFill>
                <a:latin typeface="Arial Narrow" panose="020B0606020202030204" pitchFamily="34" charset="0"/>
              </a:rPr>
              <a:t>Kotlovi</a:t>
            </a:r>
            <a:endParaRPr lang="pt-BR" sz="1000" b="1" dirty="0">
              <a:solidFill>
                <a:srgbClr val="E8734E"/>
              </a:solidFill>
              <a:latin typeface="Arial Narrow" panose="020B0606020202030204" pitchFamily="34" charset="0"/>
            </a:endParaRPr>
          </a:p>
        </p:txBody>
      </p:sp>
      <p:sp>
        <p:nvSpPr>
          <p:cNvPr id="110" name="Rectangle 109">
            <a:hlinkClick r:id="rId16" action="ppaction://hlinksldjump"/>
            <a:extLst>
              <a:ext uri="{FF2B5EF4-FFF2-40B4-BE49-F238E27FC236}">
                <a16:creationId xmlns:a16="http://schemas.microsoft.com/office/drawing/2014/main" id="{89E4B351-5618-4102-97E9-6D10497990ED}"/>
              </a:ext>
            </a:extLst>
          </p:cNvPr>
          <p:cNvSpPr/>
          <p:nvPr/>
        </p:nvSpPr>
        <p:spPr>
          <a:xfrm>
            <a:off x="4808979" y="3452647"/>
            <a:ext cx="644728" cy="246221"/>
          </a:xfrm>
          <a:prstGeom prst="rect">
            <a:avLst/>
          </a:prstGeom>
        </p:spPr>
        <p:txBody>
          <a:bodyPr wrap="none">
            <a:spAutoFit/>
          </a:bodyPr>
          <a:lstStyle/>
          <a:p>
            <a:pPr algn="ctr"/>
            <a:r>
              <a:rPr lang="cs-CZ" sz="1000" b="1" dirty="0">
                <a:solidFill>
                  <a:srgbClr val="E8734E"/>
                </a:solidFill>
                <a:latin typeface="Arial Narrow" panose="020B0606020202030204" pitchFamily="34" charset="0"/>
              </a:rPr>
              <a:t>Gorionici</a:t>
            </a:r>
            <a:endParaRPr lang="pt-BR" sz="1000" b="1" dirty="0">
              <a:solidFill>
                <a:srgbClr val="E8734E"/>
              </a:solidFill>
              <a:latin typeface="Arial Narrow" panose="020B0606020202030204" pitchFamily="34" charset="0"/>
            </a:endParaRPr>
          </a:p>
        </p:txBody>
      </p:sp>
      <p:sp>
        <p:nvSpPr>
          <p:cNvPr id="111" name="Rectangle 110">
            <a:hlinkClick r:id="rId17" action="ppaction://hlinksldjump"/>
            <a:extLst>
              <a:ext uri="{FF2B5EF4-FFF2-40B4-BE49-F238E27FC236}">
                <a16:creationId xmlns:a16="http://schemas.microsoft.com/office/drawing/2014/main" id="{589069CB-8261-47B9-86B9-A146D443D7E7}"/>
              </a:ext>
            </a:extLst>
          </p:cNvPr>
          <p:cNvSpPr/>
          <p:nvPr/>
        </p:nvSpPr>
        <p:spPr>
          <a:xfrm>
            <a:off x="5865666" y="3452647"/>
            <a:ext cx="1645001" cy="246221"/>
          </a:xfrm>
          <a:prstGeom prst="rect">
            <a:avLst/>
          </a:prstGeom>
        </p:spPr>
        <p:txBody>
          <a:bodyPr wrap="none">
            <a:spAutoFit/>
          </a:bodyPr>
          <a:lstStyle/>
          <a:p>
            <a:pPr algn="ctr"/>
            <a:r>
              <a:rPr lang="cs-CZ" sz="1000" b="1" dirty="0">
                <a:solidFill>
                  <a:srgbClr val="E8734E"/>
                </a:solidFill>
                <a:latin typeface="Arial Narrow" panose="020B0606020202030204" pitchFamily="34" charset="0"/>
              </a:rPr>
              <a:t>Postrojenja za preradu vode</a:t>
            </a:r>
            <a:endParaRPr lang="pt-BR" sz="1000" b="1" dirty="0">
              <a:solidFill>
                <a:srgbClr val="E8734E"/>
              </a:solidFill>
              <a:latin typeface="Arial Narrow" panose="020B0606020202030204" pitchFamily="34" charset="0"/>
            </a:endParaRPr>
          </a:p>
        </p:txBody>
      </p:sp>
      <p:sp>
        <p:nvSpPr>
          <p:cNvPr id="112" name="Rectangle 111">
            <a:hlinkClick r:id="rId13" action="ppaction://hlinksldjump"/>
            <a:extLst>
              <a:ext uri="{FF2B5EF4-FFF2-40B4-BE49-F238E27FC236}">
                <a16:creationId xmlns:a16="http://schemas.microsoft.com/office/drawing/2014/main" id="{DC6C24AC-6ECD-47F5-B527-831D29AC883A}"/>
              </a:ext>
            </a:extLst>
          </p:cNvPr>
          <p:cNvSpPr/>
          <p:nvPr/>
        </p:nvSpPr>
        <p:spPr>
          <a:xfrm>
            <a:off x="7726275" y="3452647"/>
            <a:ext cx="1034259" cy="246221"/>
          </a:xfrm>
          <a:prstGeom prst="rect">
            <a:avLst/>
          </a:prstGeom>
        </p:spPr>
        <p:txBody>
          <a:bodyPr wrap="none">
            <a:spAutoFit/>
          </a:bodyPr>
          <a:lstStyle/>
          <a:p>
            <a:pPr algn="ctr"/>
            <a:r>
              <a:rPr lang="cs-CZ" sz="1000" b="1" dirty="0">
                <a:solidFill>
                  <a:srgbClr val="E8734E"/>
                </a:solidFill>
                <a:latin typeface="Arial Narrow" panose="020B0606020202030204" pitchFamily="34" charset="0"/>
              </a:rPr>
              <a:t>Procesna toplota</a:t>
            </a:r>
            <a:endParaRPr lang="pt-BR" sz="1000" b="1" dirty="0">
              <a:solidFill>
                <a:srgbClr val="E8734E"/>
              </a:solidFill>
              <a:latin typeface="Arial Narrow" panose="020B0606020202030204" pitchFamily="34" charset="0"/>
            </a:endParaRPr>
          </a:p>
        </p:txBody>
      </p:sp>
      <p:sp>
        <p:nvSpPr>
          <p:cNvPr id="113" name="Rectangle 112">
            <a:hlinkClick r:id="rId18" action="ppaction://hlinksldjump"/>
            <a:extLst>
              <a:ext uri="{FF2B5EF4-FFF2-40B4-BE49-F238E27FC236}">
                <a16:creationId xmlns:a16="http://schemas.microsoft.com/office/drawing/2014/main" id="{53E079A4-113E-40BD-B08F-666170C29B73}"/>
              </a:ext>
            </a:extLst>
          </p:cNvPr>
          <p:cNvSpPr/>
          <p:nvPr/>
        </p:nvSpPr>
        <p:spPr>
          <a:xfrm>
            <a:off x="10641183" y="3397156"/>
            <a:ext cx="1425388" cy="553998"/>
          </a:xfrm>
          <a:prstGeom prst="rect">
            <a:avLst/>
          </a:prstGeom>
        </p:spPr>
        <p:txBody>
          <a:bodyPr wrap="square">
            <a:spAutoFit/>
          </a:bodyPr>
          <a:lstStyle/>
          <a:p>
            <a:pPr algn="ctr"/>
            <a:r>
              <a:rPr lang="pt-BR" sz="1000" b="1" dirty="0">
                <a:solidFill>
                  <a:srgbClr val="E8734E"/>
                </a:solidFill>
                <a:latin typeface="Arial Narrow" panose="020B0606020202030204" pitchFamily="34" charset="0"/>
              </a:rPr>
              <a:t>VOC </a:t>
            </a:r>
            <a:r>
              <a:rPr lang="sr-Latn-RS" sz="1000" b="1" dirty="0">
                <a:solidFill>
                  <a:srgbClr val="E8734E"/>
                </a:solidFill>
                <a:latin typeface="Arial Narrow" panose="020B0606020202030204" pitchFamily="34" charset="0"/>
              </a:rPr>
              <a:t>i razređivači</a:t>
            </a:r>
            <a:br>
              <a:rPr lang="cs-CZ" sz="1000" b="1" dirty="0">
                <a:solidFill>
                  <a:srgbClr val="E8734E"/>
                </a:solidFill>
                <a:latin typeface="Arial Narrow" panose="020B0606020202030204" pitchFamily="34" charset="0"/>
              </a:rPr>
            </a:br>
            <a:r>
              <a:rPr lang="cs-CZ" sz="1000" b="1" dirty="0">
                <a:solidFill>
                  <a:srgbClr val="E8734E"/>
                </a:solidFill>
                <a:latin typeface="Arial Narrow" panose="020B0606020202030204" pitchFamily="34" charset="0"/>
              </a:rPr>
              <a:t>rešenja </a:t>
            </a:r>
            <a:br>
              <a:rPr lang="cs-CZ" sz="1000" b="1" dirty="0">
                <a:solidFill>
                  <a:srgbClr val="E8734E"/>
                </a:solidFill>
                <a:latin typeface="Arial Narrow" panose="020B0606020202030204" pitchFamily="34" charset="0"/>
              </a:rPr>
            </a:br>
            <a:r>
              <a:rPr lang="cs-CZ" sz="1000" b="1" dirty="0">
                <a:solidFill>
                  <a:srgbClr val="E8734E"/>
                </a:solidFill>
                <a:latin typeface="Arial Narrow" panose="020B0606020202030204" pitchFamily="34" charset="0"/>
              </a:rPr>
              <a:t>za životnu sredinu</a:t>
            </a:r>
            <a:endParaRPr lang="pt-BR" sz="1000" b="1" dirty="0">
              <a:solidFill>
                <a:srgbClr val="E8734E"/>
              </a:solidFill>
              <a:latin typeface="Arial Narrow" panose="020B0606020202030204" pitchFamily="34" charset="0"/>
            </a:endParaRPr>
          </a:p>
        </p:txBody>
      </p:sp>
      <p:sp>
        <p:nvSpPr>
          <p:cNvPr id="114" name="Rectangle 113">
            <a:hlinkClick r:id="rId9" action="ppaction://hlinksldjump"/>
            <a:extLst>
              <a:ext uri="{FF2B5EF4-FFF2-40B4-BE49-F238E27FC236}">
                <a16:creationId xmlns:a16="http://schemas.microsoft.com/office/drawing/2014/main" id="{E63CA9FA-3C8A-49D6-8675-27CBCE99C2E6}"/>
              </a:ext>
            </a:extLst>
          </p:cNvPr>
          <p:cNvSpPr/>
          <p:nvPr/>
        </p:nvSpPr>
        <p:spPr>
          <a:xfrm>
            <a:off x="9226643" y="6093239"/>
            <a:ext cx="1143262" cy="400110"/>
          </a:xfrm>
          <a:prstGeom prst="rect">
            <a:avLst/>
          </a:prstGeom>
        </p:spPr>
        <p:txBody>
          <a:bodyPr wrap="none" anchor="ctr">
            <a:spAutoFit/>
          </a:bodyPr>
          <a:lstStyle/>
          <a:p>
            <a:pPr algn="ctr"/>
            <a:r>
              <a:rPr lang="cs-CZ" sz="1000" b="1" dirty="0">
                <a:solidFill>
                  <a:srgbClr val="0098DC"/>
                </a:solidFill>
                <a:latin typeface="Arial Narrow" panose="020B0606020202030204" pitchFamily="34" charset="0"/>
              </a:rPr>
              <a:t>Iznajmljivanje </a:t>
            </a:r>
            <a:br>
              <a:rPr lang="cs-CZ" sz="1000" b="1" dirty="0">
                <a:solidFill>
                  <a:srgbClr val="0098DC"/>
                </a:solidFill>
                <a:latin typeface="Arial Narrow" panose="020B0606020202030204" pitchFamily="34" charset="0"/>
              </a:rPr>
            </a:br>
            <a:r>
              <a:rPr lang="cs-CZ" sz="1000" b="1" dirty="0">
                <a:solidFill>
                  <a:srgbClr val="0098DC"/>
                </a:solidFill>
                <a:latin typeface="Arial Narrow" panose="020B0606020202030204" pitchFamily="34" charset="0"/>
              </a:rPr>
              <a:t>mobilnih kotlarnica</a:t>
            </a:r>
            <a:endParaRPr lang="pt-BR" sz="1000" b="1" dirty="0">
              <a:solidFill>
                <a:srgbClr val="0098DC"/>
              </a:solidFill>
              <a:latin typeface="Arial Narrow" panose="020B0606020202030204" pitchFamily="34" charset="0"/>
            </a:endParaRPr>
          </a:p>
        </p:txBody>
      </p:sp>
      <p:sp>
        <p:nvSpPr>
          <p:cNvPr id="115" name="Rectangle 114">
            <a:hlinkClick r:id="rId7" action="ppaction://hlinksldjump"/>
            <a:extLst>
              <a:ext uri="{FF2B5EF4-FFF2-40B4-BE49-F238E27FC236}">
                <a16:creationId xmlns:a16="http://schemas.microsoft.com/office/drawing/2014/main" id="{000625C4-F585-40FE-805E-008BCAA58A70}"/>
              </a:ext>
            </a:extLst>
          </p:cNvPr>
          <p:cNvSpPr/>
          <p:nvPr/>
        </p:nvSpPr>
        <p:spPr>
          <a:xfrm>
            <a:off x="7765549" y="6170183"/>
            <a:ext cx="955711" cy="246221"/>
          </a:xfrm>
          <a:prstGeom prst="rect">
            <a:avLst/>
          </a:prstGeom>
        </p:spPr>
        <p:txBody>
          <a:bodyPr wrap="none" anchor="ctr">
            <a:spAutoFit/>
          </a:bodyPr>
          <a:lstStyle/>
          <a:p>
            <a:pPr algn="ctr"/>
            <a:r>
              <a:rPr lang="cs-CZ" sz="1000" b="1" dirty="0">
                <a:solidFill>
                  <a:srgbClr val="0098DC"/>
                </a:solidFill>
                <a:latin typeface="Arial Narrow" panose="020B0606020202030204" pitchFamily="34" charset="0"/>
              </a:rPr>
              <a:t>Obuka klijenata</a:t>
            </a:r>
            <a:endParaRPr lang="fr-FR" sz="1000" b="1" dirty="0">
              <a:solidFill>
                <a:srgbClr val="0098DC"/>
              </a:solidFill>
              <a:latin typeface="Arial Narrow" panose="020B0606020202030204" pitchFamily="34" charset="0"/>
            </a:endParaRPr>
          </a:p>
        </p:txBody>
      </p:sp>
      <p:sp>
        <p:nvSpPr>
          <p:cNvPr id="116" name="Rectangle 115">
            <a:hlinkClick r:id="rId11" action="ppaction://hlinksldjump"/>
            <a:extLst>
              <a:ext uri="{FF2B5EF4-FFF2-40B4-BE49-F238E27FC236}">
                <a16:creationId xmlns:a16="http://schemas.microsoft.com/office/drawing/2014/main" id="{BAABBB6C-2DB7-4D8B-A1D5-80596C383094}"/>
              </a:ext>
            </a:extLst>
          </p:cNvPr>
          <p:cNvSpPr/>
          <p:nvPr/>
        </p:nvSpPr>
        <p:spPr>
          <a:xfrm>
            <a:off x="6216869" y="6170183"/>
            <a:ext cx="950901" cy="246221"/>
          </a:xfrm>
          <a:prstGeom prst="rect">
            <a:avLst/>
          </a:prstGeom>
        </p:spPr>
        <p:txBody>
          <a:bodyPr wrap="none" anchor="ctr">
            <a:spAutoFit/>
          </a:bodyPr>
          <a:lstStyle/>
          <a:p>
            <a:pPr algn="ctr"/>
            <a:r>
              <a:rPr lang="cs-CZ" sz="1000" b="1" dirty="0">
                <a:solidFill>
                  <a:srgbClr val="0098DC"/>
                </a:solidFill>
                <a:latin typeface="Arial Narrow" panose="020B0606020202030204" pitchFamily="34" charset="0"/>
              </a:rPr>
              <a:t>Rezervni delovi</a:t>
            </a:r>
            <a:endParaRPr lang="pt-BR" sz="1000" b="1" dirty="0">
              <a:solidFill>
                <a:srgbClr val="0098DC"/>
              </a:solidFill>
              <a:latin typeface="Arial Narrow" panose="020B0606020202030204" pitchFamily="34" charset="0"/>
            </a:endParaRPr>
          </a:p>
        </p:txBody>
      </p:sp>
      <p:sp>
        <p:nvSpPr>
          <p:cNvPr id="117" name="Rectangle 116">
            <a:hlinkClick r:id="rId5" action="ppaction://hlinksldjump"/>
            <a:extLst>
              <a:ext uri="{FF2B5EF4-FFF2-40B4-BE49-F238E27FC236}">
                <a16:creationId xmlns:a16="http://schemas.microsoft.com/office/drawing/2014/main" id="{BF763399-A4D6-42DD-ABD7-50D23008B8D7}"/>
              </a:ext>
            </a:extLst>
          </p:cNvPr>
          <p:cNvSpPr/>
          <p:nvPr/>
        </p:nvSpPr>
        <p:spPr>
          <a:xfrm>
            <a:off x="4551695" y="6016294"/>
            <a:ext cx="1159292" cy="553998"/>
          </a:xfrm>
          <a:prstGeom prst="rect">
            <a:avLst/>
          </a:prstGeom>
        </p:spPr>
        <p:txBody>
          <a:bodyPr wrap="square" anchor="ctr">
            <a:spAutoFit/>
          </a:bodyPr>
          <a:lstStyle/>
          <a:p>
            <a:pPr algn="ctr"/>
            <a:r>
              <a:rPr lang="cs-CZ" sz="1000" b="1" dirty="0">
                <a:solidFill>
                  <a:srgbClr val="0098DC"/>
                </a:solidFill>
                <a:latin typeface="Arial Narrow" panose="020B0606020202030204" pitchFamily="34" charset="0"/>
              </a:rPr>
              <a:t>Popravke  i ekonomizacija / optimalizacija</a:t>
            </a:r>
            <a:endParaRPr lang="pt-BR" sz="1000" b="1" dirty="0">
              <a:solidFill>
                <a:srgbClr val="0098DC"/>
              </a:solidFill>
              <a:latin typeface="Arial Narrow" panose="020B0606020202030204" pitchFamily="34" charset="0"/>
            </a:endParaRPr>
          </a:p>
        </p:txBody>
      </p:sp>
      <p:sp>
        <p:nvSpPr>
          <p:cNvPr id="118" name="Rectangle 117">
            <a:hlinkClick r:id="rId3" action="ppaction://hlinksldjump"/>
            <a:extLst>
              <a:ext uri="{FF2B5EF4-FFF2-40B4-BE49-F238E27FC236}">
                <a16:creationId xmlns:a16="http://schemas.microsoft.com/office/drawing/2014/main" id="{BFA75857-6019-4576-91F5-B650DA815D97}"/>
              </a:ext>
            </a:extLst>
          </p:cNvPr>
          <p:cNvSpPr/>
          <p:nvPr/>
        </p:nvSpPr>
        <p:spPr>
          <a:xfrm>
            <a:off x="3071469" y="6170183"/>
            <a:ext cx="1005403" cy="246221"/>
          </a:xfrm>
          <a:prstGeom prst="rect">
            <a:avLst/>
          </a:prstGeom>
        </p:spPr>
        <p:txBody>
          <a:bodyPr wrap="none" anchor="ctr">
            <a:spAutoFit/>
          </a:bodyPr>
          <a:lstStyle/>
          <a:p>
            <a:pPr algn="ctr"/>
            <a:r>
              <a:rPr lang="cs-CZ" sz="1000" b="1" dirty="0">
                <a:solidFill>
                  <a:srgbClr val="0098DC"/>
                </a:solidFill>
                <a:latin typeface="Arial Narrow" panose="020B0606020202030204" pitchFamily="34" charset="0"/>
              </a:rPr>
              <a:t>Servisni ugovori</a:t>
            </a:r>
            <a:endParaRPr lang="pt-BR" sz="1000" b="1" dirty="0">
              <a:solidFill>
                <a:srgbClr val="0098DC"/>
              </a:solidFill>
              <a:latin typeface="Arial Narrow" panose="020B0606020202030204" pitchFamily="34" charset="0"/>
            </a:endParaRPr>
          </a:p>
        </p:txBody>
      </p:sp>
      <p:pic>
        <p:nvPicPr>
          <p:cNvPr id="77" name="Image 76">
            <a:hlinkClick r:id="rId18" action="ppaction://hlinksldjump"/>
            <a:extLst>
              <a:ext uri="{FF2B5EF4-FFF2-40B4-BE49-F238E27FC236}">
                <a16:creationId xmlns:a16="http://schemas.microsoft.com/office/drawing/2014/main" id="{963D437C-1E7C-4DDD-A0F5-B22342E7164D}"/>
              </a:ext>
            </a:extLst>
          </p:cNvPr>
          <p:cNvPicPr>
            <a:picLocks noChangeAspect="1"/>
          </p:cNvPicPr>
          <p:nvPr/>
        </p:nvPicPr>
        <p:blipFill rotWithShape="1">
          <a:blip r:embed="rId19" cstate="screen">
            <a:alphaModFix/>
            <a:extLst>
              <a:ext uri="{28A0092B-C50C-407E-A947-70E740481C1C}">
                <a14:useLocalDpi xmlns:a14="http://schemas.microsoft.com/office/drawing/2010/main" val="0"/>
              </a:ext>
            </a:extLst>
          </a:blip>
          <a:srcRect/>
          <a:stretch/>
        </p:blipFill>
        <p:spPr>
          <a:xfrm>
            <a:off x="10706179" y="1616768"/>
            <a:ext cx="1295401" cy="1798484"/>
          </a:xfrm>
          <a:prstGeom prst="rect">
            <a:avLst/>
          </a:prstGeom>
          <a:effectLst>
            <a:outerShdw blurRad="292100" dist="139700" dir="2700000" algn="ctr" rotWithShape="0">
              <a:schemeClr val="tx1">
                <a:alpha val="65000"/>
              </a:schemeClr>
            </a:outerShdw>
          </a:effectLst>
        </p:spPr>
      </p:pic>
      <p:grpSp>
        <p:nvGrpSpPr>
          <p:cNvPr id="4" name="Groupe 3">
            <a:extLst>
              <a:ext uri="{FF2B5EF4-FFF2-40B4-BE49-F238E27FC236}">
                <a16:creationId xmlns:a16="http://schemas.microsoft.com/office/drawing/2014/main" id="{309DAA86-3C1B-45E6-BA73-E964CAE02389}"/>
              </a:ext>
            </a:extLst>
          </p:cNvPr>
          <p:cNvGrpSpPr/>
          <p:nvPr/>
        </p:nvGrpSpPr>
        <p:grpSpPr>
          <a:xfrm>
            <a:off x="700828" y="5417691"/>
            <a:ext cx="1417577" cy="947325"/>
            <a:chOff x="700828" y="5417691"/>
            <a:chExt cx="1417577" cy="947325"/>
          </a:xfrm>
        </p:grpSpPr>
        <p:sp>
          <p:nvSpPr>
            <p:cNvPr id="96" name="Rectangle 95">
              <a:extLst>
                <a:ext uri="{FF2B5EF4-FFF2-40B4-BE49-F238E27FC236}">
                  <a16:creationId xmlns:a16="http://schemas.microsoft.com/office/drawing/2014/main" id="{42157C78-0704-4E69-91C2-F82C82775085}"/>
                </a:ext>
              </a:extLst>
            </p:cNvPr>
            <p:cNvSpPr/>
            <p:nvPr/>
          </p:nvSpPr>
          <p:spPr>
            <a:xfrm>
              <a:off x="700828"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a:extLst>
                <a:ext uri="{FF2B5EF4-FFF2-40B4-BE49-F238E27FC236}">
                  <a16:creationId xmlns:a16="http://schemas.microsoft.com/office/drawing/2014/main" id="{18083AD9-7069-4F9D-99F7-C011056CDAE5}"/>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a:extLst>
                <a:ext uri="{FF2B5EF4-FFF2-40B4-BE49-F238E27FC236}">
                  <a16:creationId xmlns:a16="http://schemas.microsoft.com/office/drawing/2014/main" id="{7B645425-596C-412B-8781-93A351D6D697}"/>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extLst>
                <a:ext uri="{FF2B5EF4-FFF2-40B4-BE49-F238E27FC236}">
                  <a16:creationId xmlns:a16="http://schemas.microsoft.com/office/drawing/2014/main" id="{C1A5BC42-87B3-422F-823C-348BC2AD83A0}"/>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a:extLst>
                <a:ext uri="{FF2B5EF4-FFF2-40B4-BE49-F238E27FC236}">
                  <a16:creationId xmlns:a16="http://schemas.microsoft.com/office/drawing/2014/main" id="{70BF0993-A3F4-4F65-A7AA-426866549566}"/>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 name="Rectangle 101">
              <a:extLst>
                <a:ext uri="{FF2B5EF4-FFF2-40B4-BE49-F238E27FC236}">
                  <a16:creationId xmlns:a16="http://schemas.microsoft.com/office/drawing/2014/main" id="{C023DA5B-97B8-425E-8E18-0C43DB083694}"/>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 name="Rectangle 102">
              <a:extLst>
                <a:ext uri="{FF2B5EF4-FFF2-40B4-BE49-F238E27FC236}">
                  <a16:creationId xmlns:a16="http://schemas.microsoft.com/office/drawing/2014/main" id="{AB96AB65-095E-455E-993E-AC433BC23355}"/>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Rectangle 103">
              <a:extLst>
                <a:ext uri="{FF2B5EF4-FFF2-40B4-BE49-F238E27FC236}">
                  <a16:creationId xmlns:a16="http://schemas.microsoft.com/office/drawing/2014/main" id="{1D29E7D6-DB59-44A5-86B8-1B2BB7A4BC56}"/>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Rectangle 104">
              <a:extLst>
                <a:ext uri="{FF2B5EF4-FFF2-40B4-BE49-F238E27FC236}">
                  <a16:creationId xmlns:a16="http://schemas.microsoft.com/office/drawing/2014/main" id="{5BBE6390-12C3-4E40-8360-71A66CB58770}"/>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Rectangle 105">
              <a:extLst>
                <a:ext uri="{FF2B5EF4-FFF2-40B4-BE49-F238E27FC236}">
                  <a16:creationId xmlns:a16="http://schemas.microsoft.com/office/drawing/2014/main" id="{CF8050C4-B24A-43D1-B6D5-8D726878D1C9}"/>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a:extLst>
                <a:ext uri="{FF2B5EF4-FFF2-40B4-BE49-F238E27FC236}">
                  <a16:creationId xmlns:a16="http://schemas.microsoft.com/office/drawing/2014/main" id="{C2504179-3A2E-4891-A931-E58BE6B14AEA}"/>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Rectangle 89">
              <a:extLst>
                <a:ext uri="{FF2B5EF4-FFF2-40B4-BE49-F238E27FC236}">
                  <a16:creationId xmlns:a16="http://schemas.microsoft.com/office/drawing/2014/main" id="{7D698FED-F15E-430B-A1FE-AE9ADCE4349D}"/>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3" name="Image 92">
            <a:hlinkClick r:id="rId20" action="ppaction://hlinksldjump"/>
            <a:extLst>
              <a:ext uri="{FF2B5EF4-FFF2-40B4-BE49-F238E27FC236}">
                <a16:creationId xmlns:a16="http://schemas.microsoft.com/office/drawing/2014/main" id="{B9D0F3F4-F9B4-49D7-9AD5-3A22F61112FF}"/>
              </a:ext>
            </a:extLst>
          </p:cNvPr>
          <p:cNvPicPr>
            <a:picLocks noChangeAspect="1"/>
          </p:cNvPicPr>
          <p:nvPr/>
        </p:nvPicPr>
        <p:blipFill rotWithShape="1">
          <a:blip r:embed="rId21" cstate="screen">
            <a:alphaModFix/>
            <a:extLst>
              <a:ext uri="{28A0092B-C50C-407E-A947-70E740481C1C}">
                <a14:useLocalDpi xmlns:a14="http://schemas.microsoft.com/office/drawing/2010/main" val="0"/>
              </a:ext>
            </a:extLst>
          </a:blip>
          <a:srcRect/>
          <a:stretch/>
        </p:blipFill>
        <p:spPr>
          <a:xfrm>
            <a:off x="10706179" y="4236127"/>
            <a:ext cx="1295401" cy="1800000"/>
          </a:xfrm>
          <a:prstGeom prst="rect">
            <a:avLst/>
          </a:prstGeom>
          <a:effectLst>
            <a:outerShdw blurRad="292100" dist="139700" dir="2700000" algn="ctr" rotWithShape="0">
              <a:schemeClr val="tx1">
                <a:alpha val="65000"/>
              </a:schemeClr>
            </a:outerShdw>
          </a:effectLst>
        </p:spPr>
      </p:pic>
      <p:sp>
        <p:nvSpPr>
          <p:cNvPr id="101" name="Rectangle 100">
            <a:hlinkClick r:id="rId22" action="ppaction://hlinksldjump"/>
            <a:extLst>
              <a:ext uri="{FF2B5EF4-FFF2-40B4-BE49-F238E27FC236}">
                <a16:creationId xmlns:a16="http://schemas.microsoft.com/office/drawing/2014/main" id="{A6BEF02F-BC18-4DFA-A8C5-4E470245AD0D}"/>
              </a:ext>
            </a:extLst>
          </p:cNvPr>
          <p:cNvSpPr/>
          <p:nvPr/>
        </p:nvSpPr>
        <p:spPr>
          <a:xfrm>
            <a:off x="9497040" y="3452647"/>
            <a:ext cx="603050" cy="246221"/>
          </a:xfrm>
          <a:prstGeom prst="rect">
            <a:avLst/>
          </a:prstGeom>
        </p:spPr>
        <p:txBody>
          <a:bodyPr wrap="none">
            <a:spAutoFit/>
          </a:bodyPr>
          <a:lstStyle/>
          <a:p>
            <a:pPr algn="ctr"/>
            <a:r>
              <a:rPr lang="cs-CZ" sz="1000" b="1" dirty="0">
                <a:solidFill>
                  <a:srgbClr val="E8734E"/>
                </a:solidFill>
                <a:latin typeface="Arial Narrow" panose="020B0606020202030204" pitchFamily="34" charset="0"/>
              </a:rPr>
              <a:t>Grejanje</a:t>
            </a:r>
            <a:endParaRPr lang="pt-BR" sz="1000" b="1" dirty="0">
              <a:solidFill>
                <a:srgbClr val="E8734E"/>
              </a:solidFill>
              <a:latin typeface="Arial Narrow" panose="020B0606020202030204" pitchFamily="34" charset="0"/>
            </a:endParaRPr>
          </a:p>
        </p:txBody>
      </p:sp>
      <p:pic>
        <p:nvPicPr>
          <p:cNvPr id="95" name="Image 94">
            <a:hlinkClick r:id="rId22" action="ppaction://hlinksldjump"/>
            <a:extLst>
              <a:ext uri="{FF2B5EF4-FFF2-40B4-BE49-F238E27FC236}">
                <a16:creationId xmlns:a16="http://schemas.microsoft.com/office/drawing/2014/main" id="{D8F363EA-5654-4ECA-8B2C-5276388FF3E0}"/>
              </a:ext>
            </a:extLst>
          </p:cNvPr>
          <p:cNvPicPr>
            <a:picLocks noChangeAspect="1"/>
          </p:cNvPicPr>
          <p:nvPr/>
        </p:nvPicPr>
        <p:blipFill rotWithShape="1">
          <a:blip r:embed="rId23" cstate="screen">
            <a:alphaModFix/>
            <a:extLst>
              <a:ext uri="{28A0092B-C50C-407E-A947-70E740481C1C}">
                <a14:useLocalDpi xmlns:a14="http://schemas.microsoft.com/office/drawing/2010/main" val="0"/>
              </a:ext>
            </a:extLst>
          </a:blip>
          <a:srcRect/>
          <a:stretch/>
        </p:blipFill>
        <p:spPr>
          <a:xfrm>
            <a:off x="9151661" y="1615253"/>
            <a:ext cx="1294655" cy="1799999"/>
          </a:xfrm>
          <a:prstGeom prst="rect">
            <a:avLst/>
          </a:prstGeom>
          <a:effectLst>
            <a:outerShdw blurRad="292100" dist="139700" dir="2700000" algn="ctr" rotWithShape="0">
              <a:schemeClr val="tx1">
                <a:alpha val="65000"/>
              </a:schemeClr>
            </a:outerShdw>
          </a:effectLst>
        </p:spPr>
      </p:pic>
      <p:sp>
        <p:nvSpPr>
          <p:cNvPr id="107" name="Rectangle 106">
            <a:hlinkClick r:id="rId20" action="ppaction://hlinksldjump"/>
            <a:extLst>
              <a:ext uri="{FF2B5EF4-FFF2-40B4-BE49-F238E27FC236}">
                <a16:creationId xmlns:a16="http://schemas.microsoft.com/office/drawing/2014/main" id="{E2D5E6CF-C093-4E79-98AE-9C8084B61CFD}"/>
              </a:ext>
            </a:extLst>
          </p:cNvPr>
          <p:cNvSpPr/>
          <p:nvPr/>
        </p:nvSpPr>
        <p:spPr>
          <a:xfrm>
            <a:off x="11009071" y="6170183"/>
            <a:ext cx="689612" cy="246221"/>
          </a:xfrm>
          <a:prstGeom prst="rect">
            <a:avLst/>
          </a:prstGeom>
        </p:spPr>
        <p:txBody>
          <a:bodyPr wrap="none" anchor="ctr">
            <a:spAutoFit/>
          </a:bodyPr>
          <a:lstStyle/>
          <a:p>
            <a:pPr algn="ctr"/>
            <a:r>
              <a:rPr lang="pt-BR" sz="1000" b="1" dirty="0">
                <a:solidFill>
                  <a:srgbClr val="0098DC"/>
                </a:solidFill>
                <a:latin typeface="Arial Narrow" panose="020B0606020202030204" pitchFamily="34" charset="0"/>
              </a:rPr>
              <a:t>Navinergy</a:t>
            </a:r>
            <a:endParaRPr lang="fr-FR" sz="1000" b="1" dirty="0">
              <a:solidFill>
                <a:srgbClr val="0098DC"/>
              </a:solidFill>
              <a:latin typeface="Arial Narrow" panose="020B0606020202030204" pitchFamily="34" charset="0"/>
            </a:endParaRPr>
          </a:p>
        </p:txBody>
      </p:sp>
      <p:grpSp>
        <p:nvGrpSpPr>
          <p:cNvPr id="134" name="Groupe 133">
            <a:extLst>
              <a:ext uri="{FF2B5EF4-FFF2-40B4-BE49-F238E27FC236}">
                <a16:creationId xmlns:a16="http://schemas.microsoft.com/office/drawing/2014/main" id="{5287EE0B-CBA9-4FA0-B060-38D8AAE925F4}"/>
              </a:ext>
            </a:extLst>
          </p:cNvPr>
          <p:cNvGrpSpPr/>
          <p:nvPr/>
        </p:nvGrpSpPr>
        <p:grpSpPr>
          <a:xfrm>
            <a:off x="-1190334" y="144827"/>
            <a:ext cx="4396196" cy="4432271"/>
            <a:chOff x="-1190334" y="144827"/>
            <a:chExt cx="4396196" cy="4432271"/>
          </a:xfrm>
        </p:grpSpPr>
        <p:grpSp>
          <p:nvGrpSpPr>
            <p:cNvPr id="135" name="Groupe 134">
              <a:extLst>
                <a:ext uri="{FF2B5EF4-FFF2-40B4-BE49-F238E27FC236}">
                  <a16:creationId xmlns:a16="http://schemas.microsoft.com/office/drawing/2014/main" id="{0DEE6926-7E86-455A-A69F-5B99F6CD81D4}"/>
                </a:ext>
              </a:extLst>
            </p:cNvPr>
            <p:cNvGrpSpPr/>
            <p:nvPr/>
          </p:nvGrpSpPr>
          <p:grpSpPr>
            <a:xfrm>
              <a:off x="-1190334" y="144827"/>
              <a:ext cx="4396196" cy="4432271"/>
              <a:chOff x="-1036334" y="512458"/>
              <a:chExt cx="4396196" cy="4432271"/>
            </a:xfrm>
          </p:grpSpPr>
          <p:grpSp>
            <p:nvGrpSpPr>
              <p:cNvPr id="138" name="Groupe 137">
                <a:extLst>
                  <a:ext uri="{FF2B5EF4-FFF2-40B4-BE49-F238E27FC236}">
                    <a16:creationId xmlns:a16="http://schemas.microsoft.com/office/drawing/2014/main" id="{13E4D8BE-5B2B-40E8-A98B-844C3EE4AEB6}"/>
                  </a:ext>
                </a:extLst>
              </p:cNvPr>
              <p:cNvGrpSpPr/>
              <p:nvPr/>
            </p:nvGrpSpPr>
            <p:grpSpPr>
              <a:xfrm>
                <a:off x="-1036334" y="512458"/>
                <a:ext cx="4396196" cy="4432271"/>
                <a:chOff x="-1036334" y="512458"/>
                <a:chExt cx="4396196" cy="4432271"/>
              </a:xfrm>
            </p:grpSpPr>
            <p:sp>
              <p:nvSpPr>
                <p:cNvPr id="140" name="Rectangle 139">
                  <a:extLst>
                    <a:ext uri="{FF2B5EF4-FFF2-40B4-BE49-F238E27FC236}">
                      <a16:creationId xmlns:a16="http://schemas.microsoft.com/office/drawing/2014/main" id="{D9EF6F66-BE4F-4E86-BE36-62731B578F81}"/>
                    </a:ext>
                  </a:extLst>
                </p:cNvPr>
                <p:cNvSpPr/>
                <p:nvPr/>
              </p:nvSpPr>
              <p:spPr>
                <a:xfrm>
                  <a:off x="594086" y="735435"/>
                  <a:ext cx="1484788" cy="307777"/>
                </a:xfrm>
                <a:prstGeom prst="rect">
                  <a:avLst/>
                </a:prstGeom>
              </p:spPr>
              <p:txBody>
                <a:bodyPr wrap="square">
                  <a:spAutoFit/>
                </a:bodyPr>
                <a:lstStyle/>
                <a:p>
                  <a:r>
                    <a:rPr lang="cs-CZ"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41" name="Arc 140">
                  <a:extLst>
                    <a:ext uri="{FF2B5EF4-FFF2-40B4-BE49-F238E27FC236}">
                      <a16:creationId xmlns:a16="http://schemas.microsoft.com/office/drawing/2014/main" id="{D8052BDB-0190-4140-B5A1-DF91F9AAEBA5}"/>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2" name="Ellipse 141">
                  <a:extLst>
                    <a:ext uri="{FF2B5EF4-FFF2-40B4-BE49-F238E27FC236}">
                      <a16:creationId xmlns:a16="http://schemas.microsoft.com/office/drawing/2014/main" id="{A7ED386C-786C-41D3-8A0A-FC8DE87CDF66}"/>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53" name="Ellipse 152">
                  <a:extLst>
                    <a:ext uri="{FF2B5EF4-FFF2-40B4-BE49-F238E27FC236}">
                      <a16:creationId xmlns:a16="http://schemas.microsoft.com/office/drawing/2014/main" id="{432C8AA6-D24A-4078-B4C3-513D6E77C12F}"/>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4" name="Rectangle 153">
                  <a:hlinkClick r:id="rId15" action="ppaction://hlinksldjump"/>
                  <a:extLst>
                    <a:ext uri="{FF2B5EF4-FFF2-40B4-BE49-F238E27FC236}">
                      <a16:creationId xmlns:a16="http://schemas.microsoft.com/office/drawing/2014/main" id="{6FE4F824-1620-44DF-BA65-F6F8A56C2D56}"/>
                    </a:ext>
                  </a:extLst>
                </p:cNvPr>
                <p:cNvSpPr/>
                <p:nvPr/>
              </p:nvSpPr>
              <p:spPr>
                <a:xfrm>
                  <a:off x="768037" y="1179897"/>
                  <a:ext cx="206441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Kotlovi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5" name="Ellipse 154">
                  <a:extLst>
                    <a:ext uri="{FF2B5EF4-FFF2-40B4-BE49-F238E27FC236}">
                      <a16:creationId xmlns:a16="http://schemas.microsoft.com/office/drawing/2014/main" id="{8A4D27CA-838B-4BE8-9EA3-41BA87B9B639}"/>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6" name="Ellipse 155">
                  <a:extLst>
                    <a:ext uri="{FF2B5EF4-FFF2-40B4-BE49-F238E27FC236}">
                      <a16:creationId xmlns:a16="http://schemas.microsoft.com/office/drawing/2014/main" id="{F6AE4B94-6F7F-45A8-856C-01DB7B68EB07}"/>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7" name="Ellipse 156">
                  <a:extLst>
                    <a:ext uri="{FF2B5EF4-FFF2-40B4-BE49-F238E27FC236}">
                      <a16:creationId xmlns:a16="http://schemas.microsoft.com/office/drawing/2014/main" id="{A78B83A2-1A86-4C9E-BB8C-A8D6A8339B5A}"/>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8" name="Ellipse 157">
                  <a:extLst>
                    <a:ext uri="{FF2B5EF4-FFF2-40B4-BE49-F238E27FC236}">
                      <a16:creationId xmlns:a16="http://schemas.microsoft.com/office/drawing/2014/main" id="{D4530EF1-1EF0-4709-9234-F38EA1B9D671}"/>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9" name="Rectangle 158">
                  <a:hlinkClick r:id="rId16" action="ppaction://hlinksldjump"/>
                  <a:extLst>
                    <a:ext uri="{FF2B5EF4-FFF2-40B4-BE49-F238E27FC236}">
                      <a16:creationId xmlns:a16="http://schemas.microsoft.com/office/drawing/2014/main" id="{188BA6AF-526A-45D5-8E97-F1FB28EB8F25}"/>
                    </a:ext>
                  </a:extLst>
                </p:cNvPr>
                <p:cNvSpPr/>
                <p:nvPr/>
              </p:nvSpPr>
              <p:spPr>
                <a:xfrm>
                  <a:off x="827486" y="1464618"/>
                  <a:ext cx="206441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0" name="Rectangle 159">
                  <a:hlinkClick r:id="rId17" action="ppaction://hlinksldjump"/>
                  <a:extLst>
                    <a:ext uri="{FF2B5EF4-FFF2-40B4-BE49-F238E27FC236}">
                      <a16:creationId xmlns:a16="http://schemas.microsoft.com/office/drawing/2014/main" id="{E5C9598C-0D46-44ED-B8D2-01AB764A7BED}"/>
                    </a:ext>
                  </a:extLst>
                </p:cNvPr>
                <p:cNvSpPr/>
                <p:nvPr/>
              </p:nvSpPr>
              <p:spPr>
                <a:xfrm>
                  <a:off x="865347" y="1751642"/>
                  <a:ext cx="2494515"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Postrojenja za preradu 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1" name="Rectangle 160">
                  <a:hlinkClick r:id="rId13" action="ppaction://hlinksldjump"/>
                  <a:extLst>
                    <a:ext uri="{FF2B5EF4-FFF2-40B4-BE49-F238E27FC236}">
                      <a16:creationId xmlns:a16="http://schemas.microsoft.com/office/drawing/2014/main" id="{CB0FF2D0-348F-451F-BFA0-7B7572E79DC4}"/>
                    </a:ext>
                  </a:extLst>
                </p:cNvPr>
                <p:cNvSpPr/>
                <p:nvPr/>
              </p:nvSpPr>
              <p:spPr>
                <a:xfrm>
                  <a:off x="905651" y="2082844"/>
                  <a:ext cx="206441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Procesna 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39" name="Rectangle 138">
                <a:hlinkClick r:id="rId18" action="ppaction://hlinksldjump"/>
                <a:extLst>
                  <a:ext uri="{FF2B5EF4-FFF2-40B4-BE49-F238E27FC236}">
                    <a16:creationId xmlns:a16="http://schemas.microsoft.com/office/drawing/2014/main" id="{502D36F9-CE5C-472D-97FB-2DBD72B8F9E5}"/>
                  </a:ext>
                </a:extLst>
              </p:cNvPr>
              <p:cNvSpPr/>
              <p:nvPr/>
            </p:nvSpPr>
            <p:spPr>
              <a:xfrm>
                <a:off x="943007" y="2394100"/>
                <a:ext cx="206441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Grejanje</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36" name="Ellipse 135">
              <a:extLst>
                <a:ext uri="{FF2B5EF4-FFF2-40B4-BE49-F238E27FC236}">
                  <a16:creationId xmlns:a16="http://schemas.microsoft.com/office/drawing/2014/main" id="{35F131C7-3891-4F51-8F3A-19F4C3885B75}"/>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37" name="Rectangle 136">
              <a:hlinkClick r:id="rId18" action="ppaction://hlinksldjump"/>
              <a:extLst>
                <a:ext uri="{FF2B5EF4-FFF2-40B4-BE49-F238E27FC236}">
                  <a16:creationId xmlns:a16="http://schemas.microsoft.com/office/drawing/2014/main" id="{202435E9-9B84-448E-B3FE-F97CEDB58C95}"/>
                </a:ext>
              </a:extLst>
            </p:cNvPr>
            <p:cNvSpPr/>
            <p:nvPr/>
          </p:nvSpPr>
          <p:spPr>
            <a:xfrm>
              <a:off x="791015" y="2332088"/>
              <a:ext cx="2064418" cy="307777"/>
            </a:xfrm>
            <a:prstGeom prst="rect">
              <a:avLst/>
            </a:prstGeom>
          </p:spPr>
          <p:txBody>
            <a:bodyPr wrap="square">
              <a:spAutoFit/>
            </a:bodyPr>
            <a:lstStyle/>
            <a:p>
              <a:r>
                <a:rPr lang="en-GB" sz="1400" dirty="0">
                  <a:solidFill>
                    <a:schemeClr val="bg1"/>
                  </a:solidFill>
                  <a:latin typeface="Segoe UI Light" panose="020B0502040204020203" pitchFamily="34" charset="0"/>
                  <a:cs typeface="Segoe UI Light" panose="020B0502040204020203" pitchFamily="34" charset="0"/>
                </a:rPr>
                <a:t>T</a:t>
              </a:r>
              <a:r>
                <a:rPr lang="sr-Latn-RS" sz="1400" dirty="0">
                  <a:solidFill>
                    <a:schemeClr val="bg1"/>
                  </a:solidFill>
                  <a:latin typeface="Segoe UI Light" panose="020B0502040204020203" pitchFamily="34" charset="0"/>
                  <a:cs typeface="Segoe UI Light" panose="020B0502040204020203" pitchFamily="34" charset="0"/>
                </a:rPr>
                <a:t>oplotna 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62" name="Groupe 161">
            <a:extLst>
              <a:ext uri="{FF2B5EF4-FFF2-40B4-BE49-F238E27FC236}">
                <a16:creationId xmlns:a16="http://schemas.microsoft.com/office/drawing/2014/main" id="{58B9753C-B778-461D-8F85-18D7B692B07E}"/>
              </a:ext>
            </a:extLst>
          </p:cNvPr>
          <p:cNvGrpSpPr/>
          <p:nvPr/>
        </p:nvGrpSpPr>
        <p:grpSpPr>
          <a:xfrm>
            <a:off x="-1184688" y="2693388"/>
            <a:ext cx="4154757" cy="4432271"/>
            <a:chOff x="-1184688" y="2693388"/>
            <a:chExt cx="4154757" cy="4432271"/>
          </a:xfrm>
        </p:grpSpPr>
        <p:grpSp>
          <p:nvGrpSpPr>
            <p:cNvPr id="163" name="Groupe 162">
              <a:extLst>
                <a:ext uri="{FF2B5EF4-FFF2-40B4-BE49-F238E27FC236}">
                  <a16:creationId xmlns:a16="http://schemas.microsoft.com/office/drawing/2014/main" id="{F597BD29-5A4B-4C12-88FA-F63C3382EB72}"/>
                </a:ext>
              </a:extLst>
            </p:cNvPr>
            <p:cNvGrpSpPr/>
            <p:nvPr/>
          </p:nvGrpSpPr>
          <p:grpSpPr>
            <a:xfrm>
              <a:off x="-1184688" y="2693388"/>
              <a:ext cx="4154757" cy="4432271"/>
              <a:chOff x="-1030688" y="3433376"/>
              <a:chExt cx="4154757" cy="4432271"/>
            </a:xfrm>
          </p:grpSpPr>
          <p:sp>
            <p:nvSpPr>
              <p:cNvPr id="166" name="Rectangle 165">
                <a:extLst>
                  <a:ext uri="{FF2B5EF4-FFF2-40B4-BE49-F238E27FC236}">
                    <a16:creationId xmlns:a16="http://schemas.microsoft.com/office/drawing/2014/main" id="{073AF451-A771-4DC1-B6D5-4C3FDE696723}"/>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a:t>
                </a:r>
                <a:r>
                  <a:rPr lang="fr-FR" sz="1400" cap="small" dirty="0">
                    <a:solidFill>
                      <a:srgbClr val="0098DC"/>
                    </a:solidFill>
                    <a:latin typeface="Segoe UI Semibold" panose="020B0702040204020203" pitchFamily="34" charset="0"/>
                    <a:cs typeface="Segoe UI Semibold" panose="020B0702040204020203" pitchFamily="34" charset="0"/>
                  </a:rPr>
                  <a:t>servi</a:t>
                </a:r>
                <a:r>
                  <a:rPr lang="sr-Latn-RS" sz="1400" cap="small" dirty="0">
                    <a:solidFill>
                      <a:srgbClr val="0098DC"/>
                    </a:solidFill>
                    <a:latin typeface="Segoe UI Semibold" panose="020B0702040204020203" pitchFamily="34" charset="0"/>
                    <a:cs typeface="Segoe UI Semibold" panose="020B0702040204020203" pitchFamily="34" charset="0"/>
                  </a:rPr>
                  <a:t>si</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67" name="Rectangle 166">
                <a:hlinkClick r:id="rId9" action="ppaction://hlinksldjump"/>
                <a:extLst>
                  <a:ext uri="{FF2B5EF4-FFF2-40B4-BE49-F238E27FC236}">
                    <a16:creationId xmlns:a16="http://schemas.microsoft.com/office/drawing/2014/main" id="{33E6A7CD-6924-4CA4-B594-B81887466CBA}"/>
                  </a:ext>
                </a:extLst>
              </p:cNvPr>
              <p:cNvSpPr/>
              <p:nvPr/>
            </p:nvSpPr>
            <p:spPr>
              <a:xfrm>
                <a:off x="921267" y="5331094"/>
                <a:ext cx="206441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Iznajmljivanje kotlarnica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8" name="Arc 167">
                <a:extLst>
                  <a:ext uri="{FF2B5EF4-FFF2-40B4-BE49-F238E27FC236}">
                    <a16:creationId xmlns:a16="http://schemas.microsoft.com/office/drawing/2014/main" id="{08C06AED-820E-4DB5-B3FA-075A8D0A1660}"/>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9" name="Ellipse 168">
                <a:extLst>
                  <a:ext uri="{FF2B5EF4-FFF2-40B4-BE49-F238E27FC236}">
                    <a16:creationId xmlns:a16="http://schemas.microsoft.com/office/drawing/2014/main" id="{EC3B477F-76B8-4B09-89A5-596490785B04}"/>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70" name="Ellipse 169">
                <a:extLst>
                  <a:ext uri="{FF2B5EF4-FFF2-40B4-BE49-F238E27FC236}">
                    <a16:creationId xmlns:a16="http://schemas.microsoft.com/office/drawing/2014/main" id="{049B6A7D-19A9-4F22-85FB-AD6477D357AD}"/>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1" name="Rectangle 170">
                <a:hlinkClick r:id="rId3" action="ppaction://hlinksldjump"/>
                <a:extLst>
                  <a:ext uri="{FF2B5EF4-FFF2-40B4-BE49-F238E27FC236}">
                    <a16:creationId xmlns:a16="http://schemas.microsoft.com/office/drawing/2014/main" id="{E63457C8-BF88-41DF-88EB-2119AF860EB8}"/>
                  </a:ext>
                </a:extLst>
              </p:cNvPr>
              <p:cNvSpPr/>
              <p:nvPr/>
            </p:nvSpPr>
            <p:spPr>
              <a:xfrm>
                <a:off x="773683" y="4100815"/>
                <a:ext cx="206441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Servisni ugovori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2" name="Ellipse 171">
                <a:extLst>
                  <a:ext uri="{FF2B5EF4-FFF2-40B4-BE49-F238E27FC236}">
                    <a16:creationId xmlns:a16="http://schemas.microsoft.com/office/drawing/2014/main" id="{D366B359-B7B7-4CCF-BAC5-DD6E5853A8A6}"/>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3" name="Ellipse 172">
                <a:extLst>
                  <a:ext uri="{FF2B5EF4-FFF2-40B4-BE49-F238E27FC236}">
                    <a16:creationId xmlns:a16="http://schemas.microsoft.com/office/drawing/2014/main" id="{97DD8A89-5F25-4C7D-BA1C-B295791AB125}"/>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4" name="Ellipse 173">
                <a:extLst>
                  <a:ext uri="{FF2B5EF4-FFF2-40B4-BE49-F238E27FC236}">
                    <a16:creationId xmlns:a16="http://schemas.microsoft.com/office/drawing/2014/main" id="{FDE9B32D-8038-4693-9FAA-07DEA1D9A540}"/>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5" name="Ellipse 174">
                <a:extLst>
                  <a:ext uri="{FF2B5EF4-FFF2-40B4-BE49-F238E27FC236}">
                    <a16:creationId xmlns:a16="http://schemas.microsoft.com/office/drawing/2014/main" id="{65BBCF6C-C53B-434F-AA5A-6696FAD01820}"/>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6" name="Rectangle 175">
                <a:hlinkClick r:id="rId5" action="ppaction://hlinksldjump"/>
                <a:extLst>
                  <a:ext uri="{FF2B5EF4-FFF2-40B4-BE49-F238E27FC236}">
                    <a16:creationId xmlns:a16="http://schemas.microsoft.com/office/drawing/2014/main" id="{420FF117-73D2-4E45-A333-150915E3DB1C}"/>
                  </a:ext>
                </a:extLst>
              </p:cNvPr>
              <p:cNvSpPr/>
              <p:nvPr/>
            </p:nvSpPr>
            <p:spPr>
              <a:xfrm>
                <a:off x="807731" y="4385536"/>
                <a:ext cx="231633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Popravke /ekonomizacija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7" name="Rectangle 176">
                <a:hlinkClick r:id="rId11" action="ppaction://hlinksldjump"/>
                <a:extLst>
                  <a:ext uri="{FF2B5EF4-FFF2-40B4-BE49-F238E27FC236}">
                    <a16:creationId xmlns:a16="http://schemas.microsoft.com/office/drawing/2014/main" id="{673FCA2C-6E0E-4C01-A665-51925043CB7D}"/>
                  </a:ext>
                </a:extLst>
              </p:cNvPr>
              <p:cNvSpPr/>
              <p:nvPr/>
            </p:nvSpPr>
            <p:spPr>
              <a:xfrm>
                <a:off x="870993" y="4672560"/>
                <a:ext cx="206441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Rezervni 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8" name="Rectangle 177">
                <a:hlinkClick r:id="rId7" action="ppaction://hlinksldjump"/>
                <a:extLst>
                  <a:ext uri="{FF2B5EF4-FFF2-40B4-BE49-F238E27FC236}">
                    <a16:creationId xmlns:a16="http://schemas.microsoft.com/office/drawing/2014/main" id="{B861C2C0-8A55-4BA8-A03F-579159845FCD}"/>
                  </a:ext>
                </a:extLst>
              </p:cNvPr>
              <p:cNvSpPr/>
              <p:nvPr/>
            </p:nvSpPr>
            <p:spPr>
              <a:xfrm>
                <a:off x="897853" y="5022918"/>
                <a:ext cx="2064418" cy="307777"/>
              </a:xfrm>
              <a:prstGeom prst="rect">
                <a:avLst/>
              </a:prstGeom>
            </p:spPr>
            <p:txBody>
              <a:bodyPr wrap="square">
                <a:spAutoFit/>
              </a:bodyPr>
              <a:lstStyle/>
              <a:p>
                <a:r>
                  <a:rPr lang="cs-CZ" sz="1400" dirty="0">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64" name="Ellipse 163">
              <a:extLst>
                <a:ext uri="{FF2B5EF4-FFF2-40B4-BE49-F238E27FC236}">
                  <a16:creationId xmlns:a16="http://schemas.microsoft.com/office/drawing/2014/main" id="{73211786-8308-482F-9FC6-44F6C8F5340D}"/>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5" name="Rectangle 164">
              <a:hlinkClick r:id="rId9" action="ppaction://hlinksldjump"/>
              <a:extLst>
                <a:ext uri="{FF2B5EF4-FFF2-40B4-BE49-F238E27FC236}">
                  <a16:creationId xmlns:a16="http://schemas.microsoft.com/office/drawing/2014/main" id="{6DAE34ED-933E-46D8-90A2-0905CBD56316}"/>
                </a:ext>
              </a:extLst>
            </p:cNvPr>
            <p:cNvSpPr/>
            <p:nvPr/>
          </p:nvSpPr>
          <p:spPr>
            <a:xfrm>
              <a:off x="798286" y="4857920"/>
              <a:ext cx="2041120"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pic>
        <p:nvPicPr>
          <p:cNvPr id="89" name="Picture 9">
            <a:hlinkClick r:id="rId16" action="ppaction://hlinksldjump"/>
            <a:extLst>
              <a:ext uri="{FF2B5EF4-FFF2-40B4-BE49-F238E27FC236}">
                <a16:creationId xmlns:a16="http://schemas.microsoft.com/office/drawing/2014/main" id="{D826060F-C37A-418B-AB02-71BE921941BB}"/>
              </a:ext>
            </a:extLst>
          </p:cNvPr>
          <p:cNvPicPr preferRelativeResize="0">
            <a:picLocks noChangeArrowheads="1"/>
          </p:cNvPicPr>
          <p:nvPr/>
        </p:nvPicPr>
        <p:blipFill>
          <a:blip r:embed="rId24" cstate="screen">
            <a:extLst>
              <a:ext uri="{28A0092B-C50C-407E-A947-70E740481C1C}">
                <a14:useLocalDpi xmlns:a14="http://schemas.microsoft.com/office/drawing/2010/main" val="0"/>
              </a:ext>
            </a:extLst>
          </a:blip>
          <a:srcRect/>
          <a:stretch/>
        </p:blipFill>
        <p:spPr bwMode="auto">
          <a:xfrm>
            <a:off x="4484665" y="1615252"/>
            <a:ext cx="1296000" cy="180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1" name="Image 90">
            <a:hlinkClick r:id="rId17" action="ppaction://hlinksldjump"/>
            <a:extLst>
              <a:ext uri="{FF2B5EF4-FFF2-40B4-BE49-F238E27FC236}">
                <a16:creationId xmlns:a16="http://schemas.microsoft.com/office/drawing/2014/main" id="{F33C0CF8-EA05-428C-96E4-FFBBD3767D75}"/>
              </a:ext>
            </a:extLst>
          </p:cNvPr>
          <p:cNvPicPr preferRelativeResize="0">
            <a:picLocks/>
          </p:cNvPicPr>
          <p:nvPr/>
        </p:nvPicPr>
        <p:blipFill rotWithShape="1">
          <a:blip r:embed="rId25" cstate="screen">
            <a:extLst>
              <a:ext uri="{28A0092B-C50C-407E-A947-70E740481C1C}">
                <a14:useLocalDpi xmlns:a14="http://schemas.microsoft.com/office/drawing/2010/main"/>
              </a:ext>
            </a:extLst>
          </a:blip>
          <a:srcRect/>
          <a:stretch/>
        </p:blipFill>
        <p:spPr>
          <a:xfrm>
            <a:off x="6040530" y="1615252"/>
            <a:ext cx="1296000" cy="1800000"/>
          </a:xfrm>
          <a:prstGeom prst="rect">
            <a:avLst/>
          </a:prstGeom>
          <a:ln>
            <a:noFill/>
          </a:ln>
          <a:effectLst>
            <a:outerShdw blurRad="292100" dist="139700" dir="2700000" algn="tl" rotWithShape="0">
              <a:srgbClr val="333333">
                <a:alpha val="65000"/>
              </a:srgbClr>
            </a:outerShdw>
          </a:effectLst>
        </p:spPr>
      </p:pic>
      <p:pic>
        <p:nvPicPr>
          <p:cNvPr id="92" name="Image 91">
            <a:hlinkClick r:id="rId15" action="ppaction://hlinksldjump"/>
            <a:extLst>
              <a:ext uri="{FF2B5EF4-FFF2-40B4-BE49-F238E27FC236}">
                <a16:creationId xmlns:a16="http://schemas.microsoft.com/office/drawing/2014/main" id="{343A9A6C-9846-4C34-8AEB-A4B8219EC405}"/>
              </a:ext>
            </a:extLst>
          </p:cNvPr>
          <p:cNvPicPr>
            <a:picLocks noChangeAspect="1"/>
          </p:cNvPicPr>
          <p:nvPr/>
        </p:nvPicPr>
        <p:blipFill rotWithShape="1">
          <a:blip r:embed="rId26" cstate="screen">
            <a:alphaModFix/>
            <a:extLst>
              <a:ext uri="{28A0092B-C50C-407E-A947-70E740481C1C}">
                <a14:useLocalDpi xmlns:a14="http://schemas.microsoft.com/office/drawing/2010/main" val="0"/>
              </a:ext>
            </a:extLst>
          </a:blip>
          <a:srcRect/>
          <a:stretch/>
        </p:blipFill>
        <p:spPr>
          <a:xfrm>
            <a:off x="2908838" y="1626250"/>
            <a:ext cx="1294655" cy="1800000"/>
          </a:xfrm>
          <a:prstGeom prst="rect">
            <a:avLst/>
          </a:prstGeom>
          <a:effectLst>
            <a:outerShdw blurRad="292100" dist="139700" dir="2700000" algn="ctr" rotWithShape="0">
              <a:schemeClr val="tx1">
                <a:alpha val="65000"/>
              </a:schemeClr>
            </a:outerShdw>
          </a:effectLst>
        </p:spPr>
      </p:pic>
    </p:spTree>
    <p:extLst>
      <p:ext uri="{BB962C8B-B14F-4D97-AF65-F5344CB8AC3E}">
        <p14:creationId xmlns:p14="http://schemas.microsoft.com/office/powerpoint/2010/main" val="3064544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EC41C87-A514-4662-ACD9-A79A0FD7D75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647514" y="63575"/>
            <a:ext cx="9544486" cy="6885644"/>
          </a:xfrm>
          <a:prstGeom prst="rect">
            <a:avLst/>
          </a:prstGeom>
        </p:spPr>
      </p:pic>
      <p:sp>
        <p:nvSpPr>
          <p:cNvPr id="126" name="Rectangle 125">
            <a:extLst>
              <a:ext uri="{FF2B5EF4-FFF2-40B4-BE49-F238E27FC236}">
                <a16:creationId xmlns:a16="http://schemas.microsoft.com/office/drawing/2014/main" id="{AF9E60B4-C61C-45FF-9233-7E5187FE09AF}"/>
              </a:ext>
            </a:extLst>
          </p:cNvPr>
          <p:cNvSpPr/>
          <p:nvPr/>
        </p:nvSpPr>
        <p:spPr>
          <a:xfrm>
            <a:off x="-1" y="0"/>
            <a:ext cx="2678455" cy="6857999"/>
          </a:xfrm>
          <a:prstGeom prst="rect">
            <a:avLst/>
          </a:prstGeom>
          <a:gradFill>
            <a:gsLst>
              <a:gs pos="0">
                <a:srgbClr val="60615F"/>
              </a:gs>
              <a:gs pos="100000">
                <a:srgbClr val="2E2E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8" name="Groupe 77">
            <a:extLst>
              <a:ext uri="{FF2B5EF4-FFF2-40B4-BE49-F238E27FC236}">
                <a16:creationId xmlns:a16="http://schemas.microsoft.com/office/drawing/2014/main" id="{F919095D-8330-4F59-A1B8-225E7CC06D8B}"/>
              </a:ext>
            </a:extLst>
          </p:cNvPr>
          <p:cNvGrpSpPr/>
          <p:nvPr/>
        </p:nvGrpSpPr>
        <p:grpSpPr>
          <a:xfrm>
            <a:off x="0" y="6796088"/>
            <a:ext cx="12192000" cy="61913"/>
            <a:chOff x="0" y="0"/>
            <a:chExt cx="9906000" cy="45719"/>
          </a:xfrm>
        </p:grpSpPr>
        <p:sp>
          <p:nvSpPr>
            <p:cNvPr id="79" name="Rectangle 78">
              <a:extLst>
                <a:ext uri="{FF2B5EF4-FFF2-40B4-BE49-F238E27FC236}">
                  <a16:creationId xmlns:a16="http://schemas.microsoft.com/office/drawing/2014/main" id="{41C42350-2C08-4DCF-B7EB-FF47B98D87E9}"/>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0" name="Rectangle 79">
              <a:extLst>
                <a:ext uri="{FF2B5EF4-FFF2-40B4-BE49-F238E27FC236}">
                  <a16:creationId xmlns:a16="http://schemas.microsoft.com/office/drawing/2014/main" id="{A3444D27-E57E-4B58-B08C-3F4C9FD30238}"/>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1" name="Rectangle 80">
              <a:extLst>
                <a:ext uri="{FF2B5EF4-FFF2-40B4-BE49-F238E27FC236}">
                  <a16:creationId xmlns:a16="http://schemas.microsoft.com/office/drawing/2014/main" id="{CAA7449A-D142-4E31-8993-8DB243D0A991}"/>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82" name="Rectangle 81">
              <a:extLst>
                <a:ext uri="{FF2B5EF4-FFF2-40B4-BE49-F238E27FC236}">
                  <a16:creationId xmlns:a16="http://schemas.microsoft.com/office/drawing/2014/main" id="{12179A40-A4D4-4B8E-ABA2-D31A1F24DDE4}"/>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73" name="Groupe 72">
            <a:extLst>
              <a:ext uri="{FF2B5EF4-FFF2-40B4-BE49-F238E27FC236}">
                <a16:creationId xmlns:a16="http://schemas.microsoft.com/office/drawing/2014/main" id="{C4F87FFA-5C6F-4815-B4C2-8C6F6AE4A9D1}"/>
              </a:ext>
            </a:extLst>
          </p:cNvPr>
          <p:cNvGrpSpPr/>
          <p:nvPr/>
        </p:nvGrpSpPr>
        <p:grpSpPr>
          <a:xfrm>
            <a:off x="0" y="1"/>
            <a:ext cx="12192000" cy="61913"/>
            <a:chOff x="0" y="0"/>
            <a:chExt cx="9906000" cy="45719"/>
          </a:xfrm>
        </p:grpSpPr>
        <p:sp>
          <p:nvSpPr>
            <p:cNvPr id="74" name="Rectangle 73">
              <a:extLst>
                <a:ext uri="{FF2B5EF4-FFF2-40B4-BE49-F238E27FC236}">
                  <a16:creationId xmlns:a16="http://schemas.microsoft.com/office/drawing/2014/main" id="{8F957A18-DCFB-476F-8069-AB94FFD36F2D}"/>
                </a:ext>
              </a:extLst>
            </p:cNvPr>
            <p:cNvSpPr/>
            <p:nvPr userDrawn="1"/>
          </p:nvSpPr>
          <p:spPr>
            <a:xfrm>
              <a:off x="0"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5" name="Rectangle 74">
              <a:extLst>
                <a:ext uri="{FF2B5EF4-FFF2-40B4-BE49-F238E27FC236}">
                  <a16:creationId xmlns:a16="http://schemas.microsoft.com/office/drawing/2014/main" id="{0EA5F8A6-E1A9-42A0-A0E0-7CBE5B4F8A79}"/>
                </a:ext>
              </a:extLst>
            </p:cNvPr>
            <p:cNvSpPr/>
            <p:nvPr userDrawn="1"/>
          </p:nvSpPr>
          <p:spPr>
            <a:xfrm>
              <a:off x="2433746" y="0"/>
              <a:ext cx="2604763" cy="45719"/>
            </a:xfrm>
            <a:prstGeom prst="rect">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6" name="Rectangle 75">
              <a:extLst>
                <a:ext uri="{FF2B5EF4-FFF2-40B4-BE49-F238E27FC236}">
                  <a16:creationId xmlns:a16="http://schemas.microsoft.com/office/drawing/2014/main" id="{F302897E-972E-4123-9BC0-DCCA14FCEE76}"/>
                </a:ext>
              </a:extLst>
            </p:cNvPr>
            <p:cNvSpPr/>
            <p:nvPr userDrawn="1"/>
          </p:nvSpPr>
          <p:spPr>
            <a:xfrm>
              <a:off x="4867492"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sp>
          <p:nvSpPr>
            <p:cNvPr id="77" name="Rectangle 76">
              <a:extLst>
                <a:ext uri="{FF2B5EF4-FFF2-40B4-BE49-F238E27FC236}">
                  <a16:creationId xmlns:a16="http://schemas.microsoft.com/office/drawing/2014/main" id="{CEB64F04-2476-4BEB-9BDA-6EF91D13FE95}"/>
                </a:ext>
              </a:extLst>
            </p:cNvPr>
            <p:cNvSpPr/>
            <p:nvPr userDrawn="1"/>
          </p:nvSpPr>
          <p:spPr>
            <a:xfrm>
              <a:off x="7301237" y="0"/>
              <a:ext cx="2604763" cy="45719"/>
            </a:xfrm>
            <a:prstGeom prst="rect">
              <a:avLst/>
            </a:prstGeom>
            <a:solidFill>
              <a:srgbClr val="E458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noProof="0" dirty="0">
                <a:solidFill>
                  <a:srgbClr val="FFFFFF"/>
                </a:solidFill>
              </a:endParaRPr>
            </a:p>
          </p:txBody>
        </p:sp>
      </p:grpSp>
      <p:grpSp>
        <p:nvGrpSpPr>
          <p:cNvPr id="89" name="Groupe 88">
            <a:extLst>
              <a:ext uri="{FF2B5EF4-FFF2-40B4-BE49-F238E27FC236}">
                <a16:creationId xmlns:a16="http://schemas.microsoft.com/office/drawing/2014/main" id="{5EC0C8DD-07E1-401D-9049-8E41F1F90729}"/>
              </a:ext>
            </a:extLst>
          </p:cNvPr>
          <p:cNvGrpSpPr/>
          <p:nvPr/>
        </p:nvGrpSpPr>
        <p:grpSpPr>
          <a:xfrm>
            <a:off x="700828" y="5417691"/>
            <a:ext cx="1417577" cy="947325"/>
            <a:chOff x="700828" y="5417691"/>
            <a:chExt cx="1417577" cy="947325"/>
          </a:xfrm>
        </p:grpSpPr>
        <p:sp>
          <p:nvSpPr>
            <p:cNvPr id="90" name="Rectangle 89">
              <a:extLst>
                <a:ext uri="{FF2B5EF4-FFF2-40B4-BE49-F238E27FC236}">
                  <a16:creationId xmlns:a16="http://schemas.microsoft.com/office/drawing/2014/main" id="{EC456C8D-2D66-4F5E-8828-06E22E3548B8}"/>
                </a:ext>
              </a:extLst>
            </p:cNvPr>
            <p:cNvSpPr/>
            <p:nvPr/>
          </p:nvSpPr>
          <p:spPr>
            <a:xfrm>
              <a:off x="700828" y="5417691"/>
              <a:ext cx="172006" cy="422772"/>
            </a:xfrm>
            <a:prstGeom prst="rect">
              <a:avLst/>
            </a:prstGeom>
            <a:solidFill>
              <a:srgbClr val="F3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Rectangle 90">
              <a:extLst>
                <a:ext uri="{FF2B5EF4-FFF2-40B4-BE49-F238E27FC236}">
                  <a16:creationId xmlns:a16="http://schemas.microsoft.com/office/drawing/2014/main" id="{F6770E25-2E73-40AC-9F44-DEEE2D143959}"/>
                </a:ext>
              </a:extLst>
            </p:cNvPr>
            <p:cNvSpPr/>
            <p:nvPr/>
          </p:nvSpPr>
          <p:spPr>
            <a:xfrm>
              <a:off x="949841"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Rectangle 91">
              <a:extLst>
                <a:ext uri="{FF2B5EF4-FFF2-40B4-BE49-F238E27FC236}">
                  <a16:creationId xmlns:a16="http://schemas.microsoft.com/office/drawing/2014/main" id="{4BDEF04B-B354-4334-B1FD-C439D77AF142}"/>
                </a:ext>
              </a:extLst>
            </p:cNvPr>
            <p:cNvSpPr/>
            <p:nvPr/>
          </p:nvSpPr>
          <p:spPr>
            <a:xfrm>
              <a:off x="1198854"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Rectangle 92">
              <a:extLst>
                <a:ext uri="{FF2B5EF4-FFF2-40B4-BE49-F238E27FC236}">
                  <a16:creationId xmlns:a16="http://schemas.microsoft.com/office/drawing/2014/main" id="{71B1F510-01AD-4295-9984-1E9C8A1C307A}"/>
                </a:ext>
              </a:extLst>
            </p:cNvPr>
            <p:cNvSpPr/>
            <p:nvPr/>
          </p:nvSpPr>
          <p:spPr>
            <a:xfrm>
              <a:off x="1445520"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4" name="Rectangle 93">
              <a:extLst>
                <a:ext uri="{FF2B5EF4-FFF2-40B4-BE49-F238E27FC236}">
                  <a16:creationId xmlns:a16="http://schemas.microsoft.com/office/drawing/2014/main" id="{65556F2E-EBB8-46F0-82FC-BF0C904B47B4}"/>
                </a:ext>
              </a:extLst>
            </p:cNvPr>
            <p:cNvSpPr/>
            <p:nvPr/>
          </p:nvSpPr>
          <p:spPr>
            <a:xfrm>
              <a:off x="1694533" y="5417691"/>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id="{E5CB966C-17AC-4963-8149-9C015F8D4155}"/>
                </a:ext>
              </a:extLst>
            </p:cNvPr>
            <p:cNvSpPr/>
            <p:nvPr/>
          </p:nvSpPr>
          <p:spPr>
            <a:xfrm>
              <a:off x="700828"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a:extLst>
                <a:ext uri="{FF2B5EF4-FFF2-40B4-BE49-F238E27FC236}">
                  <a16:creationId xmlns:a16="http://schemas.microsoft.com/office/drawing/2014/main" id="{6885B21B-E2E2-40A4-8A30-9FE1DA05A96E}"/>
                </a:ext>
              </a:extLst>
            </p:cNvPr>
            <p:cNvSpPr/>
            <p:nvPr/>
          </p:nvSpPr>
          <p:spPr>
            <a:xfrm>
              <a:off x="949841"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a:extLst>
                <a:ext uri="{FF2B5EF4-FFF2-40B4-BE49-F238E27FC236}">
                  <a16:creationId xmlns:a16="http://schemas.microsoft.com/office/drawing/2014/main" id="{CE2BBE6E-913B-4068-BC3F-0DC0E0149FA7}"/>
                </a:ext>
              </a:extLst>
            </p:cNvPr>
            <p:cNvSpPr/>
            <p:nvPr/>
          </p:nvSpPr>
          <p:spPr>
            <a:xfrm>
              <a:off x="1198854"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Rectangle 97">
              <a:extLst>
                <a:ext uri="{FF2B5EF4-FFF2-40B4-BE49-F238E27FC236}">
                  <a16:creationId xmlns:a16="http://schemas.microsoft.com/office/drawing/2014/main" id="{79470C4D-0ED3-4A24-948E-CC6F767DE357}"/>
                </a:ext>
              </a:extLst>
            </p:cNvPr>
            <p:cNvSpPr/>
            <p:nvPr/>
          </p:nvSpPr>
          <p:spPr>
            <a:xfrm>
              <a:off x="1445520"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Rectangle 98">
              <a:extLst>
                <a:ext uri="{FF2B5EF4-FFF2-40B4-BE49-F238E27FC236}">
                  <a16:creationId xmlns:a16="http://schemas.microsoft.com/office/drawing/2014/main" id="{9F4A9E18-E335-483D-AF45-D285E32A68D5}"/>
                </a:ext>
              </a:extLst>
            </p:cNvPr>
            <p:cNvSpPr/>
            <p:nvPr/>
          </p:nvSpPr>
          <p:spPr>
            <a:xfrm>
              <a:off x="1694533" y="5936369"/>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a:extLst>
                <a:ext uri="{FF2B5EF4-FFF2-40B4-BE49-F238E27FC236}">
                  <a16:creationId xmlns:a16="http://schemas.microsoft.com/office/drawing/2014/main" id="{38A61F27-75AD-40B2-850B-321AE592D095}"/>
                </a:ext>
              </a:extLst>
            </p:cNvPr>
            <p:cNvSpPr/>
            <p:nvPr/>
          </p:nvSpPr>
          <p:spPr>
            <a:xfrm>
              <a:off x="1946399" y="5423566"/>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1" name="Rectangle 100">
              <a:extLst>
                <a:ext uri="{FF2B5EF4-FFF2-40B4-BE49-F238E27FC236}">
                  <a16:creationId xmlns:a16="http://schemas.microsoft.com/office/drawing/2014/main" id="{4041B52A-563C-4791-B610-E9667F5B3924}"/>
                </a:ext>
              </a:extLst>
            </p:cNvPr>
            <p:cNvSpPr/>
            <p:nvPr/>
          </p:nvSpPr>
          <p:spPr>
            <a:xfrm>
              <a:off x="1946399" y="5942244"/>
              <a:ext cx="172006" cy="4227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2" name="Rectangle 101">
            <a:hlinkClick r:id="rId4" action="ppaction://hlinksldjump"/>
            <a:extLst>
              <a:ext uri="{FF2B5EF4-FFF2-40B4-BE49-F238E27FC236}">
                <a16:creationId xmlns:a16="http://schemas.microsoft.com/office/drawing/2014/main" id="{68293169-744D-477D-9EA2-631C5F70C1D2}"/>
              </a:ext>
            </a:extLst>
          </p:cNvPr>
          <p:cNvSpPr/>
          <p:nvPr/>
        </p:nvSpPr>
        <p:spPr>
          <a:xfrm>
            <a:off x="527127" y="5308483"/>
            <a:ext cx="1745370" cy="1110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Titre 1">
            <a:extLst>
              <a:ext uri="{FF2B5EF4-FFF2-40B4-BE49-F238E27FC236}">
                <a16:creationId xmlns:a16="http://schemas.microsoft.com/office/drawing/2014/main" id="{7B45278E-5CAB-4790-8674-EE1B6B9E1693}"/>
              </a:ext>
            </a:extLst>
          </p:cNvPr>
          <p:cNvSpPr txBox="1">
            <a:spLocks/>
          </p:cNvSpPr>
          <p:nvPr/>
        </p:nvSpPr>
        <p:spPr>
          <a:xfrm>
            <a:off x="2970069" y="278508"/>
            <a:ext cx="8528853" cy="764704"/>
          </a:xfrm>
          <a:prstGeom prst="rect">
            <a:avLst/>
          </a:prstGeom>
        </p:spPr>
        <p:txBody>
          <a:bodyPr anchor="ctr"/>
          <a:lstStyle>
            <a:lvl1pPr algn="l" defTabSz="914400" rtl="0" eaLnBrk="1" latinLnBrk="0" hangingPunct="1">
              <a:lnSpc>
                <a:spcPct val="90000"/>
              </a:lnSpc>
              <a:spcBef>
                <a:spcPct val="0"/>
              </a:spcBef>
              <a:buNone/>
              <a:defRPr sz="3200" kern="1200">
                <a:solidFill>
                  <a:srgbClr val="60615F"/>
                </a:solidFill>
                <a:latin typeface="Segoe UI Black" panose="020B0A02040204020203" pitchFamily="34" charset="0"/>
                <a:ea typeface="Segoe UI Black" panose="020B0A02040204020203" pitchFamily="34" charset="0"/>
                <a:cs typeface="+mj-cs"/>
              </a:defRPr>
            </a:lvl1pPr>
          </a:lstStyle>
          <a:p>
            <a:pPr algn="ctr"/>
            <a:r>
              <a:rPr lang="sr-Latn-RS" dirty="0"/>
              <a:t>Industrijski kotlovi</a:t>
            </a:r>
            <a:endParaRPr lang="en-GB" dirty="0"/>
          </a:p>
        </p:txBody>
      </p:sp>
      <p:sp>
        <p:nvSpPr>
          <p:cNvPr id="104" name="Espace réservé du contenu 3">
            <a:extLst>
              <a:ext uri="{FF2B5EF4-FFF2-40B4-BE49-F238E27FC236}">
                <a16:creationId xmlns:a16="http://schemas.microsoft.com/office/drawing/2014/main" id="{F54E3A2F-7588-49E8-984F-A06352280DB5}"/>
              </a:ext>
            </a:extLst>
          </p:cNvPr>
          <p:cNvSpPr txBox="1">
            <a:spLocks/>
          </p:cNvSpPr>
          <p:nvPr/>
        </p:nvSpPr>
        <p:spPr>
          <a:xfrm>
            <a:off x="2737903" y="1016351"/>
            <a:ext cx="9454097" cy="489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sr-Latn-RS" sz="2300" dirty="0">
                <a:solidFill>
                  <a:srgbClr val="E8734E"/>
                </a:solidFill>
                <a:latin typeface="Segoe UI Black" panose="020B0A02040204020203" pitchFamily="34" charset="0"/>
                <a:ea typeface="Segoe UI Black" panose="020B0A02040204020203" pitchFamily="34" charset="0"/>
                <a:cs typeface="Arial" panose="020B0604020202020204" pitchFamily="34" charset="0"/>
              </a:rPr>
              <a:t>Sve tečnosti, sva goriva, sva snaga sa najvišim performansama</a:t>
            </a:r>
            <a:endParaRPr lang="fr-FR" sz="2300" dirty="0">
              <a:solidFill>
                <a:srgbClr val="60615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8201725F-4BF4-4C2C-8AD3-2AA99B21B365}"/>
              </a:ext>
            </a:extLst>
          </p:cNvPr>
          <p:cNvSpPr/>
          <p:nvPr/>
        </p:nvSpPr>
        <p:spPr>
          <a:xfrm>
            <a:off x="10247087" y="2771106"/>
            <a:ext cx="1944914" cy="646331"/>
          </a:xfrm>
          <a:prstGeom prst="rect">
            <a:avLst/>
          </a:prstGeom>
        </p:spPr>
        <p:txBody>
          <a:bodyPr wrap="square">
            <a:spAutoFit/>
          </a:bodyPr>
          <a:lstStyle/>
          <a:p>
            <a:pPr algn="ctr"/>
            <a:r>
              <a:rPr lang="sr-Latn-RS" b="1" dirty="0">
                <a:latin typeface="Arial Narrow" panose="020B0606020202030204" pitchFamily="34" charset="0"/>
              </a:rPr>
              <a:t>Rešenje sa termalnim fluidima</a:t>
            </a:r>
            <a:endParaRPr lang="en-GB" b="1" dirty="0"/>
          </a:p>
        </p:txBody>
      </p:sp>
      <p:pic>
        <p:nvPicPr>
          <p:cNvPr id="163" name="Image 162">
            <a:extLst>
              <a:ext uri="{FF2B5EF4-FFF2-40B4-BE49-F238E27FC236}">
                <a16:creationId xmlns:a16="http://schemas.microsoft.com/office/drawing/2014/main" id="{258ECE91-8276-499C-AA83-594B6893240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63248" y="3376066"/>
            <a:ext cx="618583" cy="927875"/>
          </a:xfrm>
          <a:prstGeom prst="rect">
            <a:avLst/>
          </a:prstGeom>
        </p:spPr>
      </p:pic>
      <p:pic>
        <p:nvPicPr>
          <p:cNvPr id="116" name="Image 115">
            <a:extLst>
              <a:ext uri="{FF2B5EF4-FFF2-40B4-BE49-F238E27FC236}">
                <a16:creationId xmlns:a16="http://schemas.microsoft.com/office/drawing/2014/main" id="{E15421A7-AF02-42A7-AC5B-30F125360BB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89164" y="1826358"/>
            <a:ext cx="1011498" cy="1011498"/>
          </a:xfrm>
          <a:prstGeom prst="rect">
            <a:avLst/>
          </a:prstGeom>
        </p:spPr>
      </p:pic>
      <p:pic>
        <p:nvPicPr>
          <p:cNvPr id="118" name="Image 117">
            <a:extLst>
              <a:ext uri="{FF2B5EF4-FFF2-40B4-BE49-F238E27FC236}">
                <a16:creationId xmlns:a16="http://schemas.microsoft.com/office/drawing/2014/main" id="{58FD6CD7-4425-4048-A966-75BE0ADF39BD}"/>
              </a:ext>
            </a:extLst>
          </p:cNvPr>
          <p:cNvPicPr>
            <a:picLocks noChangeAspect="1"/>
          </p:cNvPicPr>
          <p:nvPr/>
        </p:nvPicPr>
        <p:blipFill>
          <a:blip r:embed="rId7"/>
          <a:stretch>
            <a:fillRect/>
          </a:stretch>
        </p:blipFill>
        <p:spPr>
          <a:xfrm>
            <a:off x="3130483" y="5326311"/>
            <a:ext cx="618045" cy="719072"/>
          </a:xfrm>
          <a:prstGeom prst="rect">
            <a:avLst/>
          </a:prstGeom>
        </p:spPr>
      </p:pic>
      <p:pic>
        <p:nvPicPr>
          <p:cNvPr id="119" name="Image 118">
            <a:extLst>
              <a:ext uri="{FF2B5EF4-FFF2-40B4-BE49-F238E27FC236}">
                <a16:creationId xmlns:a16="http://schemas.microsoft.com/office/drawing/2014/main" id="{AB6A5B24-8E7D-4575-B876-814BC0C07947}"/>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50057" y="2250955"/>
            <a:ext cx="3078854" cy="2199720"/>
          </a:xfrm>
          <a:prstGeom prst="rect">
            <a:avLst/>
          </a:prstGeom>
        </p:spPr>
      </p:pic>
      <p:pic>
        <p:nvPicPr>
          <p:cNvPr id="120" name="Image 119">
            <a:extLst>
              <a:ext uri="{FF2B5EF4-FFF2-40B4-BE49-F238E27FC236}">
                <a16:creationId xmlns:a16="http://schemas.microsoft.com/office/drawing/2014/main" id="{ADFF56AC-9353-46CA-8B4D-B7D1ECF7C1E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06569" y="2005588"/>
            <a:ext cx="1082481" cy="811861"/>
          </a:xfrm>
          <a:prstGeom prst="rect">
            <a:avLst/>
          </a:prstGeom>
        </p:spPr>
      </p:pic>
      <p:pic>
        <p:nvPicPr>
          <p:cNvPr id="122" name="Image 121">
            <a:extLst>
              <a:ext uri="{FF2B5EF4-FFF2-40B4-BE49-F238E27FC236}">
                <a16:creationId xmlns:a16="http://schemas.microsoft.com/office/drawing/2014/main" id="{8064A0CA-2CC1-42CF-97A7-11246765BA5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298663" y="1421198"/>
            <a:ext cx="1628154" cy="919907"/>
          </a:xfrm>
          <a:prstGeom prst="rect">
            <a:avLst/>
          </a:prstGeom>
        </p:spPr>
      </p:pic>
      <p:pic>
        <p:nvPicPr>
          <p:cNvPr id="123" name="Image 122">
            <a:extLst>
              <a:ext uri="{FF2B5EF4-FFF2-40B4-BE49-F238E27FC236}">
                <a16:creationId xmlns:a16="http://schemas.microsoft.com/office/drawing/2014/main" id="{281F7795-BAB6-432D-92FC-63EC22B0D26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87310" y="1448119"/>
            <a:ext cx="1488785" cy="1116589"/>
          </a:xfrm>
          <a:prstGeom prst="rect">
            <a:avLst/>
          </a:prstGeom>
        </p:spPr>
      </p:pic>
      <p:cxnSp>
        <p:nvCxnSpPr>
          <p:cNvPr id="5" name="Connecteur droit 4">
            <a:extLst>
              <a:ext uri="{FF2B5EF4-FFF2-40B4-BE49-F238E27FC236}">
                <a16:creationId xmlns:a16="http://schemas.microsoft.com/office/drawing/2014/main" id="{4182FC10-A612-447C-91F3-0456596E36EE}"/>
              </a:ext>
            </a:extLst>
          </p:cNvPr>
          <p:cNvCxnSpPr>
            <a:cxnSpLocks/>
          </p:cNvCxnSpPr>
          <p:nvPr/>
        </p:nvCxnSpPr>
        <p:spPr>
          <a:xfrm>
            <a:off x="4305455" y="4426096"/>
            <a:ext cx="7439397" cy="5093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4" name="Rectangle 123">
            <a:extLst>
              <a:ext uri="{FF2B5EF4-FFF2-40B4-BE49-F238E27FC236}">
                <a16:creationId xmlns:a16="http://schemas.microsoft.com/office/drawing/2014/main" id="{1994DB17-101E-49B2-ACB5-159F08DCF83B}"/>
              </a:ext>
            </a:extLst>
          </p:cNvPr>
          <p:cNvSpPr/>
          <p:nvPr/>
        </p:nvSpPr>
        <p:spPr>
          <a:xfrm>
            <a:off x="4739627" y="1824187"/>
            <a:ext cx="1980063" cy="382337"/>
          </a:xfrm>
          <a:prstGeom prst="rect">
            <a:avLst/>
          </a:prstGeom>
        </p:spPr>
        <p:txBody>
          <a:bodyPr wrap="square">
            <a:spAutoFit/>
          </a:bodyPr>
          <a:lstStyle/>
          <a:p>
            <a:r>
              <a:rPr lang="sr-Latn-RS" b="1" dirty="0">
                <a:latin typeface="Arial Narrow" panose="020B0606020202030204" pitchFamily="34" charset="0"/>
              </a:rPr>
              <a:t>Rešenja sa parom</a:t>
            </a:r>
            <a:endParaRPr lang="en-GB" b="1" dirty="0"/>
          </a:p>
        </p:txBody>
      </p:sp>
      <p:sp>
        <p:nvSpPr>
          <p:cNvPr id="125" name="ZoneTexte 124">
            <a:extLst>
              <a:ext uri="{FF2B5EF4-FFF2-40B4-BE49-F238E27FC236}">
                <a16:creationId xmlns:a16="http://schemas.microsoft.com/office/drawing/2014/main" id="{279D97B2-9E99-4A8D-968C-3D5D82609939}"/>
              </a:ext>
            </a:extLst>
          </p:cNvPr>
          <p:cNvSpPr txBox="1"/>
          <p:nvPr/>
        </p:nvSpPr>
        <p:spPr>
          <a:xfrm>
            <a:off x="3150789" y="4045659"/>
            <a:ext cx="1872267" cy="369332"/>
          </a:xfrm>
          <a:prstGeom prst="rect">
            <a:avLst/>
          </a:prstGeom>
          <a:noFill/>
        </p:spPr>
        <p:txBody>
          <a:bodyPr wrap="square">
            <a:spAutoFit/>
          </a:bodyPr>
          <a:lstStyle/>
          <a:p>
            <a:r>
              <a:rPr lang="sr-Latn-RS" b="1" i="1" dirty="0" err="1">
                <a:latin typeface="Arial Narrow" panose="020B0606020202030204" pitchFamily="34" charset="0"/>
              </a:rPr>
              <a:t>Vatrocevni</a:t>
            </a:r>
            <a:r>
              <a:rPr lang="sr-Latn-RS" b="1" i="1" dirty="0">
                <a:latin typeface="Arial Narrow" panose="020B0606020202030204" pitchFamily="34" charset="0"/>
              </a:rPr>
              <a:t> kotao</a:t>
            </a:r>
            <a:endParaRPr lang="fr-FR" b="1" i="1" dirty="0"/>
          </a:p>
        </p:txBody>
      </p:sp>
      <p:sp>
        <p:nvSpPr>
          <p:cNvPr id="170" name="ZoneTexte 169">
            <a:extLst>
              <a:ext uri="{FF2B5EF4-FFF2-40B4-BE49-F238E27FC236}">
                <a16:creationId xmlns:a16="http://schemas.microsoft.com/office/drawing/2014/main" id="{852E88A3-F2FB-4C0C-B1B1-E755E2D21C78}"/>
              </a:ext>
            </a:extLst>
          </p:cNvPr>
          <p:cNvSpPr txBox="1"/>
          <p:nvPr/>
        </p:nvSpPr>
        <p:spPr>
          <a:xfrm>
            <a:off x="3119084" y="4426096"/>
            <a:ext cx="1658447" cy="369332"/>
          </a:xfrm>
          <a:prstGeom prst="rect">
            <a:avLst/>
          </a:prstGeom>
          <a:noFill/>
        </p:spPr>
        <p:txBody>
          <a:bodyPr wrap="square">
            <a:spAutoFit/>
          </a:bodyPr>
          <a:lstStyle/>
          <a:p>
            <a:r>
              <a:rPr lang="sr-Latn-RS" b="1" i="1" dirty="0">
                <a:latin typeface="Arial Narrow" panose="020B0606020202030204" pitchFamily="34" charset="0"/>
              </a:rPr>
              <a:t>Električni kotao</a:t>
            </a:r>
            <a:endParaRPr lang="fr-FR" b="1" i="1" dirty="0"/>
          </a:p>
        </p:txBody>
      </p:sp>
      <p:sp>
        <p:nvSpPr>
          <p:cNvPr id="171" name="ZoneTexte 170">
            <a:extLst>
              <a:ext uri="{FF2B5EF4-FFF2-40B4-BE49-F238E27FC236}">
                <a16:creationId xmlns:a16="http://schemas.microsoft.com/office/drawing/2014/main" id="{799164C6-F189-4C75-85C2-59AC05083801}"/>
              </a:ext>
            </a:extLst>
          </p:cNvPr>
          <p:cNvSpPr txBox="1"/>
          <p:nvPr/>
        </p:nvSpPr>
        <p:spPr>
          <a:xfrm>
            <a:off x="5325968" y="4921635"/>
            <a:ext cx="1663776" cy="523220"/>
          </a:xfrm>
          <a:prstGeom prst="rect">
            <a:avLst/>
          </a:prstGeom>
          <a:noFill/>
        </p:spPr>
        <p:txBody>
          <a:bodyPr wrap="square" rtlCol="0">
            <a:spAutoFit/>
          </a:bodyPr>
          <a:lstStyle/>
          <a:p>
            <a:r>
              <a:rPr lang="sr-Latn-RS" sz="1400" b="1" dirty="0">
                <a:latin typeface="Arial Narrow" panose="020B0606020202030204" pitchFamily="34" charset="0"/>
              </a:rPr>
              <a:t>Visokonaponski elektrodni kotao</a:t>
            </a:r>
            <a:endParaRPr lang="fr-FR" sz="1400" b="1" dirty="0">
              <a:latin typeface="Arial Narrow" panose="020B0606020202030204" pitchFamily="34" charset="0"/>
            </a:endParaRPr>
          </a:p>
        </p:txBody>
      </p:sp>
      <p:sp>
        <p:nvSpPr>
          <p:cNvPr id="172" name="ZoneTexte 171">
            <a:extLst>
              <a:ext uri="{FF2B5EF4-FFF2-40B4-BE49-F238E27FC236}">
                <a16:creationId xmlns:a16="http://schemas.microsoft.com/office/drawing/2014/main" id="{9F81DBD0-431E-48D5-BA44-393839253A1D}"/>
              </a:ext>
            </a:extLst>
          </p:cNvPr>
          <p:cNvSpPr txBox="1"/>
          <p:nvPr/>
        </p:nvSpPr>
        <p:spPr>
          <a:xfrm>
            <a:off x="8388274" y="6066994"/>
            <a:ext cx="1274263" cy="738664"/>
          </a:xfrm>
          <a:prstGeom prst="rect">
            <a:avLst/>
          </a:prstGeom>
          <a:noFill/>
        </p:spPr>
        <p:txBody>
          <a:bodyPr wrap="square" rtlCol="0">
            <a:spAutoFit/>
          </a:bodyPr>
          <a:lstStyle/>
          <a:p>
            <a:r>
              <a:rPr lang="sr-Latn-RS" sz="1400" b="1" i="1" dirty="0">
                <a:latin typeface="Arial Narrow" panose="020B0606020202030204" pitchFamily="34" charset="0"/>
                <a:cs typeface="Segoe UI" panose="020B0502040204020203" pitchFamily="34" charset="0"/>
              </a:rPr>
              <a:t>Niskonaponski elektronski kotao</a:t>
            </a:r>
            <a:endParaRPr lang="en-GB" sz="1400" b="1" i="1" dirty="0">
              <a:latin typeface="Arial Narrow" panose="020B0606020202030204" pitchFamily="34" charset="0"/>
              <a:cs typeface="Segoe UI" panose="020B0502040204020203" pitchFamily="34" charset="0"/>
            </a:endParaRPr>
          </a:p>
        </p:txBody>
      </p:sp>
      <p:sp>
        <p:nvSpPr>
          <p:cNvPr id="173" name="ZoneTexte 172">
            <a:extLst>
              <a:ext uri="{FF2B5EF4-FFF2-40B4-BE49-F238E27FC236}">
                <a16:creationId xmlns:a16="http://schemas.microsoft.com/office/drawing/2014/main" id="{04ED9576-FA0D-4D5C-929B-D05E80B9E233}"/>
              </a:ext>
            </a:extLst>
          </p:cNvPr>
          <p:cNvSpPr txBox="1"/>
          <p:nvPr/>
        </p:nvSpPr>
        <p:spPr>
          <a:xfrm>
            <a:off x="10927268" y="4721343"/>
            <a:ext cx="1113001" cy="523220"/>
          </a:xfrm>
          <a:prstGeom prst="rect">
            <a:avLst/>
          </a:prstGeom>
          <a:noFill/>
        </p:spPr>
        <p:txBody>
          <a:bodyPr wrap="square" rtlCol="0">
            <a:spAutoFit/>
          </a:bodyPr>
          <a:lstStyle/>
          <a:p>
            <a:r>
              <a:rPr lang="sr-Latn-RS" sz="1400" b="1" i="1" dirty="0">
                <a:latin typeface="Arial Narrow" panose="020B0606020202030204" pitchFamily="34" charset="0"/>
                <a:cs typeface="Segoe UI" panose="020B0502040204020203" pitchFamily="34" charset="0"/>
              </a:rPr>
              <a:t>Kombinovani kotlovi</a:t>
            </a:r>
            <a:endParaRPr lang="en-GB" sz="1400" b="1" i="1" dirty="0">
              <a:latin typeface="Arial Narrow" panose="020B0606020202030204" pitchFamily="34" charset="0"/>
              <a:cs typeface="Segoe UI" panose="020B0502040204020203" pitchFamily="34" charset="0"/>
            </a:endParaRPr>
          </a:p>
        </p:txBody>
      </p:sp>
      <p:pic>
        <p:nvPicPr>
          <p:cNvPr id="174" name="Image 173">
            <a:extLst>
              <a:ext uri="{FF2B5EF4-FFF2-40B4-BE49-F238E27FC236}">
                <a16:creationId xmlns:a16="http://schemas.microsoft.com/office/drawing/2014/main" id="{545D5230-2D09-44F6-801F-B8E68E90A70E}"/>
              </a:ext>
            </a:extLst>
          </p:cNvPr>
          <p:cNvPicPr>
            <a:picLocks noChangeAspect="1"/>
          </p:cNvPicPr>
          <p:nvPr/>
        </p:nvPicPr>
        <p:blipFill>
          <a:blip r:embed="rId12"/>
          <a:stretch>
            <a:fillRect/>
          </a:stretch>
        </p:blipFill>
        <p:spPr>
          <a:xfrm>
            <a:off x="4320533" y="4744691"/>
            <a:ext cx="1065944" cy="1867291"/>
          </a:xfrm>
          <a:prstGeom prst="rect">
            <a:avLst/>
          </a:prstGeom>
        </p:spPr>
      </p:pic>
      <p:pic>
        <p:nvPicPr>
          <p:cNvPr id="175" name="Image 174">
            <a:extLst>
              <a:ext uri="{FF2B5EF4-FFF2-40B4-BE49-F238E27FC236}">
                <a16:creationId xmlns:a16="http://schemas.microsoft.com/office/drawing/2014/main" id="{3E64004A-B615-4188-97CE-68999507E5A4}"/>
              </a:ext>
            </a:extLst>
          </p:cNvPr>
          <p:cNvPicPr>
            <a:picLocks noChangeAspect="1"/>
          </p:cNvPicPr>
          <p:nvPr/>
        </p:nvPicPr>
        <p:blipFill>
          <a:blip r:embed="rId13"/>
          <a:stretch>
            <a:fillRect/>
          </a:stretch>
        </p:blipFill>
        <p:spPr>
          <a:xfrm>
            <a:off x="6103471" y="4779460"/>
            <a:ext cx="3205863" cy="1829324"/>
          </a:xfrm>
          <a:prstGeom prst="rect">
            <a:avLst/>
          </a:prstGeom>
        </p:spPr>
      </p:pic>
      <p:pic>
        <p:nvPicPr>
          <p:cNvPr id="176" name="Image 175">
            <a:extLst>
              <a:ext uri="{FF2B5EF4-FFF2-40B4-BE49-F238E27FC236}">
                <a16:creationId xmlns:a16="http://schemas.microsoft.com/office/drawing/2014/main" id="{2B163E21-9487-4EDD-9B2A-45FBB62EB0BA}"/>
              </a:ext>
            </a:extLst>
          </p:cNvPr>
          <p:cNvPicPr>
            <a:picLocks noChangeAspect="1"/>
          </p:cNvPicPr>
          <p:nvPr/>
        </p:nvPicPr>
        <p:blipFill>
          <a:blip r:embed="rId14"/>
          <a:stretch>
            <a:fillRect/>
          </a:stretch>
        </p:blipFill>
        <p:spPr>
          <a:xfrm>
            <a:off x="10021229" y="4790365"/>
            <a:ext cx="906039" cy="1703296"/>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273666A3-2168-4BD9-8F80-A46475E08C90}"/>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2916338" y="3282729"/>
            <a:ext cx="2311798" cy="393006"/>
          </a:xfrm>
          <a:prstGeom prst="rect">
            <a:avLst/>
          </a:prstGeom>
        </p:spPr>
      </p:pic>
      <p:grpSp>
        <p:nvGrpSpPr>
          <p:cNvPr id="86" name="Groupe 85">
            <a:extLst>
              <a:ext uri="{FF2B5EF4-FFF2-40B4-BE49-F238E27FC236}">
                <a16:creationId xmlns:a16="http://schemas.microsoft.com/office/drawing/2014/main" id="{130E19C3-9BF6-4FE6-B08D-C4CABD058725}"/>
              </a:ext>
            </a:extLst>
          </p:cNvPr>
          <p:cNvGrpSpPr/>
          <p:nvPr/>
        </p:nvGrpSpPr>
        <p:grpSpPr>
          <a:xfrm>
            <a:off x="-1190334" y="144827"/>
            <a:ext cx="4468351" cy="4432271"/>
            <a:chOff x="-1190334" y="144827"/>
            <a:chExt cx="4468351" cy="4432271"/>
          </a:xfrm>
        </p:grpSpPr>
        <p:grpSp>
          <p:nvGrpSpPr>
            <p:cNvPr id="105" name="Groupe 104">
              <a:extLst>
                <a:ext uri="{FF2B5EF4-FFF2-40B4-BE49-F238E27FC236}">
                  <a16:creationId xmlns:a16="http://schemas.microsoft.com/office/drawing/2014/main" id="{F18A29A7-1E2C-4076-AF3B-79E4B69AEEC5}"/>
                </a:ext>
              </a:extLst>
            </p:cNvPr>
            <p:cNvGrpSpPr/>
            <p:nvPr/>
          </p:nvGrpSpPr>
          <p:grpSpPr>
            <a:xfrm>
              <a:off x="-1190334" y="144827"/>
              <a:ext cx="4468351" cy="4432271"/>
              <a:chOff x="-1036334" y="512458"/>
              <a:chExt cx="4468351" cy="4432271"/>
            </a:xfrm>
          </p:grpSpPr>
          <p:grpSp>
            <p:nvGrpSpPr>
              <p:cNvPr id="108" name="Groupe 107">
                <a:extLst>
                  <a:ext uri="{FF2B5EF4-FFF2-40B4-BE49-F238E27FC236}">
                    <a16:creationId xmlns:a16="http://schemas.microsoft.com/office/drawing/2014/main" id="{4F0EB14B-21B6-4477-ADE0-8D768AB48825}"/>
                  </a:ext>
                </a:extLst>
              </p:cNvPr>
              <p:cNvGrpSpPr/>
              <p:nvPr/>
            </p:nvGrpSpPr>
            <p:grpSpPr>
              <a:xfrm>
                <a:off x="-1036334" y="512458"/>
                <a:ext cx="4468351" cy="4432271"/>
                <a:chOff x="-1036334" y="512458"/>
                <a:chExt cx="4468351" cy="4432271"/>
              </a:xfrm>
            </p:grpSpPr>
            <p:sp>
              <p:nvSpPr>
                <p:cNvPr id="110" name="Rectangle 109">
                  <a:extLst>
                    <a:ext uri="{FF2B5EF4-FFF2-40B4-BE49-F238E27FC236}">
                      <a16:creationId xmlns:a16="http://schemas.microsoft.com/office/drawing/2014/main" id="{6B9D6DEE-6812-47BD-BBCB-9FC6635083B4}"/>
                    </a:ext>
                  </a:extLst>
                </p:cNvPr>
                <p:cNvSpPr/>
                <p:nvPr/>
              </p:nvSpPr>
              <p:spPr>
                <a:xfrm>
                  <a:off x="594086" y="735435"/>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Naši proizvodi</a:t>
                  </a:r>
                  <a:endParaRPr lang="en-GB" sz="1400" cap="small" dirty="0">
                    <a:solidFill>
                      <a:srgbClr val="0098DC"/>
                    </a:solidFill>
                    <a:latin typeface="Segoe UI Semibold" panose="020B0702040204020203" pitchFamily="34" charset="0"/>
                    <a:cs typeface="Segoe UI Semibold" panose="020B0702040204020203" pitchFamily="34" charset="0"/>
                  </a:endParaRPr>
                </a:p>
              </p:txBody>
            </p:sp>
            <p:sp>
              <p:nvSpPr>
                <p:cNvPr id="111" name="Arc 110">
                  <a:extLst>
                    <a:ext uri="{FF2B5EF4-FFF2-40B4-BE49-F238E27FC236}">
                      <a16:creationId xmlns:a16="http://schemas.microsoft.com/office/drawing/2014/main" id="{DADAB275-3DBA-435B-8D4C-0F0DD65F5209}"/>
                    </a:ext>
                  </a:extLst>
                </p:cNvPr>
                <p:cNvSpPr/>
                <p:nvPr/>
              </p:nvSpPr>
              <p:spPr>
                <a:xfrm>
                  <a:off x="-1036334" y="512458"/>
                  <a:ext cx="1923928" cy="4432271"/>
                </a:xfrm>
                <a:prstGeom prst="arc">
                  <a:avLst>
                    <a:gd name="adj1" fmla="val 17183116"/>
                    <a:gd name="adj2" fmla="val 232007"/>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2" name="Ellipse 111">
                  <a:extLst>
                    <a:ext uri="{FF2B5EF4-FFF2-40B4-BE49-F238E27FC236}">
                      <a16:creationId xmlns:a16="http://schemas.microsoft.com/office/drawing/2014/main" id="{9C9923EE-BBED-40D8-8923-6F2C80DEEC81}"/>
                    </a:ext>
                  </a:extLst>
                </p:cNvPr>
                <p:cNvSpPr>
                  <a:spLocks/>
                </p:cNvSpPr>
                <p:nvPr/>
              </p:nvSpPr>
              <p:spPr>
                <a:xfrm>
                  <a:off x="298092" y="735435"/>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13" name="Ellipse 112">
                  <a:extLst>
                    <a:ext uri="{FF2B5EF4-FFF2-40B4-BE49-F238E27FC236}">
                      <a16:creationId xmlns:a16="http://schemas.microsoft.com/office/drawing/2014/main" id="{E9F9732B-49DB-45C1-858E-EB7C3A3CCF45}"/>
                    </a:ext>
                  </a:extLst>
                </p:cNvPr>
                <p:cNvSpPr/>
                <p:nvPr/>
              </p:nvSpPr>
              <p:spPr>
                <a:xfrm>
                  <a:off x="613894" y="128339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4" name="Rectangle 113">
                  <a:hlinkClick r:id="rId16" action="ppaction://hlinksldjump"/>
                  <a:extLst>
                    <a:ext uri="{FF2B5EF4-FFF2-40B4-BE49-F238E27FC236}">
                      <a16:creationId xmlns:a16="http://schemas.microsoft.com/office/drawing/2014/main" id="{78215727-7510-4E26-BC4C-F99781B8B80D}"/>
                    </a:ext>
                  </a:extLst>
                </p:cNvPr>
                <p:cNvSpPr/>
                <p:nvPr/>
              </p:nvSpPr>
              <p:spPr>
                <a:xfrm>
                  <a:off x="768037" y="1179897"/>
                  <a:ext cx="2064418" cy="307777"/>
                </a:xfrm>
                <a:prstGeom prst="rect">
                  <a:avLst/>
                </a:prstGeom>
              </p:spPr>
              <p:txBody>
                <a:bodyPr wrap="square">
                  <a:spAutoFit/>
                </a:bodyPr>
                <a:lstStyle/>
                <a:p>
                  <a:r>
                    <a:rPr lang="sr-Latn-RS" sz="1400" b="1" dirty="0">
                      <a:solidFill>
                        <a:schemeClr val="bg1"/>
                      </a:solidFill>
                      <a:latin typeface="Segoe UI Light" panose="020B0502040204020203" pitchFamily="34" charset="0"/>
                      <a:cs typeface="Segoe UI Light" panose="020B0502040204020203" pitchFamily="34" charset="0"/>
                    </a:rPr>
                    <a:t>Kotlovi</a:t>
                  </a:r>
                  <a:endParaRPr lang="en-GB" sz="1400" b="1" dirty="0">
                    <a:solidFill>
                      <a:schemeClr val="bg1"/>
                    </a:solidFill>
                    <a:latin typeface="Segoe UI Light" panose="020B0502040204020203" pitchFamily="34" charset="0"/>
                    <a:cs typeface="Segoe UI Light" panose="020B0502040204020203" pitchFamily="34" charset="0"/>
                  </a:endParaRPr>
                </a:p>
              </p:txBody>
            </p:sp>
            <p:sp>
              <p:nvSpPr>
                <p:cNvPr id="115" name="Ellipse 114">
                  <a:extLst>
                    <a:ext uri="{FF2B5EF4-FFF2-40B4-BE49-F238E27FC236}">
                      <a16:creationId xmlns:a16="http://schemas.microsoft.com/office/drawing/2014/main" id="{9D524C85-45C9-4691-8435-03589895C068}"/>
                    </a:ext>
                  </a:extLst>
                </p:cNvPr>
                <p:cNvSpPr/>
                <p:nvPr/>
              </p:nvSpPr>
              <p:spPr>
                <a:xfrm>
                  <a:off x="699553" y="155391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7" name="Ellipse 116">
                  <a:extLst>
                    <a:ext uri="{FF2B5EF4-FFF2-40B4-BE49-F238E27FC236}">
                      <a16:creationId xmlns:a16="http://schemas.microsoft.com/office/drawing/2014/main" id="{40B1840E-0ABF-43C2-960C-FC0C9A572585}"/>
                    </a:ext>
                  </a:extLst>
                </p:cNvPr>
                <p:cNvSpPr/>
                <p:nvPr/>
              </p:nvSpPr>
              <p:spPr>
                <a:xfrm>
                  <a:off x="753562" y="1858687"/>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21" name="Ellipse 120">
                  <a:extLst>
                    <a:ext uri="{FF2B5EF4-FFF2-40B4-BE49-F238E27FC236}">
                      <a16:creationId xmlns:a16="http://schemas.microsoft.com/office/drawing/2014/main" id="{4E684A9A-6B61-4C7E-86F6-D1A4DE0EF3BA}"/>
                    </a:ext>
                  </a:extLst>
                </p:cNvPr>
                <p:cNvSpPr/>
                <p:nvPr/>
              </p:nvSpPr>
              <p:spPr>
                <a:xfrm>
                  <a:off x="797966" y="2166464"/>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6" name="Ellipse 155">
                  <a:extLst>
                    <a:ext uri="{FF2B5EF4-FFF2-40B4-BE49-F238E27FC236}">
                      <a16:creationId xmlns:a16="http://schemas.microsoft.com/office/drawing/2014/main" id="{056F0D79-2200-4587-90C5-0FB0E9D5D575}"/>
                    </a:ext>
                  </a:extLst>
                </p:cNvPr>
                <p:cNvSpPr/>
                <p:nvPr/>
              </p:nvSpPr>
              <p:spPr>
                <a:xfrm>
                  <a:off x="814264" y="2474241"/>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57" name="Rectangle 156">
                  <a:hlinkClick r:id="rId17" action="ppaction://hlinksldjump"/>
                  <a:extLst>
                    <a:ext uri="{FF2B5EF4-FFF2-40B4-BE49-F238E27FC236}">
                      <a16:creationId xmlns:a16="http://schemas.microsoft.com/office/drawing/2014/main" id="{C196C37B-96FB-4EDF-95C0-0E08AAB689F3}"/>
                    </a:ext>
                  </a:extLst>
                </p:cNvPr>
                <p:cNvSpPr/>
                <p:nvPr/>
              </p:nvSpPr>
              <p:spPr>
                <a:xfrm>
                  <a:off x="827486" y="14646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Gorionici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59" name="Rectangle 158">
                  <a:hlinkClick r:id="rId18" action="ppaction://hlinksldjump"/>
                  <a:extLst>
                    <a:ext uri="{FF2B5EF4-FFF2-40B4-BE49-F238E27FC236}">
                      <a16:creationId xmlns:a16="http://schemas.microsoft.com/office/drawing/2014/main" id="{70C4D3FF-B327-4B47-A0AB-57F37A27C9C3}"/>
                    </a:ext>
                  </a:extLst>
                </p:cNvPr>
                <p:cNvSpPr/>
                <p:nvPr/>
              </p:nvSpPr>
              <p:spPr>
                <a:xfrm>
                  <a:off x="865347" y="1751642"/>
                  <a:ext cx="2566670"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Postrojenja za tretman vode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0" name="Rectangle 159">
                  <a:hlinkClick r:id="rId19" action="ppaction://hlinksldjump"/>
                  <a:extLst>
                    <a:ext uri="{FF2B5EF4-FFF2-40B4-BE49-F238E27FC236}">
                      <a16:creationId xmlns:a16="http://schemas.microsoft.com/office/drawing/2014/main" id="{EF41128D-EDC8-4374-84AA-0B898D86559F}"/>
                    </a:ext>
                  </a:extLst>
                </p:cNvPr>
                <p:cNvSpPr/>
                <p:nvPr/>
              </p:nvSpPr>
              <p:spPr>
                <a:xfrm>
                  <a:off x="905651" y="2082844"/>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Procesna toplota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09" name="Rectangle 108">
                <a:hlinkClick r:id="rId20" action="ppaction://hlinksldjump"/>
                <a:extLst>
                  <a:ext uri="{FF2B5EF4-FFF2-40B4-BE49-F238E27FC236}">
                    <a16:creationId xmlns:a16="http://schemas.microsoft.com/office/drawing/2014/main" id="{80F1C74F-E6CA-43DA-89AB-78B695754C64}"/>
                  </a:ext>
                </a:extLst>
              </p:cNvPr>
              <p:cNvSpPr/>
              <p:nvPr/>
            </p:nvSpPr>
            <p:spPr>
              <a:xfrm>
                <a:off x="943007" y="2394100"/>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Grejanje prostora</a:t>
                </a:r>
                <a:endParaRPr lang="fr-FR" sz="1400" dirty="0">
                  <a:solidFill>
                    <a:schemeClr val="bg1"/>
                  </a:solidFill>
                  <a:latin typeface="Segoe UI Light" panose="020B0502040204020203" pitchFamily="34" charset="0"/>
                  <a:cs typeface="Segoe UI Light" panose="020B0502040204020203" pitchFamily="34" charset="0"/>
                </a:endParaRPr>
              </a:p>
            </p:txBody>
          </p:sp>
        </p:grpSp>
        <p:sp>
          <p:nvSpPr>
            <p:cNvPr id="106" name="Ellipse 105">
              <a:extLst>
                <a:ext uri="{FF2B5EF4-FFF2-40B4-BE49-F238E27FC236}">
                  <a16:creationId xmlns:a16="http://schemas.microsoft.com/office/drawing/2014/main" id="{60E6BE92-9E3E-4683-AD2A-261977B4D3A7}"/>
                </a:ext>
              </a:extLst>
            </p:cNvPr>
            <p:cNvSpPr/>
            <p:nvPr/>
          </p:nvSpPr>
          <p:spPr>
            <a:xfrm>
              <a:off x="662272" y="24122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7" name="Rectangle 106">
              <a:hlinkClick r:id="rId20" action="ppaction://hlinksldjump"/>
              <a:extLst>
                <a:ext uri="{FF2B5EF4-FFF2-40B4-BE49-F238E27FC236}">
                  <a16:creationId xmlns:a16="http://schemas.microsoft.com/office/drawing/2014/main" id="{AE489224-FF16-4D0B-ADD6-3E8A79E02A16}"/>
                </a:ext>
              </a:extLst>
            </p:cNvPr>
            <p:cNvSpPr/>
            <p:nvPr/>
          </p:nvSpPr>
          <p:spPr>
            <a:xfrm>
              <a:off x="791015" y="233208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Toplotna oksigenacija</a:t>
              </a:r>
              <a:endParaRPr lang="en-GB" sz="1400" dirty="0">
                <a:solidFill>
                  <a:schemeClr val="bg1"/>
                </a:solidFill>
                <a:latin typeface="Segoe UI Light" panose="020B0502040204020203" pitchFamily="34" charset="0"/>
                <a:cs typeface="Segoe UI Light" panose="020B0502040204020203" pitchFamily="34" charset="0"/>
              </a:endParaRPr>
            </a:p>
          </p:txBody>
        </p:sp>
      </p:grpSp>
      <p:grpSp>
        <p:nvGrpSpPr>
          <p:cNvPr id="161" name="Groupe 160">
            <a:extLst>
              <a:ext uri="{FF2B5EF4-FFF2-40B4-BE49-F238E27FC236}">
                <a16:creationId xmlns:a16="http://schemas.microsoft.com/office/drawing/2014/main" id="{4F6D2B9E-C0F5-4A16-ABA0-0CFAF0210512}"/>
              </a:ext>
            </a:extLst>
          </p:cNvPr>
          <p:cNvGrpSpPr/>
          <p:nvPr/>
        </p:nvGrpSpPr>
        <p:grpSpPr>
          <a:xfrm>
            <a:off x="-1184688" y="2693388"/>
            <a:ext cx="4029072" cy="4432271"/>
            <a:chOff x="-1184688" y="2693388"/>
            <a:chExt cx="4029072" cy="4432271"/>
          </a:xfrm>
        </p:grpSpPr>
        <p:grpSp>
          <p:nvGrpSpPr>
            <p:cNvPr id="162" name="Groupe 161">
              <a:extLst>
                <a:ext uri="{FF2B5EF4-FFF2-40B4-BE49-F238E27FC236}">
                  <a16:creationId xmlns:a16="http://schemas.microsoft.com/office/drawing/2014/main" id="{AB0A6FFC-17C3-4F72-9B9C-2592BAEAF539}"/>
                </a:ext>
              </a:extLst>
            </p:cNvPr>
            <p:cNvGrpSpPr/>
            <p:nvPr/>
          </p:nvGrpSpPr>
          <p:grpSpPr>
            <a:xfrm>
              <a:off x="-1184688" y="2693388"/>
              <a:ext cx="4029072" cy="4432271"/>
              <a:chOff x="-1030688" y="3433376"/>
              <a:chExt cx="4029072" cy="4432271"/>
            </a:xfrm>
          </p:grpSpPr>
          <p:sp>
            <p:nvSpPr>
              <p:cNvPr id="166" name="Rectangle 165">
                <a:extLst>
                  <a:ext uri="{FF2B5EF4-FFF2-40B4-BE49-F238E27FC236}">
                    <a16:creationId xmlns:a16="http://schemas.microsoft.com/office/drawing/2014/main" id="{EBD07B5D-DD79-4850-9A6D-BBC42C18FC0A}"/>
                  </a:ext>
                </a:extLst>
              </p:cNvPr>
              <p:cNvSpPr/>
              <p:nvPr/>
            </p:nvSpPr>
            <p:spPr>
              <a:xfrm>
                <a:off x="599732" y="3656353"/>
                <a:ext cx="1484788" cy="307777"/>
              </a:xfrm>
              <a:prstGeom prst="rect">
                <a:avLst/>
              </a:prstGeom>
            </p:spPr>
            <p:txBody>
              <a:bodyPr wrap="square">
                <a:spAutoFit/>
              </a:bodyPr>
              <a:lstStyle/>
              <a:p>
                <a:r>
                  <a:rPr lang="sr-Latn-RS" sz="1400" cap="small" dirty="0">
                    <a:solidFill>
                      <a:srgbClr val="0098DC"/>
                    </a:solidFill>
                    <a:latin typeface="Segoe UI Semibold" panose="020B0702040204020203" pitchFamily="34" charset="0"/>
                    <a:cs typeface="Segoe UI Semibold" panose="020B0702040204020203" pitchFamily="34" charset="0"/>
                  </a:rPr>
                  <a:t>Naše usluge</a:t>
                </a:r>
                <a:endParaRPr lang="fr-FR" sz="1400" cap="small" dirty="0">
                  <a:solidFill>
                    <a:srgbClr val="0098DC"/>
                  </a:solidFill>
                  <a:latin typeface="Segoe UI Semibold" panose="020B0702040204020203" pitchFamily="34" charset="0"/>
                  <a:cs typeface="Segoe UI Semibold" panose="020B0702040204020203" pitchFamily="34" charset="0"/>
                </a:endParaRPr>
              </a:p>
            </p:txBody>
          </p:sp>
          <p:sp>
            <p:nvSpPr>
              <p:cNvPr id="167" name="Rectangle 166">
                <a:hlinkClick r:id="rId21" action="ppaction://hlinksldjump"/>
                <a:extLst>
                  <a:ext uri="{FF2B5EF4-FFF2-40B4-BE49-F238E27FC236}">
                    <a16:creationId xmlns:a16="http://schemas.microsoft.com/office/drawing/2014/main" id="{91059AB1-E69E-4F04-920B-A1C980485B5C}"/>
                  </a:ext>
                </a:extLst>
              </p:cNvPr>
              <p:cNvSpPr/>
              <p:nvPr/>
            </p:nvSpPr>
            <p:spPr>
              <a:xfrm>
                <a:off x="921267" y="5331094"/>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Iznajmljivanje</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68" name="Arc 167">
                <a:extLst>
                  <a:ext uri="{FF2B5EF4-FFF2-40B4-BE49-F238E27FC236}">
                    <a16:creationId xmlns:a16="http://schemas.microsoft.com/office/drawing/2014/main" id="{54A41E8B-3BAB-4A09-B18B-A62E1C053C8C}"/>
                  </a:ext>
                </a:extLst>
              </p:cNvPr>
              <p:cNvSpPr/>
              <p:nvPr/>
            </p:nvSpPr>
            <p:spPr>
              <a:xfrm>
                <a:off x="-1030688" y="3433376"/>
                <a:ext cx="1923928" cy="4432271"/>
              </a:xfrm>
              <a:prstGeom prst="arc">
                <a:avLst>
                  <a:gd name="adj1" fmla="val 17183116"/>
                  <a:gd name="adj2" fmla="val 272066"/>
                </a:avLst>
              </a:prstGeom>
              <a:ln>
                <a:solidFill>
                  <a:srgbClr val="E4582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69" name="Ellipse 168">
                <a:extLst>
                  <a:ext uri="{FF2B5EF4-FFF2-40B4-BE49-F238E27FC236}">
                    <a16:creationId xmlns:a16="http://schemas.microsoft.com/office/drawing/2014/main" id="{C85D5FD5-87CB-46D3-BFE5-F65F5B0CF886}"/>
                  </a:ext>
                </a:extLst>
              </p:cNvPr>
              <p:cNvSpPr>
                <a:spLocks/>
              </p:cNvSpPr>
              <p:nvPr/>
            </p:nvSpPr>
            <p:spPr>
              <a:xfrm>
                <a:off x="303738" y="3656353"/>
                <a:ext cx="291206" cy="307777"/>
              </a:xfrm>
              <a:prstGeom prst="ellipse">
                <a:avLst/>
              </a:prstGeom>
              <a:solidFill>
                <a:srgbClr val="0097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solidFill>
                    <a:srgbClr val="FFFFFF"/>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177" name="Ellipse 176">
                <a:extLst>
                  <a:ext uri="{FF2B5EF4-FFF2-40B4-BE49-F238E27FC236}">
                    <a16:creationId xmlns:a16="http://schemas.microsoft.com/office/drawing/2014/main" id="{D6AAA3F8-EABB-403B-B633-C9A5689FBE2D}"/>
                  </a:ext>
                </a:extLst>
              </p:cNvPr>
              <p:cNvSpPr/>
              <p:nvPr/>
            </p:nvSpPr>
            <p:spPr>
              <a:xfrm>
                <a:off x="619540" y="4204310"/>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8" name="Rectangle 177">
                <a:hlinkClick r:id="rId22" action="ppaction://hlinksldjump"/>
                <a:extLst>
                  <a:ext uri="{FF2B5EF4-FFF2-40B4-BE49-F238E27FC236}">
                    <a16:creationId xmlns:a16="http://schemas.microsoft.com/office/drawing/2014/main" id="{1FCC5D5B-145E-4272-8BE8-F68075D72444}"/>
                  </a:ext>
                </a:extLst>
              </p:cNvPr>
              <p:cNvSpPr/>
              <p:nvPr/>
            </p:nvSpPr>
            <p:spPr>
              <a:xfrm>
                <a:off x="773683" y="4100815"/>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Servisni ugovor</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79" name="Ellipse 178">
                <a:extLst>
                  <a:ext uri="{FF2B5EF4-FFF2-40B4-BE49-F238E27FC236}">
                    <a16:creationId xmlns:a16="http://schemas.microsoft.com/office/drawing/2014/main" id="{009B4868-5678-4E8D-83C4-4E6711A2E8C4}"/>
                  </a:ext>
                </a:extLst>
              </p:cNvPr>
              <p:cNvSpPr/>
              <p:nvPr/>
            </p:nvSpPr>
            <p:spPr>
              <a:xfrm>
                <a:off x="705199" y="447482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0" name="Ellipse 179">
                <a:extLst>
                  <a:ext uri="{FF2B5EF4-FFF2-40B4-BE49-F238E27FC236}">
                    <a16:creationId xmlns:a16="http://schemas.microsoft.com/office/drawing/2014/main" id="{510ED9DC-D29D-46EA-AA1B-27EE823247D1}"/>
                  </a:ext>
                </a:extLst>
              </p:cNvPr>
              <p:cNvSpPr/>
              <p:nvPr/>
            </p:nvSpPr>
            <p:spPr>
              <a:xfrm>
                <a:off x="759208" y="477960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1" name="Ellipse 180">
                <a:extLst>
                  <a:ext uri="{FF2B5EF4-FFF2-40B4-BE49-F238E27FC236}">
                    <a16:creationId xmlns:a16="http://schemas.microsoft.com/office/drawing/2014/main" id="{A0FD1BAF-1E15-4B96-B294-101EA278210D}"/>
                  </a:ext>
                </a:extLst>
              </p:cNvPr>
              <p:cNvSpPr/>
              <p:nvPr/>
            </p:nvSpPr>
            <p:spPr>
              <a:xfrm>
                <a:off x="803612" y="5087382"/>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2" name="Ellipse 181">
                <a:extLst>
                  <a:ext uri="{FF2B5EF4-FFF2-40B4-BE49-F238E27FC236}">
                    <a16:creationId xmlns:a16="http://schemas.microsoft.com/office/drawing/2014/main" id="{230E3CD8-755C-47AE-B201-95F1384CFF1B}"/>
                  </a:ext>
                </a:extLst>
              </p:cNvPr>
              <p:cNvSpPr/>
              <p:nvPr/>
            </p:nvSpPr>
            <p:spPr>
              <a:xfrm>
                <a:off x="819910" y="5395159"/>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3" name="Rectangle 182">
                <a:hlinkClick r:id="rId23" action="ppaction://hlinksldjump"/>
                <a:extLst>
                  <a:ext uri="{FF2B5EF4-FFF2-40B4-BE49-F238E27FC236}">
                    <a16:creationId xmlns:a16="http://schemas.microsoft.com/office/drawing/2014/main" id="{7F300281-73C2-4D65-9FCF-6DDD783300C2}"/>
                  </a:ext>
                </a:extLst>
              </p:cNvPr>
              <p:cNvSpPr/>
              <p:nvPr/>
            </p:nvSpPr>
            <p:spPr>
              <a:xfrm>
                <a:off x="807731" y="4385536"/>
                <a:ext cx="2190653"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Popravke/ optimizacija</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84" name="Rectangle 183">
                <a:hlinkClick r:id="rId24" action="ppaction://hlinksldjump"/>
                <a:extLst>
                  <a:ext uri="{FF2B5EF4-FFF2-40B4-BE49-F238E27FC236}">
                    <a16:creationId xmlns:a16="http://schemas.microsoft.com/office/drawing/2014/main" id="{E4D58186-F7D5-431C-BC85-F5A58CAE8A84}"/>
                  </a:ext>
                </a:extLst>
              </p:cNvPr>
              <p:cNvSpPr/>
              <p:nvPr/>
            </p:nvSpPr>
            <p:spPr>
              <a:xfrm>
                <a:off x="870993" y="4672560"/>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Rezervni delovi</a:t>
                </a:r>
                <a:endParaRPr lang="en-GB" sz="1400" dirty="0">
                  <a:solidFill>
                    <a:schemeClr val="bg1"/>
                  </a:solidFill>
                  <a:latin typeface="Segoe UI Light" panose="020B0502040204020203" pitchFamily="34" charset="0"/>
                  <a:cs typeface="Segoe UI Light" panose="020B0502040204020203" pitchFamily="34" charset="0"/>
                </a:endParaRPr>
              </a:p>
            </p:txBody>
          </p:sp>
          <p:sp>
            <p:nvSpPr>
              <p:cNvPr id="185" name="Rectangle 184">
                <a:hlinkClick r:id="rId25" action="ppaction://hlinksldjump"/>
                <a:extLst>
                  <a:ext uri="{FF2B5EF4-FFF2-40B4-BE49-F238E27FC236}">
                    <a16:creationId xmlns:a16="http://schemas.microsoft.com/office/drawing/2014/main" id="{03958AE2-ADF2-462C-9141-00ED745B1D74}"/>
                  </a:ext>
                </a:extLst>
              </p:cNvPr>
              <p:cNvSpPr/>
              <p:nvPr/>
            </p:nvSpPr>
            <p:spPr>
              <a:xfrm>
                <a:off x="897853" y="5022918"/>
                <a:ext cx="2064418" cy="307777"/>
              </a:xfrm>
              <a:prstGeom prst="rect">
                <a:avLst/>
              </a:prstGeom>
            </p:spPr>
            <p:txBody>
              <a:bodyPr wrap="square">
                <a:spAutoFit/>
              </a:bodyPr>
              <a:lstStyle/>
              <a:p>
                <a:r>
                  <a:rPr lang="sr-Latn-RS" sz="1400" dirty="0">
                    <a:solidFill>
                      <a:schemeClr val="bg1"/>
                    </a:solidFill>
                    <a:latin typeface="Segoe UI Light" panose="020B0502040204020203" pitchFamily="34" charset="0"/>
                    <a:cs typeface="Segoe UI Light" panose="020B0502040204020203" pitchFamily="34" charset="0"/>
                  </a:rPr>
                  <a:t>Obuka</a:t>
                </a:r>
                <a:endParaRPr lang="en-GB" sz="1400" dirty="0">
                  <a:solidFill>
                    <a:schemeClr val="bg1"/>
                  </a:solidFill>
                  <a:latin typeface="Segoe UI Light" panose="020B0502040204020203" pitchFamily="34" charset="0"/>
                  <a:cs typeface="Segoe UI Light" panose="020B0502040204020203" pitchFamily="34" charset="0"/>
                </a:endParaRPr>
              </a:p>
            </p:txBody>
          </p:sp>
        </p:grpSp>
        <p:sp>
          <p:nvSpPr>
            <p:cNvPr id="164" name="Ellipse 163">
              <a:extLst>
                <a:ext uri="{FF2B5EF4-FFF2-40B4-BE49-F238E27FC236}">
                  <a16:creationId xmlns:a16="http://schemas.microsoft.com/office/drawing/2014/main" id="{B3B571EA-DFF4-49FD-8392-4EEEAB1C9341}"/>
                </a:ext>
              </a:extLst>
            </p:cNvPr>
            <p:cNvSpPr/>
            <p:nvPr/>
          </p:nvSpPr>
          <p:spPr>
            <a:xfrm>
              <a:off x="665824" y="4939195"/>
              <a:ext cx="139457" cy="135194"/>
            </a:xfrm>
            <a:prstGeom prst="ellipse">
              <a:avLst/>
            </a:prstGeom>
            <a:solidFill>
              <a:srgbClr val="0098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5" name="Rectangle 164">
              <a:hlinkClick r:id="rId21" action="ppaction://hlinksldjump"/>
              <a:extLst>
                <a:ext uri="{FF2B5EF4-FFF2-40B4-BE49-F238E27FC236}">
                  <a16:creationId xmlns:a16="http://schemas.microsoft.com/office/drawing/2014/main" id="{7E53C3E9-024A-42FD-B8DC-AB82CD9CB43D}"/>
                </a:ext>
              </a:extLst>
            </p:cNvPr>
            <p:cNvSpPr/>
            <p:nvPr/>
          </p:nvSpPr>
          <p:spPr>
            <a:xfrm>
              <a:off x="774988" y="4857919"/>
              <a:ext cx="2064418" cy="307777"/>
            </a:xfrm>
            <a:prstGeom prst="rect">
              <a:avLst/>
            </a:prstGeom>
          </p:spPr>
          <p:txBody>
            <a:bodyPr wrap="square">
              <a:spAutoFit/>
            </a:bodyPr>
            <a:lstStyle/>
            <a:p>
              <a:r>
                <a:rPr lang="en-GB" sz="1400" dirty="0" err="1">
                  <a:solidFill>
                    <a:schemeClr val="bg1"/>
                  </a:solidFill>
                  <a:latin typeface="Segoe UI Light" panose="020B0502040204020203" pitchFamily="34" charset="0"/>
                  <a:cs typeface="Segoe UI Light" panose="020B0502040204020203" pitchFamily="34" charset="0"/>
                </a:rPr>
                <a:t>Navinergy</a:t>
              </a:r>
              <a:endParaRPr lang="en-GB" sz="1400" dirty="0">
                <a:solidFill>
                  <a:schemeClr val="bg1"/>
                </a:solidFill>
                <a:latin typeface="Segoe UI Light" panose="020B0502040204020203" pitchFamily="34" charset="0"/>
                <a:cs typeface="Segoe UI Light" panose="020B0502040204020203" pitchFamily="34" charset="0"/>
              </a:endParaRPr>
            </a:p>
          </p:txBody>
        </p:sp>
      </p:grpSp>
    </p:spTree>
    <p:extLst>
      <p:ext uri="{BB962C8B-B14F-4D97-AF65-F5344CB8AC3E}">
        <p14:creationId xmlns:p14="http://schemas.microsoft.com/office/powerpoint/2010/main" val="3860761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cock Wanson - General Presentation (EN) - updated 17 February 2023 rev PL (002) exemple" id="{A870C99F-1733-4BA2-9137-543A8C8DB92F}" vid="{2C45B84B-E52D-491D-89EC-BE56C11CA5BD}"/>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cock Wanson - General Presentation (EN) - updated 17 February 2023 rev PL (002) exemple" id="{A870C99F-1733-4BA2-9137-543A8C8DB92F}" vid="{C89ED746-70F9-4131-A69F-B9E43B07E6A4}"/>
    </a:ext>
  </a:extLst>
</a:theme>
</file>

<file path=ppt/theme/theme3.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cock Wanson - General Presentation (EN) - updated 17 February 2023 rev PL (002) exemple" id="{A870C99F-1733-4BA2-9137-543A8C8DB92F}" vid="{4D962AA2-8928-4943-B56B-ED442B6CE8A5}"/>
    </a:ext>
  </a:extLst>
</a:theme>
</file>

<file path=ppt/theme/theme4.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cock Wanson - General Presentation (EN) - updated 17 February 2023 rev PL (002) exemple" id="{A870C99F-1733-4BA2-9137-543A8C8DB92F}" vid="{E3052C3B-17A4-4B1A-B374-A2B818314D4A}"/>
    </a:ext>
  </a:extLst>
</a:theme>
</file>

<file path=ppt/theme/theme5.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bcock Wanson - General Presentation (EN) - updated 17 February 2023 rev PL (002) exemple" id="{A870C99F-1733-4BA2-9137-543A8C8DB92F}" vid="{C19FEFE9-5C61-47E8-86F9-488BBCB2E1A3}"/>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e xmlns="89c87bfe-8f6c-4d04-a72c-a5605e06b6f2">English</Langue>
    <TaxCatchAll xmlns="0a008064-9302-4078-95dc-2adad31c8740" xsi:nil="true"/>
    <lcf76f155ced4ddcb4097134ff3c332f xmlns="89c87bfe-8f6c-4d04-a72c-a5605e06b6f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8BF18C9D6ECE40B728FB8404F3FEA6" ma:contentTypeVersion="15" ma:contentTypeDescription="Crée un document." ma:contentTypeScope="" ma:versionID="cc3d20ec582ef32f783ebd32a83fe576">
  <xsd:schema xmlns:xsd="http://www.w3.org/2001/XMLSchema" xmlns:xs="http://www.w3.org/2001/XMLSchema" xmlns:p="http://schemas.microsoft.com/office/2006/metadata/properties" xmlns:ns2="89c87bfe-8f6c-4d04-a72c-a5605e06b6f2" xmlns:ns3="0a008064-9302-4078-95dc-2adad31c8740" targetNamespace="http://schemas.microsoft.com/office/2006/metadata/properties" ma:root="true" ma:fieldsID="d4e03bbdabf6825d83ccf9307ba85b65" ns2:_="" ns3:_="">
    <xsd:import namespace="89c87bfe-8f6c-4d04-a72c-a5605e06b6f2"/>
    <xsd:import namespace="0a008064-9302-4078-95dc-2adad31c87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angu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87bfe-8f6c-4d04-a72c-a5605e06b6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angue" ma:index="15" nillable="true" ma:displayName="Language" ma:format="Dropdown" ma:internalName="Langue">
      <xsd:simpleType>
        <xsd:restriction base="dms:Choice">
          <xsd:enumeration value="Français"/>
          <xsd:enumeration value="English"/>
          <xsd:enumeration value="Italiano"/>
          <xsd:enumeration value="Nederlands"/>
          <xsd:enumeration value="Polski"/>
          <xsd:enumeration value="Português"/>
          <xsd:enumeration value="Español"/>
          <xsd:enumeration value="Unknown"/>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03248548-ba1c-4b9e-a90a-84524d3aba6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008064-9302-4078-95dc-2adad31c8740"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300af6a0-a8cc-45b1-b101-8a87d338f47e}" ma:internalName="TaxCatchAll" ma:showField="CatchAllData" ma:web="0a008064-9302-4078-95dc-2adad31c8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AF9B63-8180-40FC-8804-3E11AE4E0CCA}">
  <ds:schemaRefs>
    <ds:schemaRef ds:uri="http://schemas.microsoft.com/sharepoint/v3/contenttype/forms"/>
  </ds:schemaRefs>
</ds:datastoreItem>
</file>

<file path=customXml/itemProps2.xml><?xml version="1.0" encoding="utf-8"?>
<ds:datastoreItem xmlns:ds="http://schemas.openxmlformats.org/officeDocument/2006/customXml" ds:itemID="{3A9DDC17-8990-4CAE-B871-C3BF35E44764}">
  <ds:schemaRefs>
    <ds:schemaRef ds:uri="89c87bfe-8f6c-4d04-a72c-a5605e06b6f2"/>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http://schemas.microsoft.com/office/infopath/2007/PartnerControls"/>
    <ds:schemaRef ds:uri="0a008064-9302-4078-95dc-2adad31c8740"/>
    <ds:schemaRef ds:uri="http://schemas.microsoft.com/office/2006/metadata/properties"/>
  </ds:schemaRefs>
</ds:datastoreItem>
</file>

<file path=customXml/itemProps3.xml><?xml version="1.0" encoding="utf-8"?>
<ds:datastoreItem xmlns:ds="http://schemas.openxmlformats.org/officeDocument/2006/customXml" ds:itemID="{88563E9E-538C-4EAA-A65C-5AA6718FE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87bfe-8f6c-4d04-a72c-a5605e06b6f2"/>
    <ds:schemaRef ds:uri="0a008064-9302-4078-95dc-2adad31c8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16360</TotalTime>
  <Words>2307</Words>
  <Application>Microsoft Office PowerPoint</Application>
  <PresentationFormat>Widescreen</PresentationFormat>
  <Paragraphs>546</Paragraphs>
  <Slides>22</Slides>
  <Notes>12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22</vt:i4>
      </vt:variant>
    </vt:vector>
  </HeadingPairs>
  <TitlesOfParts>
    <vt:vector size="42" baseType="lpstr">
      <vt:lpstr>Arial</vt:lpstr>
      <vt:lpstr>Arial Black</vt:lpstr>
      <vt:lpstr>Arial Narrow</vt:lpstr>
      <vt:lpstr>Calibri</vt:lpstr>
      <vt:lpstr>Calibri Light</vt:lpstr>
      <vt:lpstr>Courier New</vt:lpstr>
      <vt:lpstr>Fira Sans Extra Condensed Medium</vt:lpstr>
      <vt:lpstr>Segoe UI</vt:lpstr>
      <vt:lpstr>Segoe UI Black</vt:lpstr>
      <vt:lpstr>Segoe UI Emoji</vt:lpstr>
      <vt:lpstr>Segoe UI Light</vt:lpstr>
      <vt:lpstr>Segoe UI Semibold</vt:lpstr>
      <vt:lpstr>Segoe UI Symbol</vt:lpstr>
      <vt:lpstr>Trasandina Book</vt:lpstr>
      <vt:lpstr>Wingdings</vt:lpstr>
      <vt:lpstr>1_Thème Office</vt:lpstr>
      <vt:lpstr>2_Thème Office</vt:lpstr>
      <vt:lpstr>5_Thème Office</vt:lpstr>
      <vt:lpstr>4_Thème Office</vt:lpstr>
      <vt:lpstr>3_Thème Office</vt:lpstr>
      <vt:lpstr>KORPORATIVNA PREZENTACIJA FEBRUAR 2023.</vt:lpstr>
      <vt:lpstr>Babcock Wanson grupa</vt:lpstr>
      <vt:lpstr>Osnovne činjenice</vt:lpstr>
      <vt:lpstr>Babcock Wanson grupa</vt:lpstr>
      <vt:lpstr>Globalna svrha</vt:lpstr>
      <vt:lpstr>Organizacija naše Grupe</vt:lpstr>
      <vt:lpstr>Globalna organizacija</vt:lpstr>
      <vt:lpstr>Portfolio Babcock Wanson</vt:lpstr>
      <vt:lpstr>PowerPoint Presentation</vt:lpstr>
      <vt:lpstr>PowerPoint Presentation</vt:lpstr>
      <vt:lpstr>Postrojenje za obradu vode</vt:lpstr>
      <vt:lpstr>Industrijska procesna toplota</vt:lpstr>
      <vt:lpstr>Generisanje industrijske toplote</vt:lpstr>
      <vt:lpstr>VOC &amp; rastvarači,  ekološka rešenja</vt:lpstr>
      <vt:lpstr>PowerPoint Presentation</vt:lpstr>
      <vt:lpstr>PowerPoint Presentation</vt:lpstr>
      <vt:lpstr>PowerPoint Presentation</vt:lpstr>
      <vt:lpstr>Obuka</vt:lpstr>
      <vt:lpstr>Iznajmljivanje</vt:lpstr>
      <vt:lpstr>Navinergy</vt:lpstr>
      <vt:lpstr>Navinergy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TETARD Charles</dc:creator>
  <cp:lastModifiedBy>Goga</cp:lastModifiedBy>
  <cp:revision>184</cp:revision>
  <cp:lastPrinted>2020-07-21T15:48:14Z</cp:lastPrinted>
  <dcterms:created xsi:type="dcterms:W3CDTF">2017-06-01T14:32:54Z</dcterms:created>
  <dcterms:modified xsi:type="dcterms:W3CDTF">2023-05-25T17:30:31Z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0x0101000C8BF18C9D6ECE40B728FB8404F3FEA6</vt:lpwstr>
  </property>
</Properties>
</file>