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39" r:id="rId1"/>
  </p:sldMasterIdLst>
  <p:notesMasterIdLst>
    <p:notesMasterId r:id="rId41"/>
  </p:notesMasterIdLst>
  <p:sldIdLst>
    <p:sldId id="265" r:id="rId2"/>
    <p:sldId id="600" r:id="rId3"/>
    <p:sldId id="767" r:id="rId4"/>
    <p:sldId id="611" r:id="rId5"/>
    <p:sldId id="817" r:id="rId6"/>
    <p:sldId id="839" r:id="rId7"/>
    <p:sldId id="737" r:id="rId8"/>
    <p:sldId id="822" r:id="rId9"/>
    <p:sldId id="843" r:id="rId10"/>
    <p:sldId id="823" r:id="rId11"/>
    <p:sldId id="751" r:id="rId12"/>
    <p:sldId id="844" r:id="rId13"/>
    <p:sldId id="842" r:id="rId14"/>
    <p:sldId id="825" r:id="rId15"/>
    <p:sldId id="826" r:id="rId16"/>
    <p:sldId id="841" r:id="rId17"/>
    <p:sldId id="846" r:id="rId18"/>
    <p:sldId id="847" r:id="rId19"/>
    <p:sldId id="848" r:id="rId20"/>
    <p:sldId id="827" r:id="rId21"/>
    <p:sldId id="845" r:id="rId22"/>
    <p:sldId id="832" r:id="rId23"/>
    <p:sldId id="833" r:id="rId24"/>
    <p:sldId id="816" r:id="rId25"/>
    <p:sldId id="835" r:id="rId26"/>
    <p:sldId id="773" r:id="rId27"/>
    <p:sldId id="752" r:id="rId28"/>
    <p:sldId id="838" r:id="rId29"/>
    <p:sldId id="759" r:id="rId30"/>
    <p:sldId id="849" r:id="rId31"/>
    <p:sldId id="794" r:id="rId32"/>
    <p:sldId id="820" r:id="rId33"/>
    <p:sldId id="821" r:id="rId34"/>
    <p:sldId id="597" r:id="rId35"/>
    <p:sldId id="754" r:id="rId36"/>
    <p:sldId id="799" r:id="rId37"/>
    <p:sldId id="800" r:id="rId38"/>
    <p:sldId id="801" r:id="rId39"/>
    <p:sldId id="568" r:id="rId40"/>
  </p:sldIdLst>
  <p:sldSz cx="9144000" cy="6858000" type="screen4x3"/>
  <p:notesSz cx="6858000" cy="9144000"/>
  <p:defaultTextStyle>
    <a:defPPr>
      <a:defRPr lang="sr-Latn-R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A1A"/>
    <a:srgbClr val="000099"/>
    <a:srgbClr val="277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65" autoAdjust="0"/>
    <p:restoredTop sz="93608" autoAdjust="0"/>
  </p:normalViewPr>
  <p:slideViewPr>
    <p:cSldViewPr>
      <p:cViewPr varScale="1">
        <p:scale>
          <a:sx n="115" d="100"/>
          <a:sy n="115" d="100"/>
        </p:scale>
        <p:origin x="11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3" d="250"/>
        <a:sy n="203" d="250"/>
      </p:scale>
      <p:origin x="0" y="-1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OVEX-Laptop\07%20Technika%20Bre!\Oxytrace\03%20Energetika%20KG\KC\ENERGETIKA%20KG%20-%20zbirno-cirkulacija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D:\OVEX-Laptop\07%20Technika%20Bre!\Oxytrace\03%20Energetika%20KG\KC\ENERGETIKA%20KG%20-%20zbirno-cirkulacija%20DJK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sr-Latn-RS" sz="1800" b="1" i="0" baseline="0">
                <a:effectLst/>
              </a:rPr>
              <a:t>Energetika, Klinički centar, pH vrednost, </a:t>
            </a:r>
            <a:r>
              <a:rPr lang="en-US" sz="1800" b="1" i="0" baseline="0">
                <a:effectLst/>
              </a:rPr>
              <a:t>Cirkulacija</a:t>
            </a:r>
            <a:endParaRPr lang="sr-Latn-RS">
              <a:effectLst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261322604477753"/>
          <c:y val="0.15930798972709057"/>
          <c:w val="0.61320603674540686"/>
          <c:h val="0.56912485051794559"/>
        </c:manualLayout>
      </c:layout>
      <c:lineChart>
        <c:grouping val="standard"/>
        <c:varyColors val="0"/>
        <c:ser>
          <c:idx val="0"/>
          <c:order val="0"/>
          <c:tx>
            <c:v>pH vrednost</c:v>
          </c:tx>
          <c:spPr>
            <a:ln w="44450"/>
          </c:spPr>
          <c:marker>
            <c:symbol val="none"/>
          </c:marker>
          <c:cat>
            <c:strRef>
              <c:f>'Klinički centar'!$A$3:$A$15</c:f>
              <c:strCache>
                <c:ptCount val="13"/>
                <c:pt idx="0">
                  <c:v>01.11.2012.</c:v>
                </c:pt>
                <c:pt idx="1">
                  <c:v>23.01.2013.</c:v>
                </c:pt>
                <c:pt idx="2">
                  <c:v>07.03.2013.</c:v>
                </c:pt>
                <c:pt idx="3">
                  <c:v>7.11.2013</c:v>
                </c:pt>
                <c:pt idx="4">
                  <c:v>10.1.2014</c:v>
                </c:pt>
                <c:pt idx="5">
                  <c:v>7.2.2014</c:v>
                </c:pt>
                <c:pt idx="6">
                  <c:v>14.3.2014</c:v>
                </c:pt>
                <c:pt idx="7">
                  <c:v>25.04.2014.</c:v>
                </c:pt>
                <c:pt idx="8">
                  <c:v>06.11.2014</c:v>
                </c:pt>
                <c:pt idx="9">
                  <c:v>23.12.2014.</c:v>
                </c:pt>
                <c:pt idx="10">
                  <c:v>29.01.2015.</c:v>
                </c:pt>
                <c:pt idx="11">
                  <c:v>04.03.2015.</c:v>
                </c:pt>
                <c:pt idx="12">
                  <c:v>27.04.2015.</c:v>
                </c:pt>
              </c:strCache>
            </c:strRef>
          </c:cat>
          <c:val>
            <c:numRef>
              <c:f>'Klinički centar'!$C$3:$C$15</c:f>
              <c:numCache>
                <c:formatCode>General</c:formatCode>
                <c:ptCount val="13"/>
                <c:pt idx="0">
                  <c:v>7.86</c:v>
                </c:pt>
                <c:pt idx="1">
                  <c:v>9.14</c:v>
                </c:pt>
                <c:pt idx="2">
                  <c:v>8.7899999999999991</c:v>
                </c:pt>
                <c:pt idx="3">
                  <c:v>9.1199999999999992</c:v>
                </c:pt>
                <c:pt idx="4">
                  <c:v>9.58</c:v>
                </c:pt>
                <c:pt idx="5">
                  <c:v>9.43</c:v>
                </c:pt>
                <c:pt idx="6">
                  <c:v>9.41</c:v>
                </c:pt>
                <c:pt idx="7">
                  <c:v>9.83</c:v>
                </c:pt>
                <c:pt idx="8">
                  <c:v>9.35</c:v>
                </c:pt>
                <c:pt idx="9">
                  <c:v>9.2899999999999991</c:v>
                </c:pt>
                <c:pt idx="10">
                  <c:v>9.67</c:v>
                </c:pt>
                <c:pt idx="11">
                  <c:v>9.61</c:v>
                </c:pt>
                <c:pt idx="12">
                  <c:v>9.8800000000000008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A1-48B4-913E-5E2C2F9F6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224736"/>
        <c:axId val="101225296"/>
      </c:lineChart>
      <c:catAx>
        <c:axId val="10122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225296"/>
        <c:crosses val="autoZero"/>
        <c:auto val="1"/>
        <c:lblAlgn val="ctr"/>
        <c:lblOffset val="100"/>
        <c:noMultiLvlLbl val="0"/>
      </c:catAx>
      <c:valAx>
        <c:axId val="101225296"/>
        <c:scaling>
          <c:orientation val="minMax"/>
          <c:max val="11"/>
          <c:min val="7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224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sr-Latn-RS" sz="1800" b="1" i="0" baseline="0">
                <a:effectLst/>
              </a:rPr>
              <a:t>Energetika, Klinički centar, Količina rastvorenog Fe, </a:t>
            </a:r>
            <a:r>
              <a:rPr lang="en-US" sz="1800" b="1" i="0" baseline="0">
                <a:effectLst/>
              </a:rPr>
              <a:t>Cirkulacija</a:t>
            </a:r>
            <a:endParaRPr lang="sr-Latn-RS">
              <a:effectLst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427996500437446"/>
          <c:y val="0.19480351414406533"/>
          <c:w val="0.65969225721784774"/>
          <c:h val="0.51593321668124814"/>
        </c:manualLayout>
      </c:layout>
      <c:lineChart>
        <c:grouping val="stacked"/>
        <c:varyColors val="0"/>
        <c:ser>
          <c:idx val="0"/>
          <c:order val="0"/>
          <c:tx>
            <c:v>Fe</c:v>
          </c:tx>
          <c:spPr>
            <a:ln w="41275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'Klinički centar'!$A$3:$A$15</c:f>
              <c:strCache>
                <c:ptCount val="13"/>
                <c:pt idx="0">
                  <c:v>01.11.2012.</c:v>
                </c:pt>
                <c:pt idx="1">
                  <c:v>23.01.2013.</c:v>
                </c:pt>
                <c:pt idx="2">
                  <c:v>07.03.2013.</c:v>
                </c:pt>
                <c:pt idx="3">
                  <c:v>7.11.2013</c:v>
                </c:pt>
                <c:pt idx="4">
                  <c:v>10.1.2014</c:v>
                </c:pt>
                <c:pt idx="5">
                  <c:v>7.2.2014</c:v>
                </c:pt>
                <c:pt idx="6">
                  <c:v>14.3.2014</c:v>
                </c:pt>
                <c:pt idx="7">
                  <c:v>25.04.2014.</c:v>
                </c:pt>
                <c:pt idx="8">
                  <c:v>06.11.2014</c:v>
                </c:pt>
                <c:pt idx="9">
                  <c:v>23.12.2014.</c:v>
                </c:pt>
                <c:pt idx="10">
                  <c:v>29.01.2015.</c:v>
                </c:pt>
                <c:pt idx="11">
                  <c:v>04.03.2015.</c:v>
                </c:pt>
                <c:pt idx="12">
                  <c:v>27.04.2015.</c:v>
                </c:pt>
              </c:strCache>
            </c:strRef>
          </c:cat>
          <c:val>
            <c:numRef>
              <c:f>'Klinički centar'!$G$3:$G$15</c:f>
              <c:numCache>
                <c:formatCode>General</c:formatCode>
                <c:ptCount val="13"/>
                <c:pt idx="0">
                  <c:v>0.82</c:v>
                </c:pt>
                <c:pt idx="1">
                  <c:v>0.5</c:v>
                </c:pt>
                <c:pt idx="2">
                  <c:v>7.0000000000000007E-2</c:v>
                </c:pt>
                <c:pt idx="3">
                  <c:v>0.5</c:v>
                </c:pt>
                <c:pt idx="4">
                  <c:v>0.16</c:v>
                </c:pt>
                <c:pt idx="5">
                  <c:v>7.0000000000000007E-2</c:v>
                </c:pt>
                <c:pt idx="6">
                  <c:v>1.4999999999999999E-2</c:v>
                </c:pt>
                <c:pt idx="7">
                  <c:v>0.06</c:v>
                </c:pt>
                <c:pt idx="8">
                  <c:v>0.35</c:v>
                </c:pt>
                <c:pt idx="9">
                  <c:v>0.15</c:v>
                </c:pt>
                <c:pt idx="10">
                  <c:v>0.06</c:v>
                </c:pt>
                <c:pt idx="11">
                  <c:v>0.18</c:v>
                </c:pt>
                <c:pt idx="12">
                  <c:v>0.13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81-4284-AFCA-0E88440A7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1227536"/>
        <c:axId val="101228096"/>
      </c:lineChart>
      <c:catAx>
        <c:axId val="10122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228096"/>
        <c:crosses val="autoZero"/>
        <c:auto val="1"/>
        <c:lblAlgn val="ctr"/>
        <c:lblOffset val="100"/>
        <c:noMultiLvlLbl val="0"/>
      </c:catAx>
      <c:valAx>
        <c:axId val="101228096"/>
        <c:scaling>
          <c:orientation val="minMax"/>
          <c:max val="1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227536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</c:sp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0554DD-005A-4B51-9899-241B762DD574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F13DAD-82A6-413C-91B0-1C2B563BEB14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Latn-RS" dirty="0" smtClean="0">
              <a:solidFill>
                <a:srgbClr val="FA2A1A"/>
              </a:solidFill>
            </a:rPr>
            <a:t> </a:t>
          </a:r>
          <a:r>
            <a:rPr lang="sr-Latn-RS" dirty="0" smtClean="0">
              <a:solidFill>
                <a:schemeClr val="tx1"/>
              </a:solidFill>
            </a:rPr>
            <a:t>ISKUSTVO</a:t>
          </a:r>
          <a:endParaRPr lang="en-US" dirty="0">
            <a:solidFill>
              <a:schemeClr val="tx1"/>
            </a:solidFill>
          </a:endParaRPr>
        </a:p>
      </dgm:t>
    </dgm:pt>
    <dgm:pt modelId="{BE299DB8-09BB-40A9-A606-BAAA8ED67196}" type="parTrans" cxnId="{C2F04568-1E64-43B1-9512-F70BA755F101}">
      <dgm:prSet/>
      <dgm:spPr/>
      <dgm:t>
        <a:bodyPr/>
        <a:lstStyle/>
        <a:p>
          <a:endParaRPr lang="en-US"/>
        </a:p>
      </dgm:t>
    </dgm:pt>
    <dgm:pt modelId="{3FDA6062-072F-4549-B858-1CB913C9F728}" type="sibTrans" cxnId="{C2F04568-1E64-43B1-9512-F70BA755F101}">
      <dgm:prSet/>
      <dgm:spPr/>
      <dgm:t>
        <a:bodyPr/>
        <a:lstStyle/>
        <a:p>
          <a:endParaRPr lang="en-US"/>
        </a:p>
      </dgm:t>
    </dgm:pt>
    <dgm:pt modelId="{92819670-DEEA-4218-8EE7-1926656BC8DA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Latn-RS" dirty="0" smtClean="0">
              <a:solidFill>
                <a:srgbClr val="FA2A1A"/>
              </a:solidFill>
            </a:rPr>
            <a:t>parametri</a:t>
          </a:r>
          <a:endParaRPr lang="en-US" dirty="0">
            <a:solidFill>
              <a:srgbClr val="FA2A1A"/>
            </a:solidFill>
          </a:endParaRPr>
        </a:p>
      </dgm:t>
    </dgm:pt>
    <dgm:pt modelId="{E7BFAD1E-7AA2-4DB3-BFD1-628A2536D187}" type="parTrans" cxnId="{382C696A-C3A3-4CEA-BB98-A63B07E54AB3}">
      <dgm:prSet/>
      <dgm:spPr/>
      <dgm:t>
        <a:bodyPr/>
        <a:lstStyle/>
        <a:p>
          <a:endParaRPr lang="en-US"/>
        </a:p>
      </dgm:t>
    </dgm:pt>
    <dgm:pt modelId="{062CDB87-3C6F-4D9F-8535-9D838CD38E24}" type="sibTrans" cxnId="{382C696A-C3A3-4CEA-BB98-A63B07E54AB3}">
      <dgm:prSet/>
      <dgm:spPr/>
      <dgm:t>
        <a:bodyPr/>
        <a:lstStyle/>
        <a:p>
          <a:endParaRPr lang="en-US"/>
        </a:p>
      </dgm:t>
    </dgm:pt>
    <dgm:pt modelId="{DB374BC4-B658-4B8F-A556-84F62819BBA8}">
      <dgm:prSet phldrT="[Text]" custT="1"/>
      <dgm:spPr>
        <a:solidFill>
          <a:srgbClr val="FA2A1A"/>
        </a:solidFill>
      </dgm:spPr>
      <dgm:t>
        <a:bodyPr/>
        <a:lstStyle/>
        <a:p>
          <a:pPr>
            <a:spcAft>
              <a:spcPts val="0"/>
            </a:spcAft>
          </a:pPr>
          <a:endParaRPr lang="sr-Latn-RS" sz="2800" b="1" dirty="0" smtClean="0"/>
        </a:p>
        <a:p>
          <a:pPr>
            <a:spcAft>
              <a:spcPts val="0"/>
            </a:spcAft>
          </a:pPr>
          <a:r>
            <a:rPr lang="sr-Latn-RS" sz="2800" b="1" dirty="0" smtClean="0"/>
            <a:t>Tretman</a:t>
          </a:r>
        </a:p>
        <a:p>
          <a:pPr>
            <a:spcAft>
              <a:spcPts val="0"/>
            </a:spcAft>
          </a:pPr>
          <a:r>
            <a:rPr lang="sr-Latn-RS" sz="2800" b="1" dirty="0" smtClean="0"/>
            <a:t>+</a:t>
          </a:r>
        </a:p>
        <a:p>
          <a:pPr>
            <a:spcAft>
              <a:spcPts val="0"/>
            </a:spcAft>
          </a:pPr>
          <a:r>
            <a:rPr lang="sr-Latn-RS" sz="2000" b="1" u="sng" dirty="0" smtClean="0"/>
            <a:t>Kondicioniranje</a:t>
          </a:r>
        </a:p>
        <a:p>
          <a:pPr>
            <a:spcAft>
              <a:spcPct val="35000"/>
            </a:spcAft>
          </a:pPr>
          <a:endParaRPr lang="en-US" sz="2800" b="1" dirty="0"/>
        </a:p>
      </dgm:t>
    </dgm:pt>
    <dgm:pt modelId="{D5C276B1-3947-4F9D-BECB-8C2AEB7CD40A}" type="parTrans" cxnId="{121FB297-958B-4BAF-B785-3C6770C41CE2}">
      <dgm:prSet/>
      <dgm:spPr/>
      <dgm:t>
        <a:bodyPr/>
        <a:lstStyle/>
        <a:p>
          <a:endParaRPr lang="en-US"/>
        </a:p>
      </dgm:t>
    </dgm:pt>
    <dgm:pt modelId="{E156E175-7841-4D1B-A55C-DF5E89DFE9FD}" type="sibTrans" cxnId="{121FB297-958B-4BAF-B785-3C6770C41CE2}">
      <dgm:prSet/>
      <dgm:spPr/>
      <dgm:t>
        <a:bodyPr/>
        <a:lstStyle/>
        <a:p>
          <a:endParaRPr lang="en-US"/>
        </a:p>
      </dgm:t>
    </dgm:pt>
    <dgm:pt modelId="{8C345130-774C-4920-B1BE-1116854ACEA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sr-Latn-RS" sz="4400" dirty="0" smtClean="0">
              <a:solidFill>
                <a:srgbClr val="FA2A1A"/>
              </a:solidFill>
            </a:rPr>
            <a:t>analiza</a:t>
          </a:r>
          <a:endParaRPr lang="en-US" sz="4400" dirty="0">
            <a:solidFill>
              <a:srgbClr val="FA2A1A"/>
            </a:solidFill>
          </a:endParaRPr>
        </a:p>
      </dgm:t>
    </dgm:pt>
    <dgm:pt modelId="{5A2E7258-7F9D-415B-8D6E-470C580EACDE}" type="parTrans" cxnId="{221BBEBE-E360-40F1-B960-4411AF51FC08}">
      <dgm:prSet/>
      <dgm:spPr/>
      <dgm:t>
        <a:bodyPr/>
        <a:lstStyle/>
        <a:p>
          <a:endParaRPr lang="en-US"/>
        </a:p>
      </dgm:t>
    </dgm:pt>
    <dgm:pt modelId="{536D3C2E-AE45-4753-BC81-42A4DF3C3DF0}" type="sibTrans" cxnId="{221BBEBE-E360-40F1-B960-4411AF51FC08}">
      <dgm:prSet/>
      <dgm:spPr/>
      <dgm:t>
        <a:bodyPr/>
        <a:lstStyle/>
        <a:p>
          <a:endParaRPr lang="en-US"/>
        </a:p>
      </dgm:t>
    </dgm:pt>
    <dgm:pt modelId="{A016F079-8B9B-4C52-B32F-1D6DF15EFDF4}">
      <dgm:prSet phldrT="[Text]" custT="1"/>
      <dgm:spPr>
        <a:solidFill>
          <a:srgbClr val="FFC000"/>
        </a:solidFill>
      </dgm:spPr>
      <dgm:t>
        <a:bodyPr/>
        <a:lstStyle/>
        <a:p>
          <a:r>
            <a:rPr lang="sr-Latn-RS" sz="4800" dirty="0" smtClean="0">
              <a:solidFill>
                <a:srgbClr val="FA2A1A"/>
              </a:solidFill>
            </a:rPr>
            <a:t>efekat</a:t>
          </a:r>
          <a:endParaRPr lang="en-US" sz="4800" dirty="0">
            <a:solidFill>
              <a:srgbClr val="FA2A1A"/>
            </a:solidFill>
          </a:endParaRPr>
        </a:p>
      </dgm:t>
    </dgm:pt>
    <dgm:pt modelId="{F0BDD567-EFAE-4EE3-8C0D-8B74CFCD5CF3}" type="parTrans" cxnId="{BD933CD8-7394-4D5D-9BFD-D4C4DABF3384}">
      <dgm:prSet/>
      <dgm:spPr/>
      <dgm:t>
        <a:bodyPr/>
        <a:lstStyle/>
        <a:p>
          <a:endParaRPr lang="en-US"/>
        </a:p>
      </dgm:t>
    </dgm:pt>
    <dgm:pt modelId="{58A195E9-EB1F-4015-ABB8-49786A0D892E}" type="sibTrans" cxnId="{BD933CD8-7394-4D5D-9BFD-D4C4DABF3384}">
      <dgm:prSet/>
      <dgm:spPr/>
      <dgm:t>
        <a:bodyPr/>
        <a:lstStyle/>
        <a:p>
          <a:endParaRPr lang="en-US"/>
        </a:p>
      </dgm:t>
    </dgm:pt>
    <dgm:pt modelId="{70C9A5F6-8185-4E58-9E12-5D78C4F41933}" type="pres">
      <dgm:prSet presAssocID="{880554DD-005A-4B51-9899-241B762DD5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E326C6-FB1E-4014-8306-AB092CEA5CF6}" type="pres">
      <dgm:prSet presAssocID="{99F13DAD-82A6-413C-91B0-1C2B563BEB14}" presName="node" presStyleLbl="node1" presStyleIdx="0" presStyleCnt="5" custLinFactNeighborX="-44479" custLinFactNeighborY="-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243355-9470-49D3-9521-115079FCAF1A}" type="pres">
      <dgm:prSet presAssocID="{3FDA6062-072F-4549-B858-1CB913C9F728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B40C5E7-F0A1-4F32-8C71-D7C80ED00272}" type="pres">
      <dgm:prSet presAssocID="{3FDA6062-072F-4549-B858-1CB913C9F728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9AEB1DFB-1B2D-4815-AF73-0042F5C5BB67}" type="pres">
      <dgm:prSet presAssocID="{92819670-DEEA-4218-8EE7-1926656BC8D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1C22E-A0E7-4EF1-9221-C46B86CB0FDB}" type="pres">
      <dgm:prSet presAssocID="{062CDB87-3C6F-4D9F-8535-9D838CD38E2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A7D8B75-A962-46E7-970C-CC0C67642B4E}" type="pres">
      <dgm:prSet presAssocID="{062CDB87-3C6F-4D9F-8535-9D838CD38E2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667812A7-68C4-44EB-9AD5-8F0FF3646DAD}" type="pres">
      <dgm:prSet presAssocID="{DB374BC4-B658-4B8F-A556-84F62819BBA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2ACA3-38A9-483B-BAAC-1DBA4209ECA4}" type="pres">
      <dgm:prSet presAssocID="{E156E175-7841-4D1B-A55C-DF5E89DFE9F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A48B74E-926B-45D8-BA76-A49CA87879D5}" type="pres">
      <dgm:prSet presAssocID="{E156E175-7841-4D1B-A55C-DF5E89DFE9FD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017466E-DD2B-4A41-A0CB-1F3913D38616}" type="pres">
      <dgm:prSet presAssocID="{8C345130-774C-4920-B1BE-1116854ACEA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85CBA-1886-42C9-9A8A-B67AA7AB1988}" type="pres">
      <dgm:prSet presAssocID="{536D3C2E-AE45-4753-BC81-42A4DF3C3DF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C1A6374F-CD69-4D06-BBDB-B62D06AAB357}" type="pres">
      <dgm:prSet presAssocID="{536D3C2E-AE45-4753-BC81-42A4DF3C3DF0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152F76A6-BDD6-4C4E-8FFC-97136162A899}" type="pres">
      <dgm:prSet presAssocID="{A016F079-8B9B-4C52-B32F-1D6DF15EFDF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42491A-3C68-4E32-AD53-32FFD026DD63}" type="presOf" srcId="{3FDA6062-072F-4549-B858-1CB913C9F728}" destId="{8B40C5E7-F0A1-4F32-8C71-D7C80ED00272}" srcOrd="1" destOrd="0" presId="urn:microsoft.com/office/officeart/2005/8/layout/process5"/>
    <dgm:cxn modelId="{E7B18F0A-CD28-4A6E-9A1D-4BD9968B76A3}" type="presOf" srcId="{536D3C2E-AE45-4753-BC81-42A4DF3C3DF0}" destId="{C1A6374F-CD69-4D06-BBDB-B62D06AAB357}" srcOrd="1" destOrd="0" presId="urn:microsoft.com/office/officeart/2005/8/layout/process5"/>
    <dgm:cxn modelId="{6436FF18-559A-4819-B239-D583BC2D2786}" type="presOf" srcId="{536D3C2E-AE45-4753-BC81-42A4DF3C3DF0}" destId="{59985CBA-1886-42C9-9A8A-B67AA7AB1988}" srcOrd="0" destOrd="0" presId="urn:microsoft.com/office/officeart/2005/8/layout/process5"/>
    <dgm:cxn modelId="{D7D53B59-A931-4BCE-8812-28E5F29D25F8}" type="presOf" srcId="{062CDB87-3C6F-4D9F-8535-9D838CD38E24}" destId="{31E1C22E-A0E7-4EF1-9221-C46B86CB0FDB}" srcOrd="0" destOrd="0" presId="urn:microsoft.com/office/officeart/2005/8/layout/process5"/>
    <dgm:cxn modelId="{16679AA8-D246-4565-9DB2-76CDC263B748}" type="presOf" srcId="{8C345130-774C-4920-B1BE-1116854ACEA3}" destId="{4017466E-DD2B-4A41-A0CB-1F3913D38616}" srcOrd="0" destOrd="0" presId="urn:microsoft.com/office/officeart/2005/8/layout/process5"/>
    <dgm:cxn modelId="{382C696A-C3A3-4CEA-BB98-A63B07E54AB3}" srcId="{880554DD-005A-4B51-9899-241B762DD574}" destId="{92819670-DEEA-4218-8EE7-1926656BC8DA}" srcOrd="1" destOrd="0" parTransId="{E7BFAD1E-7AA2-4DB3-BFD1-628A2536D187}" sibTransId="{062CDB87-3C6F-4D9F-8535-9D838CD38E24}"/>
    <dgm:cxn modelId="{AD89D6F7-FCE8-4255-9145-358FB91A8E51}" type="presOf" srcId="{DB374BC4-B658-4B8F-A556-84F62819BBA8}" destId="{667812A7-68C4-44EB-9AD5-8F0FF3646DAD}" srcOrd="0" destOrd="0" presId="urn:microsoft.com/office/officeart/2005/8/layout/process5"/>
    <dgm:cxn modelId="{E32D314A-7BD8-40B8-9041-A3F4A65E8F36}" type="presOf" srcId="{92819670-DEEA-4218-8EE7-1926656BC8DA}" destId="{9AEB1DFB-1B2D-4815-AF73-0042F5C5BB67}" srcOrd="0" destOrd="0" presId="urn:microsoft.com/office/officeart/2005/8/layout/process5"/>
    <dgm:cxn modelId="{C713AD4B-3E5E-4098-B64E-A0488C78CC2A}" type="presOf" srcId="{062CDB87-3C6F-4D9F-8535-9D838CD38E24}" destId="{FA7D8B75-A962-46E7-970C-CC0C67642B4E}" srcOrd="1" destOrd="0" presId="urn:microsoft.com/office/officeart/2005/8/layout/process5"/>
    <dgm:cxn modelId="{C2F04568-1E64-43B1-9512-F70BA755F101}" srcId="{880554DD-005A-4B51-9899-241B762DD574}" destId="{99F13DAD-82A6-413C-91B0-1C2B563BEB14}" srcOrd="0" destOrd="0" parTransId="{BE299DB8-09BB-40A9-A606-BAAA8ED67196}" sibTransId="{3FDA6062-072F-4549-B858-1CB913C9F728}"/>
    <dgm:cxn modelId="{08D89880-47A4-4684-854D-ED856F4AE1EE}" type="presOf" srcId="{E156E175-7841-4D1B-A55C-DF5E89DFE9FD}" destId="{2A48B74E-926B-45D8-BA76-A49CA87879D5}" srcOrd="1" destOrd="0" presId="urn:microsoft.com/office/officeart/2005/8/layout/process5"/>
    <dgm:cxn modelId="{279BCF82-9CA9-4668-BEDC-BFC98CF3C7EA}" type="presOf" srcId="{E156E175-7841-4D1B-A55C-DF5E89DFE9FD}" destId="{5072ACA3-38A9-483B-BAAC-1DBA4209ECA4}" srcOrd="0" destOrd="0" presId="urn:microsoft.com/office/officeart/2005/8/layout/process5"/>
    <dgm:cxn modelId="{BD933CD8-7394-4D5D-9BFD-D4C4DABF3384}" srcId="{880554DD-005A-4B51-9899-241B762DD574}" destId="{A016F079-8B9B-4C52-B32F-1D6DF15EFDF4}" srcOrd="4" destOrd="0" parTransId="{F0BDD567-EFAE-4EE3-8C0D-8B74CFCD5CF3}" sibTransId="{58A195E9-EB1F-4015-ABB8-49786A0D892E}"/>
    <dgm:cxn modelId="{221BBEBE-E360-40F1-B960-4411AF51FC08}" srcId="{880554DD-005A-4B51-9899-241B762DD574}" destId="{8C345130-774C-4920-B1BE-1116854ACEA3}" srcOrd="3" destOrd="0" parTransId="{5A2E7258-7F9D-415B-8D6E-470C580EACDE}" sibTransId="{536D3C2E-AE45-4753-BC81-42A4DF3C3DF0}"/>
    <dgm:cxn modelId="{121FB297-958B-4BAF-B785-3C6770C41CE2}" srcId="{880554DD-005A-4B51-9899-241B762DD574}" destId="{DB374BC4-B658-4B8F-A556-84F62819BBA8}" srcOrd="2" destOrd="0" parTransId="{D5C276B1-3947-4F9D-BECB-8C2AEB7CD40A}" sibTransId="{E156E175-7841-4D1B-A55C-DF5E89DFE9FD}"/>
    <dgm:cxn modelId="{88EA7FE2-CC3E-4D34-B17A-C65F360907FD}" type="presOf" srcId="{99F13DAD-82A6-413C-91B0-1C2B563BEB14}" destId="{B3E326C6-FB1E-4014-8306-AB092CEA5CF6}" srcOrd="0" destOrd="0" presId="urn:microsoft.com/office/officeart/2005/8/layout/process5"/>
    <dgm:cxn modelId="{2B27573A-A3AB-4554-AD58-E5C6A5C6BD83}" type="presOf" srcId="{3FDA6062-072F-4549-B858-1CB913C9F728}" destId="{76243355-9470-49D3-9521-115079FCAF1A}" srcOrd="0" destOrd="0" presId="urn:microsoft.com/office/officeart/2005/8/layout/process5"/>
    <dgm:cxn modelId="{A9529F31-5AAA-4A54-ADDB-F021332BF310}" type="presOf" srcId="{A016F079-8B9B-4C52-B32F-1D6DF15EFDF4}" destId="{152F76A6-BDD6-4C4E-8FFC-97136162A899}" srcOrd="0" destOrd="0" presId="urn:microsoft.com/office/officeart/2005/8/layout/process5"/>
    <dgm:cxn modelId="{9AFCCBF1-9908-4453-B1B8-D9E15A7374CB}" type="presOf" srcId="{880554DD-005A-4B51-9899-241B762DD574}" destId="{70C9A5F6-8185-4E58-9E12-5D78C4F41933}" srcOrd="0" destOrd="0" presId="urn:microsoft.com/office/officeart/2005/8/layout/process5"/>
    <dgm:cxn modelId="{A974E347-B4C4-43C7-93FC-BB56795BE88E}" type="presParOf" srcId="{70C9A5F6-8185-4E58-9E12-5D78C4F41933}" destId="{B3E326C6-FB1E-4014-8306-AB092CEA5CF6}" srcOrd="0" destOrd="0" presId="urn:microsoft.com/office/officeart/2005/8/layout/process5"/>
    <dgm:cxn modelId="{51686D9F-F13E-4A1E-82B0-37C0FB7F3EA3}" type="presParOf" srcId="{70C9A5F6-8185-4E58-9E12-5D78C4F41933}" destId="{76243355-9470-49D3-9521-115079FCAF1A}" srcOrd="1" destOrd="0" presId="urn:microsoft.com/office/officeart/2005/8/layout/process5"/>
    <dgm:cxn modelId="{60A496B1-8F90-41EA-B73F-D9B3A1E7D83C}" type="presParOf" srcId="{76243355-9470-49D3-9521-115079FCAF1A}" destId="{8B40C5E7-F0A1-4F32-8C71-D7C80ED00272}" srcOrd="0" destOrd="0" presId="urn:microsoft.com/office/officeart/2005/8/layout/process5"/>
    <dgm:cxn modelId="{220B6A2F-1543-417C-BA88-CFF045343F48}" type="presParOf" srcId="{70C9A5F6-8185-4E58-9E12-5D78C4F41933}" destId="{9AEB1DFB-1B2D-4815-AF73-0042F5C5BB67}" srcOrd="2" destOrd="0" presId="urn:microsoft.com/office/officeart/2005/8/layout/process5"/>
    <dgm:cxn modelId="{9425C4D7-1460-473A-8669-7033421B38FD}" type="presParOf" srcId="{70C9A5F6-8185-4E58-9E12-5D78C4F41933}" destId="{31E1C22E-A0E7-4EF1-9221-C46B86CB0FDB}" srcOrd="3" destOrd="0" presId="urn:microsoft.com/office/officeart/2005/8/layout/process5"/>
    <dgm:cxn modelId="{187DD9D0-1D23-4C6B-980F-36ACDC39AE97}" type="presParOf" srcId="{31E1C22E-A0E7-4EF1-9221-C46B86CB0FDB}" destId="{FA7D8B75-A962-46E7-970C-CC0C67642B4E}" srcOrd="0" destOrd="0" presId="urn:microsoft.com/office/officeart/2005/8/layout/process5"/>
    <dgm:cxn modelId="{3B02CEC8-EA7B-43D7-AFB1-84BB84E751B9}" type="presParOf" srcId="{70C9A5F6-8185-4E58-9E12-5D78C4F41933}" destId="{667812A7-68C4-44EB-9AD5-8F0FF3646DAD}" srcOrd="4" destOrd="0" presId="urn:microsoft.com/office/officeart/2005/8/layout/process5"/>
    <dgm:cxn modelId="{2EE19806-B0B4-4656-8A8B-BB56F05B2065}" type="presParOf" srcId="{70C9A5F6-8185-4E58-9E12-5D78C4F41933}" destId="{5072ACA3-38A9-483B-BAAC-1DBA4209ECA4}" srcOrd="5" destOrd="0" presId="urn:microsoft.com/office/officeart/2005/8/layout/process5"/>
    <dgm:cxn modelId="{95C63FFB-FFC5-4BCF-9ACD-DB6CD083701F}" type="presParOf" srcId="{5072ACA3-38A9-483B-BAAC-1DBA4209ECA4}" destId="{2A48B74E-926B-45D8-BA76-A49CA87879D5}" srcOrd="0" destOrd="0" presId="urn:microsoft.com/office/officeart/2005/8/layout/process5"/>
    <dgm:cxn modelId="{7F1151B1-22ED-47FE-95FF-D0D933109B89}" type="presParOf" srcId="{70C9A5F6-8185-4E58-9E12-5D78C4F41933}" destId="{4017466E-DD2B-4A41-A0CB-1F3913D38616}" srcOrd="6" destOrd="0" presId="urn:microsoft.com/office/officeart/2005/8/layout/process5"/>
    <dgm:cxn modelId="{0680E743-538D-4551-A8C5-CCA8E54F7013}" type="presParOf" srcId="{70C9A5F6-8185-4E58-9E12-5D78C4F41933}" destId="{59985CBA-1886-42C9-9A8A-B67AA7AB1988}" srcOrd="7" destOrd="0" presId="urn:microsoft.com/office/officeart/2005/8/layout/process5"/>
    <dgm:cxn modelId="{30DEFAF4-040F-49AE-AB16-888F01976758}" type="presParOf" srcId="{59985CBA-1886-42C9-9A8A-B67AA7AB1988}" destId="{C1A6374F-CD69-4D06-BBDB-B62D06AAB357}" srcOrd="0" destOrd="0" presId="urn:microsoft.com/office/officeart/2005/8/layout/process5"/>
    <dgm:cxn modelId="{878B5D21-CE2B-4267-9AF8-D0A37815E6D0}" type="presParOf" srcId="{70C9A5F6-8185-4E58-9E12-5D78C4F41933}" destId="{152F76A6-BDD6-4C4E-8FFC-97136162A899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10EFE8-0577-4A83-BCB9-BE19E2D3F56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53E393-9805-4E59-B291-372054CDD80A}">
      <dgm:prSet phldrT="[Text]"/>
      <dgm:spPr/>
      <dgm:t>
        <a:bodyPr/>
        <a:lstStyle/>
        <a:p>
          <a:r>
            <a:rPr lang="sr-Latn-RS" dirty="0" smtClean="0"/>
            <a:t>UŠTEDA</a:t>
          </a:r>
          <a:endParaRPr lang="en-US" dirty="0"/>
        </a:p>
      </dgm:t>
    </dgm:pt>
    <dgm:pt modelId="{D5635144-56E4-47DD-82E5-259DEC1AD22B}" type="parTrans" cxnId="{4095FCC5-93D9-4A08-8BC5-28126308081C}">
      <dgm:prSet/>
      <dgm:spPr/>
      <dgm:t>
        <a:bodyPr/>
        <a:lstStyle/>
        <a:p>
          <a:endParaRPr lang="en-US"/>
        </a:p>
      </dgm:t>
    </dgm:pt>
    <dgm:pt modelId="{9B7CFD37-C934-4164-8F02-9F581AA48B18}" type="sibTrans" cxnId="{4095FCC5-93D9-4A08-8BC5-28126308081C}">
      <dgm:prSet/>
      <dgm:spPr/>
      <dgm:t>
        <a:bodyPr/>
        <a:lstStyle/>
        <a:p>
          <a:endParaRPr lang="en-US"/>
        </a:p>
      </dgm:t>
    </dgm:pt>
    <dgm:pt modelId="{321407EB-4842-42A5-9EE0-7CE384551AA5}">
      <dgm:prSet phldrT="[Text]"/>
      <dgm:spPr/>
      <dgm:t>
        <a:bodyPr/>
        <a:lstStyle/>
        <a:p>
          <a:r>
            <a:rPr lang="sr-Latn-RS" dirty="0" smtClean="0"/>
            <a:t>tretman</a:t>
          </a:r>
          <a:endParaRPr lang="en-US" dirty="0"/>
        </a:p>
      </dgm:t>
    </dgm:pt>
    <dgm:pt modelId="{FB292DA6-E86C-4F12-88A5-093D423AAE48}" type="parTrans" cxnId="{B4751EDE-3F8F-4846-8503-5487D139DBCA}">
      <dgm:prSet/>
      <dgm:spPr/>
      <dgm:t>
        <a:bodyPr/>
        <a:lstStyle/>
        <a:p>
          <a:endParaRPr lang="en-US"/>
        </a:p>
      </dgm:t>
    </dgm:pt>
    <dgm:pt modelId="{EE47644D-52B5-4BB8-8AE3-35E20CB9E1C0}" type="sibTrans" cxnId="{B4751EDE-3F8F-4846-8503-5487D139DBCA}">
      <dgm:prSet/>
      <dgm:spPr/>
      <dgm:t>
        <a:bodyPr/>
        <a:lstStyle/>
        <a:p>
          <a:endParaRPr lang="en-US"/>
        </a:p>
      </dgm:t>
    </dgm:pt>
    <dgm:pt modelId="{7FCC5C28-BF7A-474F-A2C1-15E6D9C052B4}" type="pres">
      <dgm:prSet presAssocID="{F010EFE8-0577-4A83-BCB9-BE19E2D3F56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5B1819-E364-4975-8FFE-4BCEE0507AD4}" type="pres">
      <dgm:prSet presAssocID="{8853E393-9805-4E59-B291-372054CDD80A}" presName="gear1" presStyleLbl="node1" presStyleIdx="0" presStyleCnt="2" custScaleX="64820" custScaleY="60780" custLinFactNeighborX="-93754" custLinFactNeighborY="223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2339C-8354-4175-A119-3F68D3C6F6BC}" type="pres">
      <dgm:prSet presAssocID="{8853E393-9805-4E59-B291-372054CDD80A}" presName="gear1srcNode" presStyleLbl="node1" presStyleIdx="0" presStyleCnt="2"/>
      <dgm:spPr/>
      <dgm:t>
        <a:bodyPr/>
        <a:lstStyle/>
        <a:p>
          <a:endParaRPr lang="en-US"/>
        </a:p>
      </dgm:t>
    </dgm:pt>
    <dgm:pt modelId="{C28D66BA-9ACF-4CD0-A210-C7F8B62DB30B}" type="pres">
      <dgm:prSet presAssocID="{8853E393-9805-4E59-B291-372054CDD80A}" presName="gear1dstNode" presStyleLbl="node1" presStyleIdx="0" presStyleCnt="2"/>
      <dgm:spPr/>
      <dgm:t>
        <a:bodyPr/>
        <a:lstStyle/>
        <a:p>
          <a:endParaRPr lang="en-US"/>
        </a:p>
      </dgm:t>
    </dgm:pt>
    <dgm:pt modelId="{08B80F80-CEFF-4366-BBBC-0C42171B27A5}" type="pres">
      <dgm:prSet presAssocID="{321407EB-4842-42A5-9EE0-7CE384551AA5}" presName="gear2" presStyleLbl="node1" presStyleIdx="1" presStyleCnt="2" custScaleX="68141" custScaleY="64384" custLinFactNeighborX="-57779" custLinFactNeighborY="-964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C0CCE-EEB2-4BB6-AF42-61D94ABE6A5A}" type="pres">
      <dgm:prSet presAssocID="{321407EB-4842-42A5-9EE0-7CE384551AA5}" presName="gear2srcNode" presStyleLbl="node1" presStyleIdx="1" presStyleCnt="2"/>
      <dgm:spPr/>
      <dgm:t>
        <a:bodyPr/>
        <a:lstStyle/>
        <a:p>
          <a:endParaRPr lang="en-US"/>
        </a:p>
      </dgm:t>
    </dgm:pt>
    <dgm:pt modelId="{6A51B466-2AC6-4ED5-8E32-485335197886}" type="pres">
      <dgm:prSet presAssocID="{321407EB-4842-42A5-9EE0-7CE384551AA5}" presName="gear2dstNode" presStyleLbl="node1" presStyleIdx="1" presStyleCnt="2"/>
      <dgm:spPr/>
      <dgm:t>
        <a:bodyPr/>
        <a:lstStyle/>
        <a:p>
          <a:endParaRPr lang="en-US"/>
        </a:p>
      </dgm:t>
    </dgm:pt>
    <dgm:pt modelId="{BD03820F-AF93-455A-886F-B642D8A2D955}" type="pres">
      <dgm:prSet presAssocID="{9B7CFD37-C934-4164-8F02-9F581AA48B18}" presName="connector1" presStyleLbl="sibTrans2D1" presStyleIdx="0" presStyleCnt="2" custAng="11698476" custFlipHor="1" custScaleX="52321" custScaleY="54553" custLinFactNeighborX="-72269" custLinFactNeighborY="27657"/>
      <dgm:spPr/>
      <dgm:t>
        <a:bodyPr/>
        <a:lstStyle/>
        <a:p>
          <a:endParaRPr lang="en-US"/>
        </a:p>
      </dgm:t>
    </dgm:pt>
    <dgm:pt modelId="{8A0ABFB2-2D84-4C79-B143-798E08627C9A}" type="pres">
      <dgm:prSet presAssocID="{EE47644D-52B5-4BB8-8AE3-35E20CB9E1C0}" presName="connector2" presStyleLbl="sibTrans2D1" presStyleIdx="1" presStyleCnt="2" custAng="9768567" custFlipHor="1" custScaleX="79576" custScaleY="85855" custLinFactNeighborX="-37960" custLinFactNeighborY="-57538"/>
      <dgm:spPr/>
      <dgm:t>
        <a:bodyPr/>
        <a:lstStyle/>
        <a:p>
          <a:endParaRPr lang="en-US"/>
        </a:p>
      </dgm:t>
    </dgm:pt>
  </dgm:ptLst>
  <dgm:cxnLst>
    <dgm:cxn modelId="{25573F75-CA6D-49BE-911B-8B7A81FAB9F6}" type="presOf" srcId="{321407EB-4842-42A5-9EE0-7CE384551AA5}" destId="{08B80F80-CEFF-4366-BBBC-0C42171B27A5}" srcOrd="0" destOrd="0" presId="urn:microsoft.com/office/officeart/2005/8/layout/gear1"/>
    <dgm:cxn modelId="{FC876C3C-59AD-47FE-AD49-E422BCB728D1}" type="presOf" srcId="{8853E393-9805-4E59-B291-372054CDD80A}" destId="{7C5B1819-E364-4975-8FFE-4BCEE0507AD4}" srcOrd="0" destOrd="0" presId="urn:microsoft.com/office/officeart/2005/8/layout/gear1"/>
    <dgm:cxn modelId="{B9624294-2600-4185-AC58-9788E9EC37A8}" type="presOf" srcId="{9B7CFD37-C934-4164-8F02-9F581AA48B18}" destId="{BD03820F-AF93-455A-886F-B642D8A2D955}" srcOrd="0" destOrd="0" presId="urn:microsoft.com/office/officeart/2005/8/layout/gear1"/>
    <dgm:cxn modelId="{51A1DE16-EDAB-431D-A833-C34E0C8B1828}" type="presOf" srcId="{321407EB-4842-42A5-9EE0-7CE384551AA5}" destId="{6A51B466-2AC6-4ED5-8E32-485335197886}" srcOrd="2" destOrd="0" presId="urn:microsoft.com/office/officeart/2005/8/layout/gear1"/>
    <dgm:cxn modelId="{B4751EDE-3F8F-4846-8503-5487D139DBCA}" srcId="{F010EFE8-0577-4A83-BCB9-BE19E2D3F561}" destId="{321407EB-4842-42A5-9EE0-7CE384551AA5}" srcOrd="1" destOrd="0" parTransId="{FB292DA6-E86C-4F12-88A5-093D423AAE48}" sibTransId="{EE47644D-52B5-4BB8-8AE3-35E20CB9E1C0}"/>
    <dgm:cxn modelId="{3671EE2A-3142-464A-95CD-D907D1F8480C}" type="presOf" srcId="{321407EB-4842-42A5-9EE0-7CE384551AA5}" destId="{FE5C0CCE-EEB2-4BB6-AF42-61D94ABE6A5A}" srcOrd="1" destOrd="0" presId="urn:microsoft.com/office/officeart/2005/8/layout/gear1"/>
    <dgm:cxn modelId="{390026FE-0A91-4886-A556-AF1DB152071D}" type="presOf" srcId="{F010EFE8-0577-4A83-BCB9-BE19E2D3F561}" destId="{7FCC5C28-BF7A-474F-A2C1-15E6D9C052B4}" srcOrd="0" destOrd="0" presId="urn:microsoft.com/office/officeart/2005/8/layout/gear1"/>
    <dgm:cxn modelId="{6EF776C6-6123-448A-AA6D-4F56F9A63D36}" type="presOf" srcId="{8853E393-9805-4E59-B291-372054CDD80A}" destId="{C28D66BA-9ACF-4CD0-A210-C7F8B62DB30B}" srcOrd="2" destOrd="0" presId="urn:microsoft.com/office/officeart/2005/8/layout/gear1"/>
    <dgm:cxn modelId="{5FA48C1E-14FB-40FD-9F70-32E67E58695F}" type="presOf" srcId="{EE47644D-52B5-4BB8-8AE3-35E20CB9E1C0}" destId="{8A0ABFB2-2D84-4C79-B143-798E08627C9A}" srcOrd="0" destOrd="0" presId="urn:microsoft.com/office/officeart/2005/8/layout/gear1"/>
    <dgm:cxn modelId="{4095FCC5-93D9-4A08-8BC5-28126308081C}" srcId="{F010EFE8-0577-4A83-BCB9-BE19E2D3F561}" destId="{8853E393-9805-4E59-B291-372054CDD80A}" srcOrd="0" destOrd="0" parTransId="{D5635144-56E4-47DD-82E5-259DEC1AD22B}" sibTransId="{9B7CFD37-C934-4164-8F02-9F581AA48B18}"/>
    <dgm:cxn modelId="{ECEC7563-37A7-4B03-968B-D69AC5CC9673}" type="presOf" srcId="{8853E393-9805-4E59-B291-372054CDD80A}" destId="{3B72339C-8354-4175-A119-3F68D3C6F6BC}" srcOrd="1" destOrd="0" presId="urn:microsoft.com/office/officeart/2005/8/layout/gear1"/>
    <dgm:cxn modelId="{42F21230-4C49-4AAD-B51B-8587F2E84134}" type="presParOf" srcId="{7FCC5C28-BF7A-474F-A2C1-15E6D9C052B4}" destId="{7C5B1819-E364-4975-8FFE-4BCEE0507AD4}" srcOrd="0" destOrd="0" presId="urn:microsoft.com/office/officeart/2005/8/layout/gear1"/>
    <dgm:cxn modelId="{80EB9F21-A460-4A5E-B251-4E4820C0C633}" type="presParOf" srcId="{7FCC5C28-BF7A-474F-A2C1-15E6D9C052B4}" destId="{3B72339C-8354-4175-A119-3F68D3C6F6BC}" srcOrd="1" destOrd="0" presId="urn:microsoft.com/office/officeart/2005/8/layout/gear1"/>
    <dgm:cxn modelId="{9FF2C85E-A939-4A59-8CEC-9500DD492AD6}" type="presParOf" srcId="{7FCC5C28-BF7A-474F-A2C1-15E6D9C052B4}" destId="{C28D66BA-9ACF-4CD0-A210-C7F8B62DB30B}" srcOrd="2" destOrd="0" presId="urn:microsoft.com/office/officeart/2005/8/layout/gear1"/>
    <dgm:cxn modelId="{9DB8625F-3F0B-4DA9-9B2B-66462C74F4D0}" type="presParOf" srcId="{7FCC5C28-BF7A-474F-A2C1-15E6D9C052B4}" destId="{08B80F80-CEFF-4366-BBBC-0C42171B27A5}" srcOrd="3" destOrd="0" presId="urn:microsoft.com/office/officeart/2005/8/layout/gear1"/>
    <dgm:cxn modelId="{98555A47-5F16-4839-829F-101FA4DFC050}" type="presParOf" srcId="{7FCC5C28-BF7A-474F-A2C1-15E6D9C052B4}" destId="{FE5C0CCE-EEB2-4BB6-AF42-61D94ABE6A5A}" srcOrd="4" destOrd="0" presId="urn:microsoft.com/office/officeart/2005/8/layout/gear1"/>
    <dgm:cxn modelId="{CCE2DC26-6782-41BF-9588-3AEC0BFB0929}" type="presParOf" srcId="{7FCC5C28-BF7A-474F-A2C1-15E6D9C052B4}" destId="{6A51B466-2AC6-4ED5-8E32-485335197886}" srcOrd="5" destOrd="0" presId="urn:microsoft.com/office/officeart/2005/8/layout/gear1"/>
    <dgm:cxn modelId="{3AB75F0E-FE7F-4DDC-9A01-63451870B161}" type="presParOf" srcId="{7FCC5C28-BF7A-474F-A2C1-15E6D9C052B4}" destId="{BD03820F-AF93-455A-886F-B642D8A2D955}" srcOrd="6" destOrd="0" presId="urn:microsoft.com/office/officeart/2005/8/layout/gear1"/>
    <dgm:cxn modelId="{EDB7C609-A25D-4739-88CA-8471BE5DC158}" type="presParOf" srcId="{7FCC5C28-BF7A-474F-A2C1-15E6D9C052B4}" destId="{8A0ABFB2-2D84-4C79-B143-798E08627C9A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10EFE8-0577-4A83-BCB9-BE19E2D3F56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53E393-9805-4E59-B291-372054CDD80A}">
      <dgm:prSet phldrT="[Text]" custT="1"/>
      <dgm:spPr/>
      <dgm:t>
        <a:bodyPr/>
        <a:lstStyle/>
        <a:p>
          <a:r>
            <a:rPr lang="sr-Latn-RS" sz="2400" dirty="0" smtClean="0"/>
            <a:t>EFEKTI </a:t>
          </a:r>
          <a:endParaRPr lang="en-US" sz="2400" dirty="0"/>
        </a:p>
      </dgm:t>
    </dgm:pt>
    <dgm:pt modelId="{D5635144-56E4-47DD-82E5-259DEC1AD22B}" type="parTrans" cxnId="{4095FCC5-93D9-4A08-8BC5-28126308081C}">
      <dgm:prSet/>
      <dgm:spPr/>
      <dgm:t>
        <a:bodyPr/>
        <a:lstStyle/>
        <a:p>
          <a:endParaRPr lang="en-US"/>
        </a:p>
      </dgm:t>
    </dgm:pt>
    <dgm:pt modelId="{9B7CFD37-C934-4164-8F02-9F581AA48B18}" type="sibTrans" cxnId="{4095FCC5-93D9-4A08-8BC5-28126308081C}">
      <dgm:prSet/>
      <dgm:spPr/>
      <dgm:t>
        <a:bodyPr/>
        <a:lstStyle/>
        <a:p>
          <a:endParaRPr lang="en-US"/>
        </a:p>
      </dgm:t>
    </dgm:pt>
    <dgm:pt modelId="{321407EB-4842-42A5-9EE0-7CE384551AA5}">
      <dgm:prSet phldrT="[Text]"/>
      <dgm:spPr/>
      <dgm:t>
        <a:bodyPr/>
        <a:lstStyle/>
        <a:p>
          <a:r>
            <a:rPr lang="sr-Latn-RS" dirty="0" smtClean="0"/>
            <a:t>analiza</a:t>
          </a:r>
          <a:endParaRPr lang="en-US" dirty="0"/>
        </a:p>
      </dgm:t>
    </dgm:pt>
    <dgm:pt modelId="{FB292DA6-E86C-4F12-88A5-093D423AAE48}" type="parTrans" cxnId="{B4751EDE-3F8F-4846-8503-5487D139DBCA}">
      <dgm:prSet/>
      <dgm:spPr/>
      <dgm:t>
        <a:bodyPr/>
        <a:lstStyle/>
        <a:p>
          <a:endParaRPr lang="en-US"/>
        </a:p>
      </dgm:t>
    </dgm:pt>
    <dgm:pt modelId="{EE47644D-52B5-4BB8-8AE3-35E20CB9E1C0}" type="sibTrans" cxnId="{B4751EDE-3F8F-4846-8503-5487D139DBCA}">
      <dgm:prSet/>
      <dgm:spPr/>
      <dgm:t>
        <a:bodyPr/>
        <a:lstStyle/>
        <a:p>
          <a:endParaRPr lang="en-US"/>
        </a:p>
      </dgm:t>
    </dgm:pt>
    <dgm:pt modelId="{C68E1AE2-0168-4DFB-BFB5-7F3337C5C785}">
      <dgm:prSet phldrT="[Text]"/>
      <dgm:spPr/>
      <dgm:t>
        <a:bodyPr/>
        <a:lstStyle/>
        <a:p>
          <a:r>
            <a:rPr lang="sr-Latn-RS" dirty="0" smtClean="0"/>
            <a:t>parametri</a:t>
          </a:r>
          <a:endParaRPr lang="en-US" dirty="0"/>
        </a:p>
      </dgm:t>
    </dgm:pt>
    <dgm:pt modelId="{129AF207-1D7C-436D-8DA3-A78E28D0B284}" type="parTrans" cxnId="{C8A7DF3B-CE0E-4B42-AC79-5BAAD56D6F34}">
      <dgm:prSet/>
      <dgm:spPr/>
      <dgm:t>
        <a:bodyPr/>
        <a:lstStyle/>
        <a:p>
          <a:endParaRPr lang="en-US"/>
        </a:p>
      </dgm:t>
    </dgm:pt>
    <dgm:pt modelId="{B0F9F022-65C1-4B60-8CDD-8DCD30092578}" type="sibTrans" cxnId="{C8A7DF3B-CE0E-4B42-AC79-5BAAD56D6F34}">
      <dgm:prSet/>
      <dgm:spPr/>
      <dgm:t>
        <a:bodyPr/>
        <a:lstStyle/>
        <a:p>
          <a:endParaRPr lang="en-US"/>
        </a:p>
      </dgm:t>
    </dgm:pt>
    <dgm:pt modelId="{7FCC5C28-BF7A-474F-A2C1-15E6D9C052B4}" type="pres">
      <dgm:prSet presAssocID="{F010EFE8-0577-4A83-BCB9-BE19E2D3F56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5B1819-E364-4975-8FFE-4BCEE0507AD4}" type="pres">
      <dgm:prSet presAssocID="{8853E393-9805-4E59-B291-372054CDD80A}" presName="gear1" presStyleLbl="node1" presStyleIdx="0" presStyleCnt="3" custLinFactNeighborX="-5091" custLinFactNeighborY="44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2339C-8354-4175-A119-3F68D3C6F6BC}" type="pres">
      <dgm:prSet presAssocID="{8853E393-9805-4E59-B291-372054CDD80A}" presName="gear1srcNode" presStyleLbl="node1" presStyleIdx="0" presStyleCnt="3"/>
      <dgm:spPr/>
      <dgm:t>
        <a:bodyPr/>
        <a:lstStyle/>
        <a:p>
          <a:endParaRPr lang="en-US"/>
        </a:p>
      </dgm:t>
    </dgm:pt>
    <dgm:pt modelId="{C28D66BA-9ACF-4CD0-A210-C7F8B62DB30B}" type="pres">
      <dgm:prSet presAssocID="{8853E393-9805-4E59-B291-372054CDD80A}" presName="gear1dstNode" presStyleLbl="node1" presStyleIdx="0" presStyleCnt="3"/>
      <dgm:spPr/>
      <dgm:t>
        <a:bodyPr/>
        <a:lstStyle/>
        <a:p>
          <a:endParaRPr lang="en-US"/>
        </a:p>
      </dgm:t>
    </dgm:pt>
    <dgm:pt modelId="{08B80F80-CEFF-4366-BBBC-0C42171B27A5}" type="pres">
      <dgm:prSet presAssocID="{321407EB-4842-42A5-9EE0-7CE384551AA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C0CCE-EEB2-4BB6-AF42-61D94ABE6A5A}" type="pres">
      <dgm:prSet presAssocID="{321407EB-4842-42A5-9EE0-7CE384551AA5}" presName="gear2srcNode" presStyleLbl="node1" presStyleIdx="1" presStyleCnt="3"/>
      <dgm:spPr/>
      <dgm:t>
        <a:bodyPr/>
        <a:lstStyle/>
        <a:p>
          <a:endParaRPr lang="en-US"/>
        </a:p>
      </dgm:t>
    </dgm:pt>
    <dgm:pt modelId="{6A51B466-2AC6-4ED5-8E32-485335197886}" type="pres">
      <dgm:prSet presAssocID="{321407EB-4842-42A5-9EE0-7CE384551AA5}" presName="gear2dstNode" presStyleLbl="node1" presStyleIdx="1" presStyleCnt="3"/>
      <dgm:spPr/>
      <dgm:t>
        <a:bodyPr/>
        <a:lstStyle/>
        <a:p>
          <a:endParaRPr lang="en-US"/>
        </a:p>
      </dgm:t>
    </dgm:pt>
    <dgm:pt modelId="{B3527ABB-BDB5-4323-9A30-E29D6CA9A112}" type="pres">
      <dgm:prSet presAssocID="{C68E1AE2-0168-4DFB-BFB5-7F3337C5C785}" presName="gear3" presStyleLbl="node1" presStyleIdx="2" presStyleCnt="3"/>
      <dgm:spPr/>
      <dgm:t>
        <a:bodyPr/>
        <a:lstStyle/>
        <a:p>
          <a:endParaRPr lang="en-US"/>
        </a:p>
      </dgm:t>
    </dgm:pt>
    <dgm:pt modelId="{785C57BD-76B9-49D5-BB7E-BEBB3B162415}" type="pres">
      <dgm:prSet presAssocID="{C68E1AE2-0168-4DFB-BFB5-7F3337C5C78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EC50D0-9001-4D80-B2DE-2BC41C443ABE}" type="pres">
      <dgm:prSet presAssocID="{C68E1AE2-0168-4DFB-BFB5-7F3337C5C785}" presName="gear3srcNode" presStyleLbl="node1" presStyleIdx="2" presStyleCnt="3"/>
      <dgm:spPr/>
      <dgm:t>
        <a:bodyPr/>
        <a:lstStyle/>
        <a:p>
          <a:endParaRPr lang="en-US"/>
        </a:p>
      </dgm:t>
    </dgm:pt>
    <dgm:pt modelId="{856B356E-79A6-435C-BC7E-7F07AB88CA90}" type="pres">
      <dgm:prSet presAssocID="{C68E1AE2-0168-4DFB-BFB5-7F3337C5C785}" presName="gear3dstNode" presStyleLbl="node1" presStyleIdx="2" presStyleCnt="3"/>
      <dgm:spPr/>
      <dgm:t>
        <a:bodyPr/>
        <a:lstStyle/>
        <a:p>
          <a:endParaRPr lang="en-US"/>
        </a:p>
      </dgm:t>
    </dgm:pt>
    <dgm:pt modelId="{BD03820F-AF93-455A-886F-B642D8A2D955}" type="pres">
      <dgm:prSet presAssocID="{9B7CFD37-C934-4164-8F02-9F581AA48B18}" presName="connector1" presStyleLbl="sibTrans2D1" presStyleIdx="0" presStyleCnt="3" custScaleY="87976" custLinFactNeighborX="-4055" custLinFactNeighborY="-4806"/>
      <dgm:spPr/>
      <dgm:t>
        <a:bodyPr/>
        <a:lstStyle/>
        <a:p>
          <a:endParaRPr lang="en-US"/>
        </a:p>
      </dgm:t>
    </dgm:pt>
    <dgm:pt modelId="{8A0ABFB2-2D84-4C79-B143-798E08627C9A}" type="pres">
      <dgm:prSet presAssocID="{EE47644D-52B5-4BB8-8AE3-35E20CB9E1C0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8E26F751-12F1-4AC3-B8CC-2614F76AE385}" type="pres">
      <dgm:prSet presAssocID="{B0F9F022-65C1-4B60-8CDD-8DCD30092578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5573F75-CA6D-49BE-911B-8B7A81FAB9F6}" type="presOf" srcId="{321407EB-4842-42A5-9EE0-7CE384551AA5}" destId="{08B80F80-CEFF-4366-BBBC-0C42171B27A5}" srcOrd="0" destOrd="0" presId="urn:microsoft.com/office/officeart/2005/8/layout/gear1"/>
    <dgm:cxn modelId="{FC876C3C-59AD-47FE-AD49-E422BCB728D1}" type="presOf" srcId="{8853E393-9805-4E59-B291-372054CDD80A}" destId="{7C5B1819-E364-4975-8FFE-4BCEE0507AD4}" srcOrd="0" destOrd="0" presId="urn:microsoft.com/office/officeart/2005/8/layout/gear1"/>
    <dgm:cxn modelId="{B9624294-2600-4185-AC58-9788E9EC37A8}" type="presOf" srcId="{9B7CFD37-C934-4164-8F02-9F581AA48B18}" destId="{BD03820F-AF93-455A-886F-B642D8A2D955}" srcOrd="0" destOrd="0" presId="urn:microsoft.com/office/officeart/2005/8/layout/gear1"/>
    <dgm:cxn modelId="{51A1DE16-EDAB-431D-A833-C34E0C8B1828}" type="presOf" srcId="{321407EB-4842-42A5-9EE0-7CE384551AA5}" destId="{6A51B466-2AC6-4ED5-8E32-485335197886}" srcOrd="2" destOrd="0" presId="urn:microsoft.com/office/officeart/2005/8/layout/gear1"/>
    <dgm:cxn modelId="{B4751EDE-3F8F-4846-8503-5487D139DBCA}" srcId="{F010EFE8-0577-4A83-BCB9-BE19E2D3F561}" destId="{321407EB-4842-42A5-9EE0-7CE384551AA5}" srcOrd="1" destOrd="0" parTransId="{FB292DA6-E86C-4F12-88A5-093D423AAE48}" sibTransId="{EE47644D-52B5-4BB8-8AE3-35E20CB9E1C0}"/>
    <dgm:cxn modelId="{C8A7DF3B-CE0E-4B42-AC79-5BAAD56D6F34}" srcId="{F010EFE8-0577-4A83-BCB9-BE19E2D3F561}" destId="{C68E1AE2-0168-4DFB-BFB5-7F3337C5C785}" srcOrd="2" destOrd="0" parTransId="{129AF207-1D7C-436D-8DA3-A78E28D0B284}" sibTransId="{B0F9F022-65C1-4B60-8CDD-8DCD30092578}"/>
    <dgm:cxn modelId="{3671EE2A-3142-464A-95CD-D907D1F8480C}" type="presOf" srcId="{321407EB-4842-42A5-9EE0-7CE384551AA5}" destId="{FE5C0CCE-EEB2-4BB6-AF42-61D94ABE6A5A}" srcOrd="1" destOrd="0" presId="urn:microsoft.com/office/officeart/2005/8/layout/gear1"/>
    <dgm:cxn modelId="{1C142718-2515-4257-89A8-6C77284D18B0}" type="presOf" srcId="{C68E1AE2-0168-4DFB-BFB5-7F3337C5C785}" destId="{785C57BD-76B9-49D5-BB7E-BEBB3B162415}" srcOrd="1" destOrd="0" presId="urn:microsoft.com/office/officeart/2005/8/layout/gear1"/>
    <dgm:cxn modelId="{390026FE-0A91-4886-A556-AF1DB152071D}" type="presOf" srcId="{F010EFE8-0577-4A83-BCB9-BE19E2D3F561}" destId="{7FCC5C28-BF7A-474F-A2C1-15E6D9C052B4}" srcOrd="0" destOrd="0" presId="urn:microsoft.com/office/officeart/2005/8/layout/gear1"/>
    <dgm:cxn modelId="{6EF776C6-6123-448A-AA6D-4F56F9A63D36}" type="presOf" srcId="{8853E393-9805-4E59-B291-372054CDD80A}" destId="{C28D66BA-9ACF-4CD0-A210-C7F8B62DB30B}" srcOrd="2" destOrd="0" presId="urn:microsoft.com/office/officeart/2005/8/layout/gear1"/>
    <dgm:cxn modelId="{772E2C9A-A9DE-4AC4-AD3B-BA8C8A97249B}" type="presOf" srcId="{C68E1AE2-0168-4DFB-BFB5-7F3337C5C785}" destId="{B3527ABB-BDB5-4323-9A30-E29D6CA9A112}" srcOrd="0" destOrd="0" presId="urn:microsoft.com/office/officeart/2005/8/layout/gear1"/>
    <dgm:cxn modelId="{5FA48C1E-14FB-40FD-9F70-32E67E58695F}" type="presOf" srcId="{EE47644D-52B5-4BB8-8AE3-35E20CB9E1C0}" destId="{8A0ABFB2-2D84-4C79-B143-798E08627C9A}" srcOrd="0" destOrd="0" presId="urn:microsoft.com/office/officeart/2005/8/layout/gear1"/>
    <dgm:cxn modelId="{4095FCC5-93D9-4A08-8BC5-28126308081C}" srcId="{F010EFE8-0577-4A83-BCB9-BE19E2D3F561}" destId="{8853E393-9805-4E59-B291-372054CDD80A}" srcOrd="0" destOrd="0" parTransId="{D5635144-56E4-47DD-82E5-259DEC1AD22B}" sibTransId="{9B7CFD37-C934-4164-8F02-9F581AA48B18}"/>
    <dgm:cxn modelId="{ECEC7563-37A7-4B03-968B-D69AC5CC9673}" type="presOf" srcId="{8853E393-9805-4E59-B291-372054CDD80A}" destId="{3B72339C-8354-4175-A119-3F68D3C6F6BC}" srcOrd="1" destOrd="0" presId="urn:microsoft.com/office/officeart/2005/8/layout/gear1"/>
    <dgm:cxn modelId="{76896ADA-EE04-47DB-B5EC-1B0E66C3F9B4}" type="presOf" srcId="{B0F9F022-65C1-4B60-8CDD-8DCD30092578}" destId="{8E26F751-12F1-4AC3-B8CC-2614F76AE385}" srcOrd="0" destOrd="0" presId="urn:microsoft.com/office/officeart/2005/8/layout/gear1"/>
    <dgm:cxn modelId="{3F7134F0-D274-48F7-91E8-4E9F5B55237A}" type="presOf" srcId="{C68E1AE2-0168-4DFB-BFB5-7F3337C5C785}" destId="{79EC50D0-9001-4D80-B2DE-2BC41C443ABE}" srcOrd="2" destOrd="0" presId="urn:microsoft.com/office/officeart/2005/8/layout/gear1"/>
    <dgm:cxn modelId="{C829BD5D-E9B2-4688-9B73-582614B9C9AB}" type="presOf" srcId="{C68E1AE2-0168-4DFB-BFB5-7F3337C5C785}" destId="{856B356E-79A6-435C-BC7E-7F07AB88CA90}" srcOrd="3" destOrd="0" presId="urn:microsoft.com/office/officeart/2005/8/layout/gear1"/>
    <dgm:cxn modelId="{42F21230-4C49-4AAD-B51B-8587F2E84134}" type="presParOf" srcId="{7FCC5C28-BF7A-474F-A2C1-15E6D9C052B4}" destId="{7C5B1819-E364-4975-8FFE-4BCEE0507AD4}" srcOrd="0" destOrd="0" presId="urn:microsoft.com/office/officeart/2005/8/layout/gear1"/>
    <dgm:cxn modelId="{80EB9F21-A460-4A5E-B251-4E4820C0C633}" type="presParOf" srcId="{7FCC5C28-BF7A-474F-A2C1-15E6D9C052B4}" destId="{3B72339C-8354-4175-A119-3F68D3C6F6BC}" srcOrd="1" destOrd="0" presId="urn:microsoft.com/office/officeart/2005/8/layout/gear1"/>
    <dgm:cxn modelId="{9FF2C85E-A939-4A59-8CEC-9500DD492AD6}" type="presParOf" srcId="{7FCC5C28-BF7A-474F-A2C1-15E6D9C052B4}" destId="{C28D66BA-9ACF-4CD0-A210-C7F8B62DB30B}" srcOrd="2" destOrd="0" presId="urn:microsoft.com/office/officeart/2005/8/layout/gear1"/>
    <dgm:cxn modelId="{9DB8625F-3F0B-4DA9-9B2B-66462C74F4D0}" type="presParOf" srcId="{7FCC5C28-BF7A-474F-A2C1-15E6D9C052B4}" destId="{08B80F80-CEFF-4366-BBBC-0C42171B27A5}" srcOrd="3" destOrd="0" presId="urn:microsoft.com/office/officeart/2005/8/layout/gear1"/>
    <dgm:cxn modelId="{98555A47-5F16-4839-829F-101FA4DFC050}" type="presParOf" srcId="{7FCC5C28-BF7A-474F-A2C1-15E6D9C052B4}" destId="{FE5C0CCE-EEB2-4BB6-AF42-61D94ABE6A5A}" srcOrd="4" destOrd="0" presId="urn:microsoft.com/office/officeart/2005/8/layout/gear1"/>
    <dgm:cxn modelId="{CCE2DC26-6782-41BF-9588-3AEC0BFB0929}" type="presParOf" srcId="{7FCC5C28-BF7A-474F-A2C1-15E6D9C052B4}" destId="{6A51B466-2AC6-4ED5-8E32-485335197886}" srcOrd="5" destOrd="0" presId="urn:microsoft.com/office/officeart/2005/8/layout/gear1"/>
    <dgm:cxn modelId="{91B71A27-8869-4E10-940F-EAC7525ECFFF}" type="presParOf" srcId="{7FCC5C28-BF7A-474F-A2C1-15E6D9C052B4}" destId="{B3527ABB-BDB5-4323-9A30-E29D6CA9A112}" srcOrd="6" destOrd="0" presId="urn:microsoft.com/office/officeart/2005/8/layout/gear1"/>
    <dgm:cxn modelId="{DB5B8A11-85F4-4FA8-AC3D-6383A17A6F88}" type="presParOf" srcId="{7FCC5C28-BF7A-474F-A2C1-15E6D9C052B4}" destId="{785C57BD-76B9-49D5-BB7E-BEBB3B162415}" srcOrd="7" destOrd="0" presId="urn:microsoft.com/office/officeart/2005/8/layout/gear1"/>
    <dgm:cxn modelId="{8ED9255A-9546-4835-AC74-DAB8FFB39130}" type="presParOf" srcId="{7FCC5C28-BF7A-474F-A2C1-15E6D9C052B4}" destId="{79EC50D0-9001-4D80-B2DE-2BC41C443ABE}" srcOrd="8" destOrd="0" presId="urn:microsoft.com/office/officeart/2005/8/layout/gear1"/>
    <dgm:cxn modelId="{75E8FAA5-98D2-48A4-8177-CDA60CB785D5}" type="presParOf" srcId="{7FCC5C28-BF7A-474F-A2C1-15E6D9C052B4}" destId="{856B356E-79A6-435C-BC7E-7F07AB88CA90}" srcOrd="9" destOrd="0" presId="urn:microsoft.com/office/officeart/2005/8/layout/gear1"/>
    <dgm:cxn modelId="{3AB75F0E-FE7F-4DDC-9A01-63451870B161}" type="presParOf" srcId="{7FCC5C28-BF7A-474F-A2C1-15E6D9C052B4}" destId="{BD03820F-AF93-455A-886F-B642D8A2D955}" srcOrd="10" destOrd="0" presId="urn:microsoft.com/office/officeart/2005/8/layout/gear1"/>
    <dgm:cxn modelId="{EDB7C609-A25D-4739-88CA-8471BE5DC158}" type="presParOf" srcId="{7FCC5C28-BF7A-474F-A2C1-15E6D9C052B4}" destId="{8A0ABFB2-2D84-4C79-B143-798E08627C9A}" srcOrd="11" destOrd="0" presId="urn:microsoft.com/office/officeart/2005/8/layout/gear1"/>
    <dgm:cxn modelId="{83198174-FB0E-4C97-B66F-5A557B033268}" type="presParOf" srcId="{7FCC5C28-BF7A-474F-A2C1-15E6D9C052B4}" destId="{8E26F751-12F1-4AC3-B8CC-2614F76AE38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326C6-FB1E-4014-8306-AB092CEA5CF6}">
      <dsp:nvSpPr>
        <dsp:cNvPr id="0" name=""/>
        <dsp:cNvSpPr/>
      </dsp:nvSpPr>
      <dsp:spPr>
        <a:xfrm>
          <a:off x="0" y="376620"/>
          <a:ext cx="2181894" cy="130913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400" kern="1200" dirty="0" smtClean="0">
              <a:solidFill>
                <a:srgbClr val="FA2A1A"/>
              </a:solidFill>
            </a:rPr>
            <a:t> </a:t>
          </a:r>
          <a:r>
            <a:rPr lang="sr-Latn-RS" sz="3400" kern="1200" dirty="0" smtClean="0">
              <a:solidFill>
                <a:schemeClr val="tx1"/>
              </a:solidFill>
            </a:rPr>
            <a:t>ISKUSTVO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38343" y="414963"/>
        <a:ext cx="2105208" cy="1232450"/>
      </dsp:txXfrm>
    </dsp:sp>
    <dsp:sp modelId="{76243355-9470-49D3-9521-115079FCAF1A}">
      <dsp:nvSpPr>
        <dsp:cNvPr id="0" name=""/>
        <dsp:cNvSpPr/>
      </dsp:nvSpPr>
      <dsp:spPr>
        <a:xfrm rot="4850">
          <a:off x="2375507" y="762774"/>
          <a:ext cx="466431" cy="541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375507" y="870897"/>
        <a:ext cx="326502" cy="324665"/>
      </dsp:txXfrm>
    </dsp:sp>
    <dsp:sp modelId="{9AEB1DFB-1B2D-4815-AF73-0042F5C5BB67}">
      <dsp:nvSpPr>
        <dsp:cNvPr id="0" name=""/>
        <dsp:cNvSpPr/>
      </dsp:nvSpPr>
      <dsp:spPr>
        <a:xfrm>
          <a:off x="3061952" y="380940"/>
          <a:ext cx="2181894" cy="130913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3400" kern="1200" dirty="0" smtClean="0">
              <a:solidFill>
                <a:srgbClr val="FA2A1A"/>
              </a:solidFill>
            </a:rPr>
            <a:t>parametri</a:t>
          </a:r>
          <a:endParaRPr lang="en-US" sz="3400" kern="1200" dirty="0">
            <a:solidFill>
              <a:srgbClr val="FA2A1A"/>
            </a:solidFill>
          </a:endParaRPr>
        </a:p>
      </dsp:txBody>
      <dsp:txXfrm>
        <a:off x="3100295" y="419283"/>
        <a:ext cx="2105208" cy="1232450"/>
      </dsp:txXfrm>
    </dsp:sp>
    <dsp:sp modelId="{31E1C22E-A0E7-4EF1-9221-C46B86CB0FDB}">
      <dsp:nvSpPr>
        <dsp:cNvPr id="0" name=""/>
        <dsp:cNvSpPr/>
      </dsp:nvSpPr>
      <dsp:spPr>
        <a:xfrm>
          <a:off x="5435854" y="764953"/>
          <a:ext cx="462561" cy="541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5435854" y="873175"/>
        <a:ext cx="323793" cy="324665"/>
      </dsp:txXfrm>
    </dsp:sp>
    <dsp:sp modelId="{667812A7-68C4-44EB-9AD5-8F0FF3646DAD}">
      <dsp:nvSpPr>
        <dsp:cNvPr id="0" name=""/>
        <dsp:cNvSpPr/>
      </dsp:nvSpPr>
      <dsp:spPr>
        <a:xfrm>
          <a:off x="6116605" y="380940"/>
          <a:ext cx="2181894" cy="1309136"/>
        </a:xfrm>
        <a:prstGeom prst="roundRect">
          <a:avLst>
            <a:gd name="adj" fmla="val 10000"/>
          </a:avLst>
        </a:prstGeom>
        <a:solidFill>
          <a:srgbClr val="FA2A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sr-Latn-RS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r-Latn-RS" sz="2800" b="1" kern="1200" dirty="0" smtClean="0"/>
            <a:t>Tretman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r-Latn-RS" sz="2800" b="1" kern="1200" dirty="0" smtClean="0"/>
            <a:t>+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sr-Latn-RS" sz="2000" b="1" u="sng" kern="1200" dirty="0" smtClean="0"/>
            <a:t>Kondicioniranje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/>
        </a:p>
      </dsp:txBody>
      <dsp:txXfrm>
        <a:off x="6154948" y="419283"/>
        <a:ext cx="2105208" cy="1232450"/>
      </dsp:txXfrm>
    </dsp:sp>
    <dsp:sp modelId="{5072ACA3-38A9-483B-BAAC-1DBA4209ECA4}">
      <dsp:nvSpPr>
        <dsp:cNvPr id="0" name=""/>
        <dsp:cNvSpPr/>
      </dsp:nvSpPr>
      <dsp:spPr>
        <a:xfrm rot="5400000">
          <a:off x="6976271" y="1842809"/>
          <a:ext cx="462561" cy="541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-5400000">
        <a:off x="7045219" y="1882083"/>
        <a:ext cx="324665" cy="323793"/>
      </dsp:txXfrm>
    </dsp:sp>
    <dsp:sp modelId="{4017466E-DD2B-4A41-A0CB-1F3913D38616}">
      <dsp:nvSpPr>
        <dsp:cNvPr id="0" name=""/>
        <dsp:cNvSpPr/>
      </dsp:nvSpPr>
      <dsp:spPr>
        <a:xfrm>
          <a:off x="6116605" y="2562834"/>
          <a:ext cx="2181894" cy="130913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4400" kern="1200" dirty="0" smtClean="0">
              <a:solidFill>
                <a:srgbClr val="FA2A1A"/>
              </a:solidFill>
            </a:rPr>
            <a:t>analiza</a:t>
          </a:r>
          <a:endParaRPr lang="en-US" sz="4400" kern="1200" dirty="0">
            <a:solidFill>
              <a:srgbClr val="FA2A1A"/>
            </a:solidFill>
          </a:endParaRPr>
        </a:p>
      </dsp:txBody>
      <dsp:txXfrm>
        <a:off x="6154948" y="2601177"/>
        <a:ext cx="2105208" cy="1232450"/>
      </dsp:txXfrm>
    </dsp:sp>
    <dsp:sp modelId="{59985CBA-1886-42C9-9A8A-B67AA7AB1988}">
      <dsp:nvSpPr>
        <dsp:cNvPr id="0" name=""/>
        <dsp:cNvSpPr/>
      </dsp:nvSpPr>
      <dsp:spPr>
        <a:xfrm rot="10800000">
          <a:off x="5462036" y="2946848"/>
          <a:ext cx="462561" cy="5411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5600804" y="3055070"/>
        <a:ext cx="323793" cy="324665"/>
      </dsp:txXfrm>
    </dsp:sp>
    <dsp:sp modelId="{152F76A6-BDD6-4C4E-8FFC-97136162A899}">
      <dsp:nvSpPr>
        <dsp:cNvPr id="0" name=""/>
        <dsp:cNvSpPr/>
      </dsp:nvSpPr>
      <dsp:spPr>
        <a:xfrm>
          <a:off x="3061952" y="2562834"/>
          <a:ext cx="2181894" cy="1309136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4800" kern="1200" dirty="0" smtClean="0">
              <a:solidFill>
                <a:srgbClr val="FA2A1A"/>
              </a:solidFill>
            </a:rPr>
            <a:t>efekat</a:t>
          </a:r>
          <a:endParaRPr lang="en-US" sz="4800" kern="1200" dirty="0">
            <a:solidFill>
              <a:srgbClr val="FA2A1A"/>
            </a:solidFill>
          </a:endParaRPr>
        </a:p>
      </dsp:txBody>
      <dsp:txXfrm>
        <a:off x="3100295" y="2601177"/>
        <a:ext cx="2105208" cy="1232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B1819-E364-4975-8FFE-4BCEE0507AD4}">
      <dsp:nvSpPr>
        <dsp:cNvPr id="0" name=""/>
        <dsp:cNvSpPr/>
      </dsp:nvSpPr>
      <dsp:spPr>
        <a:xfrm>
          <a:off x="838211" y="3352813"/>
          <a:ext cx="1983122" cy="185952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700" kern="1200" dirty="0" smtClean="0"/>
            <a:t>UŠTEDA</a:t>
          </a:r>
          <a:endParaRPr lang="en-US" sz="1700" kern="1200" dirty="0"/>
        </a:p>
      </dsp:txBody>
      <dsp:txXfrm>
        <a:off x="1227669" y="3788397"/>
        <a:ext cx="1204206" cy="955832"/>
      </dsp:txXfrm>
    </dsp:sp>
    <dsp:sp modelId="{08B80F80-CEFF-4366-BBBC-0C42171B27A5}">
      <dsp:nvSpPr>
        <dsp:cNvPr id="0" name=""/>
        <dsp:cNvSpPr/>
      </dsp:nvSpPr>
      <dsp:spPr>
        <a:xfrm>
          <a:off x="457195" y="0"/>
          <a:ext cx="1516164" cy="143256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700" kern="1200" dirty="0" smtClean="0"/>
            <a:t>tretman</a:t>
          </a:r>
          <a:endParaRPr lang="en-US" sz="1700" kern="1200" dirty="0"/>
        </a:p>
      </dsp:txBody>
      <dsp:txXfrm>
        <a:off x="830000" y="362833"/>
        <a:ext cx="770554" cy="706903"/>
      </dsp:txXfrm>
    </dsp:sp>
    <dsp:sp modelId="{BD03820F-AF93-455A-886F-B642D8A2D955}">
      <dsp:nvSpPr>
        <dsp:cNvPr id="0" name=""/>
        <dsp:cNvSpPr/>
      </dsp:nvSpPr>
      <dsp:spPr>
        <a:xfrm rot="9901524" flipH="1">
          <a:off x="1530158" y="3419911"/>
          <a:ext cx="1968890" cy="2052883"/>
        </a:xfrm>
        <a:prstGeom prst="circularArrow">
          <a:avLst>
            <a:gd name="adj1" fmla="val 4878"/>
            <a:gd name="adj2" fmla="val 312630"/>
            <a:gd name="adj3" fmla="val 3232686"/>
            <a:gd name="adj4" fmla="val 15103057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ABFB2-2D84-4C79-B143-798E08627C9A}">
      <dsp:nvSpPr>
        <dsp:cNvPr id="0" name=""/>
        <dsp:cNvSpPr/>
      </dsp:nvSpPr>
      <dsp:spPr>
        <a:xfrm rot="11831433" flipH="1">
          <a:off x="204808" y="-589231"/>
          <a:ext cx="2264151" cy="2442806"/>
        </a:xfrm>
        <a:prstGeom prst="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B1819-E364-4975-8FFE-4BCEE0507AD4}">
      <dsp:nvSpPr>
        <dsp:cNvPr id="0" name=""/>
        <dsp:cNvSpPr/>
      </dsp:nvSpPr>
      <dsp:spPr>
        <a:xfrm>
          <a:off x="2124082" y="1373743"/>
          <a:ext cx="1679019" cy="167901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2400" kern="1200" dirty="0" smtClean="0"/>
            <a:t>EFEKTI </a:t>
          </a:r>
          <a:endParaRPr lang="en-US" sz="2400" kern="1200" dirty="0"/>
        </a:p>
      </dsp:txBody>
      <dsp:txXfrm>
        <a:off x="2461640" y="1767045"/>
        <a:ext cx="1003903" cy="863051"/>
      </dsp:txXfrm>
    </dsp:sp>
    <dsp:sp modelId="{08B80F80-CEFF-4366-BBBC-0C42171B27A5}">
      <dsp:nvSpPr>
        <dsp:cNvPr id="0" name=""/>
        <dsp:cNvSpPr/>
      </dsp:nvSpPr>
      <dsp:spPr>
        <a:xfrm>
          <a:off x="1232677" y="976884"/>
          <a:ext cx="1221105" cy="122110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200" kern="1200" dirty="0" smtClean="0"/>
            <a:t>analiza</a:t>
          </a:r>
          <a:endParaRPr lang="en-US" sz="1200" kern="1200" dirty="0"/>
        </a:p>
      </dsp:txBody>
      <dsp:txXfrm>
        <a:off x="1540094" y="1286159"/>
        <a:ext cx="606271" cy="602555"/>
      </dsp:txXfrm>
    </dsp:sp>
    <dsp:sp modelId="{B3527ABB-BDB5-4323-9A30-E29D6CA9A112}">
      <dsp:nvSpPr>
        <dsp:cNvPr id="0" name=""/>
        <dsp:cNvSpPr/>
      </dsp:nvSpPr>
      <dsp:spPr>
        <a:xfrm rot="20700000">
          <a:off x="1916621" y="134446"/>
          <a:ext cx="1196433" cy="119643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200" kern="1200" dirty="0" smtClean="0"/>
            <a:t>parametri</a:t>
          </a:r>
          <a:endParaRPr lang="en-US" sz="1200" kern="1200" dirty="0"/>
        </a:p>
      </dsp:txBody>
      <dsp:txXfrm rot="-20700000">
        <a:off x="2179034" y="396859"/>
        <a:ext cx="671607" cy="671607"/>
      </dsp:txXfrm>
    </dsp:sp>
    <dsp:sp modelId="{BD03820F-AF93-455A-886F-B642D8A2D955}">
      <dsp:nvSpPr>
        <dsp:cNvPr id="0" name=""/>
        <dsp:cNvSpPr/>
      </dsp:nvSpPr>
      <dsp:spPr>
        <a:xfrm>
          <a:off x="1981197" y="1153115"/>
          <a:ext cx="2149145" cy="1890731"/>
        </a:xfrm>
        <a:prstGeom prst="circularArrow">
          <a:avLst>
            <a:gd name="adj1" fmla="val 4687"/>
            <a:gd name="adj2" fmla="val 299029"/>
            <a:gd name="adj3" fmla="val 2480914"/>
            <a:gd name="adj4" fmla="val 1593941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ABFB2-2D84-4C79-B143-798E08627C9A}">
      <dsp:nvSpPr>
        <dsp:cNvPr id="0" name=""/>
        <dsp:cNvSpPr/>
      </dsp:nvSpPr>
      <dsp:spPr>
        <a:xfrm>
          <a:off x="1016422" y="711598"/>
          <a:ext cx="1561488" cy="156148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6F751-12F1-4AC3-B8CC-2614F76AE385}">
      <dsp:nvSpPr>
        <dsp:cNvPr id="0" name=""/>
        <dsp:cNvSpPr/>
      </dsp:nvSpPr>
      <dsp:spPr>
        <a:xfrm>
          <a:off x="1639873" y="-122718"/>
          <a:ext cx="1683598" cy="168359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0.38873</cdr:x>
      <cdr:y>0.91716</cdr:y>
    </cdr:from>
    <cdr:to>
      <cdr:x>0.57181</cdr:x>
      <cdr:y>0.9645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71650" y="2952750"/>
          <a:ext cx="8382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/>
            <a:t>DATUM</a:t>
          </a:r>
        </a:p>
      </cdr:txBody>
    </cdr:sp>
  </cdr:relSizeAnchor>
  <cdr:relSizeAnchor xmlns:cdr="http://schemas.openxmlformats.org/drawingml/2006/chartDrawing">
    <cdr:from>
      <cdr:x>0.025</cdr:x>
      <cdr:y>0.41716</cdr:y>
    </cdr:from>
    <cdr:to>
      <cdr:x>0.05833</cdr:x>
      <cdr:y>0.54734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-19050" y="1476375"/>
          <a:ext cx="4191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/>
            <a:t>pH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0.40417</cdr:x>
      <cdr:y>0.92708</cdr:y>
    </cdr:from>
    <cdr:to>
      <cdr:x>0.57292</cdr:x>
      <cdr:y>0.97917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47850" y="2543175"/>
          <a:ext cx="771525" cy="142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/>
            <a:t>DATUM</a:t>
          </a:r>
        </a:p>
      </cdr:txBody>
    </cdr:sp>
  </cdr:relSizeAnchor>
  <cdr:relSizeAnchor xmlns:cdr="http://schemas.openxmlformats.org/drawingml/2006/chartDrawing">
    <cdr:from>
      <cdr:x>0</cdr:x>
      <cdr:y>0.39236</cdr:y>
    </cdr:from>
    <cdr:to>
      <cdr:x>0.04167</cdr:x>
      <cdr:y>0.5816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-164306" y="1240631"/>
          <a:ext cx="519112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100"/>
            <a:t>mg/l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5-24T21:12:19.343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F559E10-4130-407E-8756-ACF611AED3FD}" emma:medium="tactile" emma:mode="ink">
          <msink:context xmlns:msink="http://schemas.microsoft.com/ink/2010/main" type="writingRegion" rotatedBoundingBox="13895,11606 10322,10346 11573,6799 15146,8059">
            <msink:destinationLink direction="with" ref="{92802E41-8E95-4B77-994B-9D5CFA5F2E98}"/>
          </msink:context>
        </emma:interpretation>
      </emma:emma>
    </inkml:annotationXML>
    <inkml:traceGroup>
      <inkml:annotationXML>
        <emma:emma xmlns:emma="http://www.w3.org/2003/04/emma" version="1.0">
          <emma:interpretation id="{4F3FC9BC-28D7-4552-A4B9-45047964C0CD}" emma:medium="tactile" emma:mode="ink">
            <msink:context xmlns:msink="http://schemas.microsoft.com/ink/2010/main" type="paragraph" rotatedBoundingBox="13895,11606 10322,10346 11573,6799 15146,8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88DB05-8DC5-4932-BA7E-63B3848E15B1}" emma:medium="tactile" emma:mode="ink">
              <msink:context xmlns:msink="http://schemas.microsoft.com/ink/2010/main" type="line" rotatedBoundingBox="13895,11606 10322,10346 11573,6799 15146,8059"/>
            </emma:interpretation>
          </emma:emma>
        </inkml:annotationXML>
        <inkml:traceGroup>
          <inkml:annotationXML>
            <emma:emma xmlns:emma="http://www.w3.org/2003/04/emma" version="1.0">
              <emma:interpretation id="{47B994CC-3FFB-4C67-B38E-03932CCAEB3E}" emma:medium="tactile" emma:mode="ink">
                <msink:context xmlns:msink="http://schemas.microsoft.com/ink/2010/main" type="inkWord" rotatedBoundingBox="13895,11606 10322,10346 11573,6799 15146,8059"/>
              </emma:interpretation>
            </emma:emma>
          </inkml:annotationXML>
          <inkml:trace contextRef="#ctx0" brushRef="#br0">3401 1626 0,'0'-23'63,"0"-1"-48,0 1-15,0-46 16,0 0 0,0 46-16,0-47 15,0 24-15,0 23 0,0-46 16,-23 46-1,23 0-15,0 0 16,0 0 0,-23-1-1,23 1 1,-23 0-16,23 0 16,0 0-1,-46 0-15,46 0 0,-23 0 16,0 0-1,0 0 1,23 0 0,-24 23-1,1-70 1,-23 24 0,0 46-1,-23-92-15,46 92 16,0-23-1,23 0-15,-24 23 47,1 0-47,23-24 47,-23 24-47,23-46 16,-23 46-1,23-23 1,-23 23-16,0-46 16,-69-23-16,45 46 15,-45-47 1,69 70-16,0-23 16,-116-69-16,93 92 15,23-23-15,0 23 0,-23-23 16,23 23-1,0-23 1,0 0 0,-1 23-16,1 0 15,0-24 17,-23 24-17,23 0 1,0 0-1,-23 0 1,0 0 0,22 0-1,-22-23-15,23 23 16,-23 0 0,23 0-1,0 0-15,-23 0 0,-24 0 16,24 0-1,-46 0-15,46 0 16,-24-23 0,24 23-16,-23 0 15,23 0-15,23 0 16,-47 0-16,1 0 16,0 0-1,46 0-15,-23 0 16,-1 0-16,1 0 15,0 46 1,0-22 15,46-1-31,-23-23 16,23 23 0,-23-23-1,23 23-15,-23 0 16,-1 0-1,-22 0-15,46 0 0,-46 23 16,46-23 0,-46 24-16,23-1 0,0 23 15,-23-23 1,22-23-16,1 70 16,-23-70-1,23 0-15,0-23 0,0 23 16,23 0 15,-23 0-15,23 0-1,-23 0 17,23 0-32,0 1 15,0 22 1,0-23-1,0 0 1,0 0 0,-23-23-1,23 23 1,-23 23-16,23-23 16,-24 24-1,1-1-15,-23 46 16,23-69-1,23 23 1,0-23 15,0 1-15,-23-1 0,23 0-1,-23 23-15,23-23 0,0 0 16,0 0-1,0 23 17,0-23-32,0 1 31,0 22-15,0-23-1,0 23 1,0 23-16,0 24 15,0-70 1,0 0 0,0 23-1,0-23-15,0 0 16,0 46 0,0-45-16,0-1 15,0 23-15,0 0 16,23 0-1,-23 23 1,0-45 0,23-1-16,0-23 0,-23 23 15,0 0 1,0 23 0,0-23 109,0 0-110,23-23 1,-23 46-1,23 47-15,0-47 0,47 46 16,-70-69 0,46 24-16,-46-24 15,23 0-15,-23 0 16,23-23-16,0 23 31,-23 0-15,0 0 15,23 0-31,0 23 16,-23-23-1,23 1 1,1-1 0,-1 23-16,0-46 15,-23 23-15,23-23 0,0 23 16,-23 0-1,23-23-15,0 46 16,0 0 0,0-46-16,0 24 15,0-1 1,-23 0 0,24 0-16,-1-23 15,-23 23 1,23-23-16,-23 23 0,23 0 31,23 0-15,-23 0-1,0-23 1,0 23-16,23 0 16,-22-23-16,-1 0 15,23 0-15,23 24 0,70 22 16,-116-46-1,46 0-15,23 46 0,-69-46 16,93 23 0,-93-23-1,0 0-15,0 0 16,46 0-16,-45 0 16,-1 0-1,23 0-15,0 0 16,-23 0-16,23 0 15,0 0 1,1 0-16,-1 0 31,23 0-31,-46 0 0,70 0 16,-47 0 0,-23 0-16,23 0 15,46 0-15,-69-23 16,24 23-1,-24 0-15,46-23 0,-23 0 16,0 0 0,-23 23-16,1-47 31,-1 47-31,0 0 16,0-46-1,23 0 1,-23 46-16,0 0 0,0-46 15,0 23 1,70-23-16,-93 23 0,23 23 16,0-47-1,0 24-15,46-46 16,-46 46-16,0 0 16,1 23-1,45-46-15,-46 23 16,-23-1-1,46-22-15,-23 46 16,0-46-16,-23 23 16,23 0-16,0-46 15,24-24 1,-1 47-16,-46 23 16,0-23-1,23 23-15,-23-23 0,0 22 16,0 1-16,0-23 15,23-46 1,-23 69-16,0-23 0,23-47 16,-23 47-1,0-23-15,0 46 0,0 0 16,0-1 0,0-22-16,0-23 15,0 46-15,0 0 0,0-23 16,0-1-1,0 24-15,0 0 0,0-23 16,0 23 31,-46 0-47,46 0 16,-23 23-16,23-23 0,-23-47 15,0 47 1,23 0-1,-23-23 17,-1 0-1,1 23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5-24T21:12:25.873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17CF94-9B4D-4CAB-9C2E-82817E3E11B4}" emma:medium="tactile" emma:mode="ink">
          <msink:context xmlns:msink="http://schemas.microsoft.com/ink/2010/main" type="inkDrawing" rotatedBoundingBox="6094,2943 15160,11860 8100,19038 -965,10121" hotPoints="12272,10974 6723,16524 1173,10974 6723,5424" semanticType="enclosure" shapeName="Circle">
            <msink:sourceLink direction="with" ref="{07BF3955-F5F2-402C-AADF-CC38C226EFBC}"/>
            <msink:destinationLink direction="with" ref="{8ABBFC36-C01D-4BCA-858F-33A7AAACE3CC}"/>
          </msink:context>
        </emma:interpretation>
      </emma:emma>
    </inkml:annotationXML>
    <inkml:trace contextRef="#ctx0" brushRef="#br0">9044 3923 0,'0'-139'0,"0"1"16,-46 115-16,23-47 16,23-22-16,0 69 15,-24-69-15,24 69 0,-23-70 16,-23-22-1,46-70-15,-69-23 16,46 185-16,23-23 16,-23-93-16,-23 70 15,22-93 1,24 139-16,-23 0 0,23-23 16,-23 0-1,0-23-15,23 46 0,-46-1 16,-23-45-16,46 0 15,-24 0 1,24 46-16,-23-47 16,46 1-16,-46-23 15,-23 22-15,69 47 16,-46-23 0,22 0-1,-22 0-15,0 0 16,23-24-1,-69-45-15,92 92 16,-47 0 0,24 23-16,0-47 0,-46-22 15,69 46 1,-23 23-16,-23-23 0,23 23 31,0-23-31,-1 23 16,1-46-16,0 46 15,23-23-15,-23 23 16,0-23-16,0 23 0,-23-24 16,-23 1-1,45 23-15,-22-46 16,0 23-16,-23 0 16,0-23-16,22 46 15,-22-23-15,46 0 0,0 23 16,-23-23-1,46-1 1,-23 24-16,0 0 0,-1 0 16,-45-23-1,46 23-15,23-23 16,-69 23-16,46 0 0,-47-23 16,24 0-1,23 23-15,-23 0 0,-23-23 16,-1 23-16,24-46 15,-46 46 1,46 0-16,-47-23 0,1 0 16,23 23-1,23-23-15,-24 23 0,1-24 16,-93 1 0,139 23-16,-46-23 15,0 23-15,-47-23 16,-115-23-1,162 46-15,-93-46 0,-68 0 16,45 23 0,-23-1-16,139 24 0,-1 0 15,1 0 1,23 0-16,-23 0 16,-1 0-16,47 0 15,0 0 1,0 0-16,0 0 0,-23 0 15,0 0 1,-47 0-16,-45 47 16,115-24-16,-70-23 15,1 23-15,23 0 16,-93 0 0,116-23-16,23 0 0,0 0 15,-23 0-15,-47 46 16,70-46-16,-23 0 15,23 0-15,-23 0 16,-47 46 0,70-46-16,0 23 15,-23-23-15,-46 0 16,-47 0-16,93 0 0,-23 0 16,-47 0-16,47 0 15,-70 0 1,93 0-16,0 0 0,0 0 15,-24 24 1,24-24-16,23 23 16,-23 0-1,0 23 1,23-46-16,-23 23 16,22 0-16,1 0 15,-92 70-15,92-93 0,0 46 16,-47 46-1,24-69-15,-23 70 16,46-70-16,-23 0 16,0 46-16,-1-46 15,-22 46 1,46-46-16,-23 1 16,23 22-16,-23 0 15,-1 23-15,47-46 16,-23 23-16,0-22 0,23 22 15,-69 69 1,69-92-16,-23 23 16,0 24-16,0-47 15,0 23-15,23-23 16,-47 46 0,24-46-16,23 1 0,-23-1 15,0 23 1,23-23-1,0 23-15,-23-23 16,23 0 0,0 23-16,0 1 15,-23 68-15,23-92 16,-46 23-16,46 1 0,0-24 16,-23 115-1,23-115-15,-23 0 16,23 0-16,0 1 0,0 45 15,0-46 1,-24 23-16,24-23 16,0 23-1,0-23-15,0 1 16,0-1-16,0 46 16,0 0-16,0-23 15,0-23-15,0 47 16,0 22-1,0-69-15,0 0 0,0 47 16,-46-24-16,46 0 16,0 92-16,0-91 31,0 68-31,0-69 0,0 47 16,0-47-1,0-23-15,0 23 0,0 0 16,0 0-16,0 1 31,0-24-31,0 0 16,0 69-1,0-46-15,0 24 16,0-24 0,0 23-16,0-23 0,0 24 15,0-24-15,0-23 16,0 23-1,0-23-15,0 0 0,0 23 16,0 24 0,23 91-16,-23-138 15,0 24-15,0-24 16,47 69-16,-24 47 16,-23-116-16,23 23 15,0 46-15,-23-69 16,23 23-16,0 1 0,-23 22 15,46 23 1,-46-46-16,23 93 16,23-93-16,-46 0 15,0 1-15,24-1 16,22 46 0,-46-69-16,531 1524 140,-485-1477-140,0 68 16,0-92-16,-23 0 0,1-22 15,45 137 1,69 24-16,-45-93 0,-70-46 31,0 1-31,46 45 0,-46-69 16,0 23 0,24 24-16,-24-24 15,138 92-15,-138-138 16,47 93-1,22-24-15,23-23 0,47 70 16,-139-93 0,116 46-16,22 0 15,-22 70-15,115 45 16,-208-184-16,116 70 16,-1 22-16,24-23 0,115 24 15,-254-93 1,116 92-16,-93-92 0,24 46 15,22-23 1,-92-23-16,93 70 31,-24-47-31,70 23 0,-93-23 32,46-23-32,1 0 0,-24 69 15,-46-46-15,1-23 16,22 23-16,-23-23 15,46 24-15,-45-1 16,22 23 0,0-46-16,70 46 0,45-23 15,-91 0 1,45 0-16,1 0 16,69 24-16,138 45 15,-254-92-15,70 69 16,-23-69-16,-1 23 15,-22-23 1,-47 0-16,0 0 0,-46 0 0,0 0 31,24 0-31,-24 0 0,46 0 16,-23 0-16,-23 0 16,46-46-16,-22 23 15,-1 0-15,23 0 16,0-46-1,-46 69-15,47-93 16,-47 70-16,23-23 16,139-46-1,-162 92-15,46-70 16,70 47-16,-1-23 16,139-69-1,-231 91-15,24 1 0,-1-69 16,-46 92-16,0-23 15,0 23 1,23-46-16,-46 23 16,0 0-1,24-1-15,-1 1 0,46-92 16,-23 46 0,46-93-16,-22 93 0,45-47 15,-69 70-15,24 0 16,-47-23-1,23 46-15,0-70 16,-23 47 0,23-23-16,-46 46 0,47-24 15,-47 1 1,46 0-16,0-92 16,-46 91-16,23-45 15,46-70-15,-23 93 16,1-185-16,-47 208 0,23-23 15,0 46 1,-23-1-16,0-45 16,0 23-16,0 23 15,0-23-15,0-47 16,0-114 0,0 137-16,0-45 0,0-47 15,0 1-15,-23-47 16,0 138-16,23 1 15,-23 0-15,23-23 16,-93-47 0,47 47-1,46 22-15,0 1 16,-69-139-16,69 185 0,0 0 16,-23 0-16,0-92 15,-1 45 1,24 47-16,-23-23 15,0 0-15,-23-47 16,-69-45-16,115 115 16,-23-46-1,-70-1-15,47-45 0,-69-24 16,91 139 0,1-46-16,-23 0 0,-23-46 15,46 68 1,-23-22-1,-47-23-15,70 0 0,-23-1 16,23 47 0,23 0-1,-46-23 1,23 23 0,23 0-16,-23 0 15,-1-23-15,-22 23 16,0-47-1,23 47-15,-23-23 16,46 23 0,-46-23-16,-1 0 15,1 22 1,-46-45 0,69 46-1,-46-46-15,69 46 0,-47-47 16,1 47-16,-46-115 15,23 92-15,45 23 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5-24T21:12:36.673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7BE18C-2EE2-45C7-8EEA-5BB8EEFE5523}" emma:medium="tactile" emma:mode="ink">
          <msink:context xmlns:msink="http://schemas.microsoft.com/ink/2010/main" type="writingRegion" rotatedBoundingBox="7042,5960 13924,6228 13739,10980 6857,10712"/>
        </emma:interpretation>
      </emma:emma>
    </inkml:annotationXML>
    <inkml:traceGroup>
      <inkml:annotationXML>
        <emma:emma xmlns:emma="http://www.w3.org/2003/04/emma" version="1.0">
          <emma:interpretation id="{320F6698-7DBF-4DE4-AFD9-A19C9836F39B}" emma:medium="tactile" emma:mode="ink">
            <msink:context xmlns:msink="http://schemas.microsoft.com/ink/2010/main" type="paragraph" rotatedBoundingBox="7042,5960 13924,6228 13739,10980 6857,107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B9F650-062B-4F6C-8B87-71C2C054868A}" emma:medium="tactile" emma:mode="ink">
              <msink:context xmlns:msink="http://schemas.microsoft.com/ink/2010/main" type="line" rotatedBoundingBox="7042,5960 13924,6228 13739,10980 6857,10712"/>
            </emma:interpretation>
          </emma:emma>
        </inkml:annotationXML>
        <inkml:traceGroup>
          <inkml:annotationXML>
            <emma:emma xmlns:emma="http://www.w3.org/2003/04/emma" version="1.0">
              <emma:interpretation id="{07BF3955-F5F2-402C-AADF-CC38C226EFBC}" emma:medium="tactile" emma:mode="ink">
                <msink:context xmlns:msink="http://schemas.microsoft.com/ink/2010/main" type="inkWord" rotatedBoundingBox="7042,5960 8032,5998 7984,7219 6995,7180">
                  <msink:destinationLink direction="with" ref="{0D17CF94-9B4D-4CAB-9C2E-82817E3E11B4}"/>
                </msink:context>
              </emma:interpretation>
            </emma:emma>
          </inkml:annotationXML>
          <inkml:trace contextRef="#ctx0" brushRef="#br0">-3872-984 0,'0'-23'78,"0"0"-78,0 0 31,0 0 1,0 0-32,0 0 15,0-23 16,0 23 1,0-24-17,23 47 1,-23-23 0,23 23 15,0 0 16,-23-23-32,23 23 1,0 0 0,0 0-1,23 0 16,1 0 32,-1 0-63,-23 0 16,23 0-16,-23 0 15,0 0-15,0 0 16,0 0-1,0 0 1,1 0-16,-1 0 63,0 46-48,-23-23 16,23 1-15,-23-1 0,0 0-16,23 0 15,-23 0 1,0 0-16,0 0 16,0 0 15,0 0-16,0 0 1,0 24 0,0-24-1,0 23 79,0-23-78,0 0-1,0 0-15,0 0 16,0 0 15,-23 0-31,23 0 16,-23-23 15,23 24-15,-23-24-1,0 23 1,23 0 0,0 0-16,0 0 15,-24-23-15,24 23 31,-23 0-31,0-23 32,23 23-1,-23 0-31,0 0 16,23 0-1,-23-23 1,0 0-16,23 24 15,-23-24 1,0 46 0,0-46-1,23 23-15,-23-23 16,-24 0 15,47 23-31,-23 0 0,-23 0 31,23 0-31,0 0 16,-23 0 15,46 0-15,-23-23 0,23 24-1,-23 22 32,-1-23-31,24 0 15,0-46 250,24 0-250,22 23 1,-23 0-32,0 0 15,0 0-15,0 0 16,0 0-16,23-23 16,1 23 15,22 0-31,-46 0 15,23 0 1,0 0-16,-23 0 0,0 0 16,1 0-1,-1 0-15,0 0 32,0 0-17,0 0-15,0 0 16,0 0-1,23 0-15,-23 0 16,0 0-16,1 0 16,22 0-16,-23 0 31,0 0-31,0 0 16,0 0-1,23 0 1,-23 0 31</inkml:trace>
        </inkml:traceGroup>
        <inkml:traceGroup>
          <inkml:annotationXML>
            <emma:emma xmlns:emma="http://www.w3.org/2003/04/emma" version="1.0">
              <emma:interpretation id="{03A665F0-607D-4DDD-8369-3B7474489444}" emma:medium="tactile" emma:mode="ink">
                <msink:context xmlns:msink="http://schemas.microsoft.com/ink/2010/main" type="inkWord" rotatedBoundingBox="12030,10899 12045,10899 12045,10914 12030,10914">
                  <msink:destinationLink direction="with" ref="{3741A348-856C-4F7D-B8A2-8ABF16723B30}"/>
                  <msink:destinationLink direction="with" ref="{92802E41-8E95-4B77-994B-9D5CFA5F2E98}"/>
                </msink:context>
              </emma:interpretation>
            </emma:emma>
          </inkml:annotationXML>
          <inkml:trace contextRef="#ctx0" brushRef="#br0" timeOffset="242107.5712">1115 3635 0</inkml:trace>
        </inkml:traceGroup>
        <inkml:traceGroup>
          <inkml:annotationXML>
            <emma:emma xmlns:emma="http://www.w3.org/2003/04/emma" version="1.0">
              <emma:interpretation id="{2B6AE64C-39E8-40BF-9882-4BF6A8221587}" emma:medium="tactile" emma:mode="ink">
                <msink:context xmlns:msink="http://schemas.microsoft.com/ink/2010/main" type="inkWord" rotatedBoundingBox="13666,6433 13915,6443 13878,7412 13628,740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5849.7114">2732-268 0,'0'-23'219,"0"0"-204,0 0-15,23-23 16,-23 23-1,0-24 1,23 47 0,-23-23 15,0 0 0,23 23-15,-23-23-1,23 0 32,-23 0-15,23 23-17,-23-46 1,23 23 46,-23 0-30,23 0-17,-23-1 1,23 1 31,-23 0-32,23 0 1,-23 0 62,24 0-62,-48 46 187,24 0-172,-23-23-31,23 23 31,0 0-31,-23 0 0,23 1 32,-23 22-32,0 0 46,23-23 1,0 0-31,-23-23-16,23 23 16,0 0 30,0 23 1,0-22-15</inkml:trace>
          <inkml:trace contextRef="#ctx0" brushRef="#br0" timeOffset="-3979.792">2963-822 0,'0'23'78,"0"0"-78,0 0 16,0 23-1,0-22-15,0-1 32,0 0-17,0 0 1,0 0-16,0 23 15,0-23 17,0 0-1,0 0-15,0 0-16,0 1 109,0-1-93,0 0 62,0 0-78,0 0 15,0 0 1,0 0 0,0 0-16,0 0 31,0 0-16,0 0 1,0 1-16,0-1 31,0 23-15,0-23 0,0 0-1,0 0 16,0 0-31,0 0 0,0 0 32,0 0-32,0 1 31,0-1-15,0 0-16,0 0 15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5-24T21:15:56.642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8C8BCC-3C37-4D75-A903-492FDF74D5D0}" emma:medium="tactile" emma:mode="ink">
          <msink:context xmlns:msink="http://schemas.microsoft.com/ink/2010/main" type="inkDrawing" rotatedBoundingBox="6867,10482 10712,12010 9433,15225 5589,13696" hotPoints="9816,12832 7865,14784 5914,12832 7865,10881" semanticType="enclosure" shapeName="Circle"/>
        </emma:interpretation>
      </emma:emma>
    </inkml:annotationXML>
    <inkml:trace contextRef="#ctx0" brushRef="#br0">3072 1044 0,'23'-23'31,"-23"0"-15,0 0-16,0-23 16,0 0-1,0 0 1,0 22-16,0-45 15,0 0-15,0 46 0,0-23 16,0-1 0,0 24-1,0 0-15,0 0 16,0 0 0,-23-23-1,0 23 1,0 23-16,-23-23 31,23 23-31,23-23 16,-47 0-16,47-1 15,-46 1 1,0 23-16,0-46 16,-23 23-1,22 0-15,24-23 0,0 46 16,0 0-1,0-23-15,0 23 16,0-23 0,0 23-1,-47-23-15,47 23 16,-23-24 0,0 24-1,0 0 1,23 0 15,-23 0-31,22 0 16,-22 0-1,23 0 1,0 0-16,0 0 16,-23 0-1,23 0-15,0 0 16,0 0-1,-1 0 1,1 0 0,0 0-1,0 0-15,0 0 16,0 0 0,-69 0-16,69 0 0,-47 0 31,1 0-31,-23 0 0,22 0 15,24 0-15,0 0 16,23 0-16,-23 0 16,-24 0-16,24 0 15,23 0-15,0 0 16,0 0 0,0 0-1,0 0-15,0 0 16,-23 0-1,22 0 1,1 24-16,0-1 16,-23-23-16,23 46 15,0-46-15,0 23 16,0 0 0,0-23-1,0 23 1,-1-23-16,1 23 31,0 0-31,23 0 16,-23-23-16,23 23 15,-23-23 1,0 47-16,0-47 16,23 46-1,-23-23-15,0 0 31,0 0-31,0 0 0,23 0 16,-24 0 0,1 0-16,0 24 15,0-1 17,23-23-17,-23-23-15,-23 69 16,46-23-1,-23 1 1,-23-1 0,46 0-16,-23 0 0,-1-23 0,24 0 15,0 23 1,-23-22-16,0 22 16,23 0-16,0-23 15,-23 46-15,23-46 16,0 24-1,0-1-15,-23 0 0,23-23 16,0 23 0,-23 0-16,23-23 15,0 1-15,0 45 16,0-46-16,0 0 16,0 0-16,0 46 15,0-22 1,0-24-1,0 46 1,0-46-16,0 0 16,0 23-16,0-23 15,0 0 1,0 1-16,0-1 16,0 23-1,0-23 1,0 0-16,0 0 15,23 46-15,46 24 16,-22-47-16,-1 23 16,46 24-16,-46-24 15,93 46-15,-70-69 0,-23 24 16,0-47 0,-22 0-16,22 23 15,-23-23-15,23 0 16,46 47-16,-45-70 15,22 92 1,-46-92-16,0 0 0,46 23 16,-23 0-16,70 0 15,-47 23 1,0-46-16,24 23 16,92 24-1,-93-1-15,-23-23 16,47 46-1,115 0-15,-185-69 16,23 24-16,0-1 16,-23-23-16,70 0 15,-70 0-15,0 0 16,0 0-16,70 0 16,-1 0-16,-68 0 15,-1 0-15,0 0 16,46 0-16,1 0 15,-70 0 1,23 0-16,0-23 0,0-47 16,47 1-16,-93 46 15,46 0 1,-23-23-16,0-1 0,46-68 16,1 46-1,-24-24-15,-46 70 16,46-138-1,-23 114 1,-23 1-16,0 0 16,0-23-16,0 46 15,0-47-15,0 47 0,23-23 16,-23-23 0,23 46-16,-23-23 15,23-24-15,0 24 16,-23-92-16,0 115 15,0-47 1,0-22-16,0 23 0,0-24 16,0 24-16,0 0 15,0-1-15,0 1 16,0 23-16,0 23 16,-23-46-1,-23 22-15,23-22 0,0-23 16,23 69-1,-23 0-15,23 0 0,-23-47 16,-70-22 0,93 69-16,-23 0 15,-23-47-15,23 47 16,-23-46-16,23 46 16,0 23 15,23-23-31,-47 0 15,24 23 1,-46-93-16,46 70 16,0 23-16,0-23 0,-46 0 31,45 23-31,-22-46 16,23 23-1,-23 23-15,-46 0 16,69 0-16,-93 0 15,47 0-15,-47 0 16,-91-46 0,183 46-16,-68 0 0,23 0 15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5-24T21:16:48.671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BBFC36-C01D-4BCA-858F-33A7AAACE3CC}" emma:medium="tactile" emma:mode="ink">
          <msink:context xmlns:msink="http://schemas.microsoft.com/ink/2010/main" type="inkDrawing" rotatedBoundingBox="7327,11131 10078,6302 11014,6835 8262,11664" semanticType="callout" shapeName="Other">
            <msink:sourceLink direction="with" ref="{0D17CF94-9B4D-4CAB-9C2E-82817E3E11B4}"/>
          </msink:context>
        </emma:interpretation>
      </emma:emma>
    </inkml:annotationXML>
    <inkml:trace contextRef="#ctx0" brushRef="#br0">2855 0 0,'-23'23'109,"-46"23"-93,-139 115-1,185-137-15,-23 22 0,23 0 16,-47-23-16,-22 46 16,69-46-1,0 0-15,0 1 16,-23 22 0,23-46-16,-1 46 0,-45 23 15,23-23 1,46 1-16,-69-24 0,69 0 15,-23 0 1,0-23 0,-1 23-16,24 0 0,-23 0 15,-23 0 1,0 23-16,23 1 16,0-24-1,23 0-15,-46 23 16,46 0-16,-47 0 15,24 0-15,-46-22 16,46 68-16,0-92 16,-23 46-1,46-23-15,-46 23 0,22-23 16,1 1 0,0 22-16,23-23 0,-23 0 15,-23 23 1,23-23-16,0 23 15,0 1-15,0-24 16,-24 23-16,24 0 16,0-23-1,0 46 1,-23-46 0,46 1-16,0-1 15,-23 0-15,23 0 31,-23 0-31,0 0 16,23 0 0,-23 0-16,0 0 15,-1 47-15,24-47 16,-23 0 0,23 0-16,-23-23 0,0 46 15,23-23 1,-23 0-16,0 0 0,0 23 31,23 1-15,-23-47-16,0 23 15,23 0 1,-23 0-16,23 23 16,-23 0-1,-1-46-15,24 23 16,0 0-16,-23 24 15,0-24 1,23 0 15,0 0-15,-46 0-16,46 0 16,0 0-1,-23 0-15,23 0 16,-23 0-1,0 1 1,23-1 0,-23 0-16,23 0 15,0 0 1,0 0-16,0 0 16,-23-23-1,23 23-15,0 0 31,-23 0-15,23 0 0,-24 1-1,24-1-15,0 0 32,-23 0-1,23 0 0,0 0-15,-46 0-16,46 0 15,0 0 1,0 0-16,-23 0 16,23 1-1,-23-1-15,23 0 31,0 0-31,0 0 16,0 23 0,-23-46-1,23 46-15,0-23 32,0 24-32,-23-47 15,23 23 1,-23 0-16,23 0 31,0 0-31,0 0 16,0 0-1,0 0-15,-23 0 32,23 0-17,0 0-15,0 1 16,-23-1-1,23 0-15,0 46 16,0-46 0,-24 0-1,24 0-15,-23 23 16,23-22 0,0-1-16,0 0 15,0 0 1,-23-23-16,23 46 15,-23 0 1,23-23 15,0 0-15,0 0-16,0 1 16,0-1 30,0 23 17,0-23-1,-23 23-46,23-23 172,0 0-173,0 0-15,0-69 266,0 0-266,0 0 15,0 23 17,0-23-32,0 22 15,0 1 1,0 0-16,0-23 16,0 23-16,0 0 15,0 0-15,0 0 16,0-70-1,0 47 1,0 23-16,0-23 0,0-23 16,0 22-16,0 1 15,0 0 17,0-23-17,0 46 1,0-23-16,0 22 15,0-22 1,0 23-16,0 0 16,0-23-16,0 0 15,0 23 1,0 0-16,0-24 31,0-22-31,0 23 16,0-23-1,0 46-15,0-24 16,0-45-16,0 46 16,0 23-1,0-23-15,0 22 16,0 1 0,0 0-16,0 0 15,0-23 1,0 23-1,0 0-15,0 0 16,0 0 0,23 0-16,-23-1 0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5-24T21:16:52.241"/>
    </inkml:context>
    <inkml:brush xml:id="br0">
      <inkml:brushProperty name="width" value="0.10583" units="cm"/>
      <inkml:brushProperty name="height" value="0.1058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741A348-856C-4F7D-B8A2-8ABF16723B30}" emma:medium="tactile" emma:mode="ink">
          <msink:context xmlns:msink="http://schemas.microsoft.com/ink/2010/main" type="inkDrawing" rotatedBoundingBox="7936,11371 9707,9634 9952,9883 8180,11620" semanticType="callout" shapeName="Other">
            <msink:sourceLink direction="with" ref="{03A665F0-607D-4DDD-8369-3B7474489444}"/>
          </msink:context>
        </emma:interpretation>
      </emma:emma>
    </inkml:annotationXML>
    <inkml:trace contextRef="#ctx0" brushRef="#br0">0 1734 0,'0'-23'125,"23"0"-110,-23-23 1,46 0-16,-23 0 16,-23 23-1,0-1 1,24 1-16,-24 0 15,23 23 1,-23-23 0,23 0-16,-23 0 15,0 0 1,0 0-16,46-23 0,-46 23 16,23-1-1,0 1-15,-23 0 16,23 0-1,0 23-15,0-46 16,0 23 0,-23-23-16,24 23 15,-1-24-15,23-22 16,-46 46 0,0 0-1,46 0-15,-46 0 16,0 0-1,23 23 1,-23-23-16,23 0 0,0 23 16,0-24-16,0-22 15,1 46 1,-24-23-16,23 0 16,0 0-1,0 0-15,0-23 0,23 0 31,0 22-31,24-45 32,-47 46-17,46 0-15,-23-23 0,46 0 16,-68 46 0,22-23-1,-23 23 1,46-47-16,-46 24 15,46-23 1,-22 23-16,-24 23 16,23 0-16,-23-23 15,0 0 1,0 23-16,0 0 16,0 0-16,47-23 15,-47-23 1,0 46-16,0 0 15,0 0 1,0 0-16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5-24T21:19:32.089"/>
    </inkml:context>
    <inkml:brush xml:id="br0">
      <inkml:brushProperty name="width" value="0.06667" units="cm"/>
      <inkml:brushProperty name="height" value="0.06667" units="cm"/>
      <inkml:brushProperty name="color" value="#2E75B5"/>
      <inkml:brushProperty name="fitToCurve" value="1"/>
    </inkml:brush>
  </inkml:definitions>
  <inkml:traceGroup>
    <inkml:annotationXML>
      <emma:emma xmlns:emma="http://www.w3.org/2003/04/emma" version="1.0">
        <emma:interpretation id="{92802E41-8E95-4B77-994B-9D5CFA5F2E98}" emma:medium="tactile" emma:mode="ink">
          <msink:context xmlns:msink="http://schemas.microsoft.com/ink/2010/main" type="inkDrawing" rotatedBoundingBox="12538,8447 13431,11605 10653,12390 9760,9232" hotPoints="13061,10210 11500,11771 9939,10210 11500,8649" semanticType="enclosure" shapeName="Circle">
            <msink:sourceLink direction="with" ref="{03A665F0-607D-4DDD-8369-3B7474489444}"/>
            <msink:sourceLink direction="with" ref="{1F559E10-4130-407E-8756-ACF611AED3FD}"/>
          </msink:context>
        </emma:interpretation>
      </emma:emma>
    </inkml:annotationXML>
    <inkml:trace contextRef="#ctx0" brushRef="#br0">1946 118 0,'-70'-69'0,"24"69"0,46-23 16,-23 23-16,-23 0 0,-23 0 15,45 0 1,1 0-16,0 0 0,23-23 16,-46 23-1,23 0 1,0 0-16,0 0 16,-46 0-16,45 0 15,1 0-15,-23 23 16,0 0-1,0-23-15,23 23 16,0-23-16,-24 23 16,-22 24-16,46-1 31,-23-23-31,0 0 0,-24 0 16,47-23-1,0 23-15,0-23 0,0 0 16,-23 69-1,-23-69 1,22 23 0,1 1-16,23 22 15,-23-46-15,0 23 16,0 23 0,-1-46-16,47 23 15,-23-23 1,0 23-16,23 0 15,-23 0-15,0 0 16,0 1 0,0-24-16,0 46 0,0 0 15,0-23 1,0-23-16,23 23 0,-24 0 31,24 0-31,-23-23 16,23 23-16,0 24 15,-23-24 1,23 0-16,0 0 16,-23 23-1,23 0-15,0-23 16,0 23-16,-23 1 16,23-24-16,0 0 15,0 0-15,-23 23 0,23 0 16,0 0-1,0-22-15,0-1 16,0 0 140,-23 23-156,23 0 16,0-23 0,0 0-1,0 0-15,0 0 16,0 70-16,0-70 15,0 0-15,0 46 0,0 1 16,46 22 0,-46-69-16,0 0 15,46 69 1,-46-22-16,23-24 16,24 23-16,-47-23 15,0-23-15,0 24 16,69-1-16,-69-23 0,0 0 31,23 23-15,-23-23-1,46 0 1,-23 24 0,0-1-16,23-23 15,1 23 1,45-23-16,-92 0 15,92 23-15,24 24 0,-24-70 16,47 46 0,-93-23-16,0-23 15,-23 23-15,93 23 16,-47-23-16,-46-23 16,0 0-16,23 0 15,-23 0-15,70 0 16,-70 0-16,0 0 15,0 0 1,23 0 0,-23 0-1,47 0-15,-1 0 16,-46 0-16,46 0 16,-23 0-16,24 0 15,-1 0 1,-46 0-16,23 0 0,0 0 15,1 0 1,68 0-16,-46 0 16,-23 0-16,24-46 15,22-23 1,-46 46-16,0-23 16,-22-1-1,45-91-15,-69 115 0,0-23 16,23-47-16,23 47 15,-23 0 1,-23 0-16,0-1 16,0 24-16,0-23 15,0-46-15,0 69 16,0-47 0,0 24-16,0-23 15,0-46-15,0 68 16,0-22-16,0 23 15,0-23-15,0 46 16,0-1 0,0 1-16,0-23 15,0 0 1,0 0-16,0 0 16,-69-116-1,46 162-15,23-46 16,-23-23-16,0 22 0,-24-45 15,47 46 1,-23 23-16,0-23 16,0 22-16,-23-22 15,23 46-15,23-23 16,-23 23-16,0-46 16,0-23-16,23 46 15,-47-24-15,47 24 0,-23 23 31,0-46-31,0 23 0,-23-23 16,23 23 47,0 0-63,0 23 15,0-23 1,0 23-16,-1 0 31,1-47-31,0 47 16,0-23-16,-46 0 15,23 0 17,23 23-32,-24-23 15,24 23 1,0-23-1,0 23-15,-23-23 16,23 23-16,23-23 16,-23 23-16,0 0 31,-23-23-15,22 23-1,1-23 1,-69 23-16,69 0 15,0 0-15,0 0 16,0 0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21-05-24T21:19:37.459"/>
    </inkml:context>
    <inkml:brush xml:id="br0">
      <inkml:brushProperty name="width" value="0.06667" units="cm"/>
      <inkml:brushProperty name="height" value="0.06667" units="cm"/>
      <inkml:brushProperty name="color" value="#2E75B5"/>
      <inkml:brushProperty name="fitToCurve" value="1"/>
    </inkml:brush>
  </inkml:definitions>
  <inkml:traceGroup>
    <inkml:annotationXML>
      <emma:emma xmlns:emma="http://www.w3.org/2003/04/emma" version="1.0">
        <emma:interpretation id="{6426A671-36B4-4041-A15B-4C838EBA3B9E}" emma:medium="tactile" emma:mode="ink">
          <msink:context xmlns:msink="http://schemas.microsoft.com/ink/2010/main" type="writingRegion" rotatedBoundingBox="25640,6127 22499,5544 22975,2976 26117,3559"/>
        </emma:interpretation>
      </emma:emma>
    </inkml:annotationXML>
    <inkml:traceGroup>
      <inkml:annotationXML>
        <emma:emma xmlns:emma="http://www.w3.org/2003/04/emma" version="1.0">
          <emma:interpretation id="{2E31F9D2-D0DA-495E-868B-07CA6B2B0986}" emma:medium="tactile" emma:mode="ink">
            <msink:context xmlns:msink="http://schemas.microsoft.com/ink/2010/main" type="paragraph" rotatedBoundingBox="25640,6127 22499,5544 22975,2976 26117,35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D10F92-BD2C-4407-8E3B-BFB94FE726C1}" emma:medium="tactile" emma:mode="ink">
              <msink:context xmlns:msink="http://schemas.microsoft.com/ink/2010/main" type="line" rotatedBoundingBox="25640,6127 22499,5544 22975,2976 26117,3559"/>
            </emma:interpretation>
          </emma:emma>
        </inkml:annotationXML>
        <inkml:traceGroup>
          <inkml:annotationXML>
            <emma:emma xmlns:emma="http://www.w3.org/2003/04/emma" version="1.0">
              <emma:interpretation id="{CCB81DB6-E372-4EBF-A342-A40216996DEF}" emma:medium="tactile" emma:mode="ink">
                <msink:context xmlns:msink="http://schemas.microsoft.com/ink/2010/main" type="inkWord" rotatedBoundingBox="25640,6127 22499,5544 22975,2976 26117,3559"/>
              </emma:interpretation>
              <emma:one-of disjunction-type="recognition" id="oneOf0">
                <emma:interpretation id="interp0" emma:lang="" emma:confidence="0">
                  <emma:literal>o</emma:literal>
                </emma:interpretation>
                <emma:interpretation id="interp1" emma:lang="" emma:confidence="0">
                  <emma:literal>°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0</emma:literal>
                </emma:interpretation>
                <emma:interpretation id="interp4" emma:lang="" emma:confidence="0">
                  <emma:literal>e</emma:literal>
                </emma:interpretation>
              </emma:one-of>
            </emma:emma>
          </inkml:annotationXML>
          <inkml:trace contextRef="#ctx0" brushRef="#br0">2776 185 0,'-23'0'31,"-92"-47"-15,22 47-1,47-23 1,-23 0-16,0 23 15,-1 0-15,24 0 16,23 0 0,-46 0-16,-23 0 15,68 0-15,-45 0 16,23 0-16,0 0 16,-47 0-1,70 0-15,0 0 0,0 0 0,0 0 16,0 0-1,0 0-15,0 0 16,0 0 0,-23 0-16,-70 46 15,93-46-15,-23 23 16,-47-23-16,-45 0 16,-1 24-1,70-24-15,-116 0 16,139 0-16,23 23 15,0-23 1,0 0-16,-23 0 16,-24 46-1,24 0-15,-23-23 16,23 23 0,-47 0-16,70-46 0,0 47 15,-23 22-15,23-69 16,0 69-1,0-46-15,0 23 16,23-22 0,0-1-16,0 0 0,-23 0 15,0 0 1,23 0 0,-24 46-16,24-23 15,0 1 1,0 91-16,0-69 0,0-22 15,0-1 1,0 46-16,47-23 16,-47 1-16,23-1 15,0-69-15,0 23 16,23 46 0,-23-46-16,0-23 15,0 24 1,-23-1-1,23-23-15,1 0 16,-1 23 0,0 0-16,23 0 15,-23-23 1,0 23-16,0-23 16,0 23-1,23 0 1,-46 0-16,24-23 15,-1 23 1,46 0-16,-46-23 16,0 24-1,0-24-15,23 23 0,24 46 16,-47-69 0,92 69-16,-46-46 15,47 47 1,-70-70-16,46 46 15,-45 0-15,-1-46 0,115 92 16,-137-69 0,45 0-16,69 24 0,-91-1 15,68 0 1,-69-46 0,0 23-16,1-23 15,-1 23-15,-23-23 16,0 0-16,0 0 15,23 0 1,-23 0-16,0 0 16,24 0-16,-24 0 15,23 0-15,0 0 32,-23 0-17,0 0-15,0-23 16,-23 0-1,23 0-15,47-23 16,-47 23-16,0 0 16,0-24-16,0 47 0,23-23 15,-46 0 1,23 23-16,-23-23 0,23 0 16,47-46-1,-70 46 1,0 0-16,23 23 0,0-24 0,0-22 15,0 46 1,0-23-16,-23 0 16,23 23-1,-23-23-15,23 0 16,-23 0 0,23 0 15,-23 0-31,23 0 15,-23-1-15,0 1 16,0 0 0,0 0-16,0-69 15,0 46 1,0-1-16,0 24 16,0-69-1,0 69-15,0-23 0,0 0 16,0 22-1,0 1 1,0-23-16,0 0 31,0 23-31,0-46 16,0 22 0,0 24-16,0 0 15,0-23 1,0 0-1,0 23-15,0 0 0,0 0 16,0 0 0,0-24-16,0 1 15,0 23 1,0 0-16,0 0 16,-23 23-16,23-46 15,-23 0-15,23-1 16,-23 1-1,23 0 1,-23 46-16,-23-46 16,23 0-1,0-1-15,-23 24 16,46 0 0,-24 23-16,1-46 0,23 23 15,-46 0-15,0-23 16,0 0-1,0 22-15,-1 1 16,1 0 0,23 0-16,0 23 31,0-23 0,0 0-31,0 23 16,0-23-16,0 23 15,0 0 1,-1 0-16,1 0 16,0 0-1,-23 0 1,23-23 0,-23 23 15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0ECBFD-3728-4A83-94FB-407E00782A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B78FAC-B5C6-4DDE-9118-EFF5889633A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ED8A1BD-04DB-49EB-B8E1-BC19AF1CC931}" type="datetimeFigureOut">
              <a:rPr lang="en-US"/>
              <a:pPr>
                <a:defRPr/>
              </a:pPr>
              <a:t>4/18/2023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55D758A-FAB7-497A-AD14-3C8514A1D2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523F89-1B97-4541-8FC3-C3D5BC80C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3BBC2-0794-436F-9270-70A0EC5490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50AD1-ED0E-4B70-BFF4-2B4A0F878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379F39-BE33-4059-9F9E-3A9409C02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0D2158-9684-4B48-8250-EF52785AAF6F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sr-Latn-R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954620-6D76-4D03-8FC7-8C916634A19A}" type="slidenum">
              <a:rPr lang="en-US" altLang="sr-Latn-R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sr-Latn-R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sr-Latn-RS" smtClean="0"/>
              <a:t>More than 30 years experience in the water treatment business.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094E05-61F3-4B99-AD63-6DC7E4B5C074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sr-Latn-R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739C3-AEFE-4808-AA2C-A0AC42971E5A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60920-0EFD-4A32-9FDD-BDC42903457C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12054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88FB0-9AEB-4170-9A67-842781732E58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FDBA-A8CA-4CD9-B990-CCFF9DDF3CD9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22714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D668D8-8863-4B2F-B9DE-8337B00CF410}"/>
              </a:ext>
            </a:extLst>
          </p:cNvPr>
          <p:cNvSpPr/>
          <p:nvPr userDrawn="1"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43EA0-5EB9-4F47-909A-5726B6FCE037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399934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57A5B-6420-40DB-A6EF-6E903FB67312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1FBD7-E9F1-473E-A55B-E1B104D68C1C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63525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HydroX logo 103107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800"/>
            <a:ext cx="16002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封底 copy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25542"/>
          <a:stretch>
            <a:fillRect/>
          </a:stretch>
        </p:blipFill>
        <p:spPr bwMode="auto">
          <a:xfrm>
            <a:off x="4724400" y="5827713"/>
            <a:ext cx="44196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6F61C-B9B2-47CE-8A54-CF81D8A4D89F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35704-D20B-4DF1-8EBC-A35221D8099E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35629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486DD-15C2-4961-9280-03CEA4A83D64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93D65-077D-4733-BB53-3E4992F52FD7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96194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B8DAB-5BE3-454C-9453-2E082555BF9B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70A0-8D54-408E-B8C2-F2A631E46C1A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36196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416D4-0D84-4F5B-81C6-8A9B3D4ED6BB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77590-876B-4F0A-B341-BCF13FE0B9F2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673574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封底 copy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25542"/>
          <a:stretch>
            <a:fillRect/>
          </a:stretch>
        </p:blipFill>
        <p:spPr bwMode="auto">
          <a:xfrm>
            <a:off x="4724400" y="5827713"/>
            <a:ext cx="44196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HydroX logo 103107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79400"/>
            <a:ext cx="16002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2536D-18A1-42AD-9875-133E49B685FA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5F838-AFF8-44F4-B14C-B3EC82C7E53D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84243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6716D-4560-48D7-8B10-E74FDE238D1A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DB3C0-61B5-4318-A9A9-40F214B5CA84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91746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HydroX logo 103107.bmp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664200"/>
            <a:ext cx="21653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sr-Cyrl-R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2683-4E7B-4541-AEF2-8FF52DC37991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75530-90FA-40B7-AB0A-C9B6BAE39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6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sr-Cyrl-RS" alt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1F4714-7AC2-428A-B463-BE741D3E6198}" type="datetimeFigureOut">
              <a:rPr lang="sr-Cyrl-RS"/>
              <a:pPr>
                <a:defRPr/>
              </a:pPr>
              <a:t>18.04.2023.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C2C6FA-3955-45C0-8947-D45F1A635EFC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4" r:id="rId3"/>
    <p:sldLayoutId id="2147484060" r:id="rId4"/>
    <p:sldLayoutId id="2147484065" r:id="rId5"/>
    <p:sldLayoutId id="2147484061" r:id="rId6"/>
    <p:sldLayoutId id="2147484066" r:id="rId7"/>
    <p:sldLayoutId id="2147484062" r:id="rId8"/>
    <p:sldLayoutId id="2147484067" r:id="rId9"/>
    <p:sldLayoutId id="2147484063" r:id="rId10"/>
    <p:sldLayoutId id="2147484068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4.emf"/><Relationship Id="rId18" Type="http://schemas.openxmlformats.org/officeDocument/2006/relationships/image" Target="../media/image53.jpeg"/><Relationship Id="rId3" Type="http://schemas.openxmlformats.org/officeDocument/2006/relationships/image" Target="../media/image49.emf"/><Relationship Id="rId21" Type="http://schemas.openxmlformats.org/officeDocument/2006/relationships/customXml" Target="../ink/ink8.xml"/><Relationship Id="rId7" Type="http://schemas.openxmlformats.org/officeDocument/2006/relationships/customXml" Target="../ink/ink2.xml"/><Relationship Id="rId12" Type="http://schemas.openxmlformats.org/officeDocument/2006/relationships/customXml" Target="../ink/ink4.xml"/><Relationship Id="rId17" Type="http://schemas.openxmlformats.org/officeDocument/2006/relationships/image" Target="../media/image56.emf"/><Relationship Id="rId2" Type="http://schemas.openxmlformats.org/officeDocument/2006/relationships/customXml" Target="../ink/ink1.xml"/><Relationship Id="rId16" Type="http://schemas.openxmlformats.org/officeDocument/2006/relationships/customXml" Target="../ink/ink6.xml"/><Relationship Id="rId20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2.jpg"/><Relationship Id="rId24" Type="http://schemas.openxmlformats.org/officeDocument/2006/relationships/image" Target="../media/image55.jpeg"/><Relationship Id="rId5" Type="http://schemas.openxmlformats.org/officeDocument/2006/relationships/image" Target="../media/image6.png"/><Relationship Id="rId15" Type="http://schemas.openxmlformats.org/officeDocument/2006/relationships/image" Target="../media/image55.emf"/><Relationship Id="rId23" Type="http://schemas.openxmlformats.org/officeDocument/2006/relationships/image" Target="../media/image54.jpg"/><Relationship Id="rId10" Type="http://schemas.openxmlformats.org/officeDocument/2006/relationships/image" Target="../media/image52.emf"/><Relationship Id="rId19" Type="http://schemas.openxmlformats.org/officeDocument/2006/relationships/customXml" Target="../ink/ink7.xml"/><Relationship Id="rId4" Type="http://schemas.openxmlformats.org/officeDocument/2006/relationships/image" Target="../media/image5.png"/><Relationship Id="rId9" Type="http://schemas.openxmlformats.org/officeDocument/2006/relationships/customXml" Target="../ink/ink3.xml"/><Relationship Id="rId14" Type="http://schemas.openxmlformats.org/officeDocument/2006/relationships/customXml" Target="../ink/ink5.xml"/><Relationship Id="rId22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2.jpeg"/><Relationship Id="rId7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4.jp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6.png"/><Relationship Id="rId4" Type="http://schemas.openxmlformats.org/officeDocument/2006/relationships/image" Target="../media/image14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6BBDD5-5FB2-411F-BA2B-6E920742F0F5}"/>
              </a:ext>
            </a:extLst>
          </p:cNvPr>
          <p:cNvSpPr txBox="1">
            <a:spLocks/>
          </p:cNvSpPr>
          <p:nvPr/>
        </p:nvSpPr>
        <p:spPr bwMode="auto">
          <a:xfrm>
            <a:off x="2819400" y="2161309"/>
            <a:ext cx="6019800" cy="2286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4000" b="1" dirty="0" smtClean="0">
                <a:latin typeface="+mj-lt"/>
              </a:rPr>
              <a:t>Optimizacija troškova sa postizanjem odgovarajućih parametara vode</a:t>
            </a:r>
            <a:endParaRPr lang="sr-Latn-RS" sz="4400" b="1" dirty="0">
              <a:latin typeface="+mj-lt"/>
              <a:ea typeface="+mj-ea"/>
              <a:cs typeface="Gisha" pitchFamily="34" charset="-79"/>
            </a:endParaRPr>
          </a:p>
        </p:txBody>
      </p:sp>
      <p:pic>
        <p:nvPicPr>
          <p:cNvPr id="9219" name="Picture 24" descr="http://www.ekapija.com/dokumenti/toplana_dimnja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26BBDD5-5FB2-411F-BA2B-6E920742F0F5}"/>
              </a:ext>
            </a:extLst>
          </p:cNvPr>
          <p:cNvSpPr txBox="1">
            <a:spLocks/>
          </p:cNvSpPr>
          <p:nvPr/>
        </p:nvSpPr>
        <p:spPr bwMode="auto">
          <a:xfrm>
            <a:off x="762000" y="5105400"/>
            <a:ext cx="8077200" cy="1600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+mj-lt"/>
              </a:rPr>
              <a:t>Danish District Heating Sector Visit to </a:t>
            </a:r>
            <a:r>
              <a:rPr lang="sr-Latn-RS" b="1" dirty="0" smtClean="0">
                <a:latin typeface="+mj-lt"/>
              </a:rPr>
              <a:t>Serbia</a:t>
            </a:r>
            <a:endParaRPr lang="sr-Cyrl-RS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+mj-lt"/>
              </a:rPr>
              <a:t>Seminar &amp; workshops</a:t>
            </a:r>
            <a:endParaRPr lang="sr-Cyrl-RS" dirty="0"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b="1" dirty="0" smtClean="0">
                <a:latin typeface="+mj-lt"/>
              </a:rPr>
              <a:t>19</a:t>
            </a:r>
            <a:r>
              <a:rPr lang="sr-Latn-RS" b="1" baseline="30000" dirty="0" smtClean="0">
                <a:latin typeface="+mj-lt"/>
              </a:rPr>
              <a:t>th</a:t>
            </a:r>
            <a:r>
              <a:rPr lang="en-GB" b="1" dirty="0" smtClean="0">
                <a:latin typeface="+mj-lt"/>
              </a:rPr>
              <a:t> </a:t>
            </a:r>
            <a:r>
              <a:rPr lang="sr-Latn-RS" b="1" dirty="0" smtClean="0">
                <a:latin typeface="+mj-lt"/>
              </a:rPr>
              <a:t>April</a:t>
            </a:r>
            <a:r>
              <a:rPr lang="en-GB" b="1" dirty="0" smtClean="0">
                <a:latin typeface="+mj-lt"/>
              </a:rPr>
              <a:t>, 20</a:t>
            </a:r>
            <a:r>
              <a:rPr lang="sr-Latn-RS" b="1" dirty="0" smtClean="0">
                <a:latin typeface="+mj-lt"/>
              </a:rPr>
              <a:t>23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b="1" dirty="0" smtClean="0">
                <a:latin typeface="+mj-lt"/>
              </a:rPr>
              <a:t>Bojan Sretenović </a:t>
            </a:r>
            <a:r>
              <a:rPr lang="sr-Latn-RS" sz="1300" b="1" dirty="0" smtClean="0">
                <a:latin typeface="+mj-lt"/>
              </a:rPr>
              <a:t>Mast.inž.tehnol.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1300" b="1" dirty="0" smtClean="0">
                <a:latin typeface="+mj-lt"/>
              </a:rPr>
              <a:t>HYDRO-X INTERNATIONAL - Ovex Inženjering d.o.o.</a:t>
            </a:r>
            <a:endParaRPr lang="sr-Cyrl-RS" dirty="0"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r-Latn-RS" sz="3200" b="1" dirty="0">
              <a:latin typeface="+mj-lt"/>
              <a:ea typeface="+mj-ea"/>
              <a:cs typeface="Gisha" pitchFamily="34" charset="-79"/>
            </a:endParaRPr>
          </a:p>
        </p:txBody>
      </p:sp>
      <p:pic>
        <p:nvPicPr>
          <p:cNvPr id="6" name="Picture 3" descr="HydroxGIF2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 i="1" dirty="0" smtClean="0"/>
              <a:t>KAKO  SE  MERI  EFIKASNOST?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117733"/>
            <a:ext cx="3105150" cy="414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33600"/>
            <a:ext cx="3090242" cy="41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altLang="sr-Latn-RS" dirty="0" smtClean="0"/>
              <a:t>KAKO SE MERI  KISEONIK ?</a:t>
            </a:r>
          </a:p>
        </p:txBody>
      </p:sp>
      <p:pic>
        <p:nvPicPr>
          <p:cNvPr id="3379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3" y="1600200"/>
            <a:ext cx="2811462" cy="4857750"/>
          </a:xfrm>
        </p:spPr>
      </p:pic>
      <p:pic>
        <p:nvPicPr>
          <p:cNvPr id="3379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3828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5229225" y="2362200"/>
            <a:ext cx="38465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RS" altLang="sr-Latn-RS" dirty="0" smtClean="0"/>
              <a:t>Merenje kiseonika se vrši :</a:t>
            </a:r>
          </a:p>
          <a:p>
            <a:pPr eaLnBrk="1" hangingPunct="1"/>
            <a:endParaRPr lang="sr-Latn-RS" altLang="sr-Latn-RS" dirty="0" smtClean="0"/>
          </a:p>
          <a:p>
            <a:pPr eaLnBrk="1" hangingPunct="1"/>
            <a:r>
              <a:rPr lang="sr-Latn-RS" altLang="sr-Latn-RS" b="1" dirty="0" smtClean="0"/>
              <a:t>A) Direktnim merenje koncentracije</a:t>
            </a:r>
          </a:p>
          <a:p>
            <a:pPr eaLnBrk="1" hangingPunct="1"/>
            <a:endParaRPr lang="sr-Latn-RS" altLang="sr-Latn-RS" dirty="0" smtClean="0"/>
          </a:p>
          <a:p>
            <a:pPr eaLnBrk="1" hangingPunct="1"/>
            <a:r>
              <a:rPr lang="sr-Latn-RS" altLang="sr-Latn-RS" dirty="0" smtClean="0"/>
              <a:t>ISO 5814, </a:t>
            </a:r>
            <a:r>
              <a:rPr lang="sr-Latn-RS" alt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Elektrohemijsko </a:t>
            </a:r>
            <a:r>
              <a:rPr lang="sr-Latn-RS" altLang="sr-Latn-RS" dirty="0">
                <a:latin typeface="Arial" panose="020B0604020202020204" pitchFamily="34" charset="0"/>
                <a:cs typeface="Arial" panose="020B0604020202020204" pitchFamily="34" charset="0"/>
              </a:rPr>
              <a:t>merenje </a:t>
            </a:r>
            <a:r>
              <a:rPr lang="sr-Latn-RS" alt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rastvorenog kiseonika</a:t>
            </a:r>
          </a:p>
          <a:p>
            <a:pPr marL="285750" indent="-285750" eaLnBrk="1" hangingPunct="1">
              <a:buFontTx/>
              <a:buChar char="-"/>
            </a:pPr>
            <a:endParaRPr lang="sr-Latn-RS" altLang="sr-Latn-R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Tx/>
              <a:buChar char="-"/>
            </a:pPr>
            <a:endParaRPr lang="sr-Latn-R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RS" altLang="sr-Latn-RS" b="1" dirty="0" smtClean="0">
                <a:latin typeface="Arial" panose="020B0604020202020204" pitchFamily="34" charset="0"/>
                <a:cs typeface="Arial" panose="020B0604020202020204" pitchFamily="34" charset="0"/>
              </a:rPr>
              <a:t>B) Merenjem ostatka dezoksidansa</a:t>
            </a:r>
            <a:endParaRPr lang="sr-Latn-RS" altLang="sr-Latn-R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HydroxGIF2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228600"/>
            <a:ext cx="7010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sr-Latn-RS" altLang="sr-Latn-R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Klinički centar-Vrelovodni sistem</a:t>
            </a:r>
            <a:endParaRPr lang="en-US" altLang="sr-Latn-R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514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600200"/>
            <a:ext cx="25146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493963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85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2775" y="228600"/>
            <a:ext cx="6473825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9pPr>
          </a:lstStyle>
          <a:p>
            <a:pPr>
              <a:defRPr/>
            </a:pPr>
            <a:r>
              <a:rPr lang="sr-Latn-R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Rezultati merenja</a:t>
            </a:r>
            <a:endParaRPr lang="sr-Latn-R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3671887"/>
            <a:ext cx="87979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sr-Latn-RS" dirty="0" smtClean="0"/>
              <a:t>Kritični trenutci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sr-Latn-RS" dirty="0" smtClean="0"/>
              <a:t>Definisani problemi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altLang="sr-Latn-RS" dirty="0" smtClean="0">
                <a:solidFill>
                  <a:srgbClr val="FA2A1A"/>
                </a:solidFill>
              </a:rPr>
              <a:t>EFEKAT POSTOJI???</a:t>
            </a:r>
            <a:endParaRPr lang="sr-Latn-RS" altLang="sr-Latn-RS" dirty="0">
              <a:solidFill>
                <a:srgbClr val="FA2A1A"/>
              </a:solidFill>
            </a:endParaRPr>
          </a:p>
          <a:p>
            <a:endParaRPr lang="sr-Latn-RS" altLang="sr-Latn-RS" dirty="0"/>
          </a:p>
          <a:p>
            <a:r>
              <a:rPr lang="sr-Latn-RS" altLang="sr-Latn-RS" sz="2800" dirty="0"/>
              <a:t>Očitane vrednosti </a:t>
            </a:r>
            <a:r>
              <a:rPr lang="sr-Latn-RS" altLang="sr-Latn-RS" sz="2800" dirty="0" smtClean="0"/>
              <a:t>O</a:t>
            </a:r>
            <a:r>
              <a:rPr lang="sr-Latn-RS" altLang="sr-Latn-RS" sz="2800" baseline="-25000" dirty="0" smtClean="0"/>
              <a:t>2</a:t>
            </a:r>
            <a:r>
              <a:rPr lang="sr-Latn-RS" altLang="sr-Latn-RS" sz="2800" dirty="0" smtClean="0"/>
              <a:t> &lt; </a:t>
            </a:r>
            <a:r>
              <a:rPr lang="sr-Latn-RS" altLang="sr-Latn-RS" sz="2800" dirty="0"/>
              <a:t>20 </a:t>
            </a:r>
            <a:r>
              <a:rPr lang="sr-Latn-RS" altLang="sr-Latn-RS" sz="2800" dirty="0" smtClean="0"/>
              <a:t>ppb</a:t>
            </a:r>
            <a:endParaRPr lang="sr-Latn-RS" altLang="sr-Latn-RS" sz="2800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85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KISEONIK - DEZOKSIDANT</a:t>
            </a:r>
            <a:endParaRPr lang="en-US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11470"/>
            <a:ext cx="3200400" cy="42672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69401"/>
            <a:ext cx="1959326" cy="4351338"/>
          </a:xfrm>
        </p:spPr>
      </p:pic>
    </p:spTree>
    <p:extLst>
      <p:ext uri="{BB962C8B-B14F-4D97-AF65-F5344CB8AC3E}">
        <p14:creationId xmlns:p14="http://schemas.microsoft.com/office/powerpoint/2010/main" val="138239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KAKO SE MERI DEZOKSIDANT NA TERENU 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0" y="1600200"/>
            <a:ext cx="3263503" cy="4351338"/>
          </a:xfrm>
        </p:spPr>
      </p:pic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5" y="2286000"/>
            <a:ext cx="49784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7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ANALIZA PARAMETRA NA TERENU</a:t>
            </a:r>
            <a:br>
              <a:rPr lang="sr-Latn-R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3263503" cy="4351338"/>
          </a:xfrm>
        </p:spPr>
      </p:pic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1" t="-371" r="23770" b="4074"/>
          <a:stretch/>
        </p:blipFill>
        <p:spPr>
          <a:xfrm>
            <a:off x="5324353" y="2438400"/>
            <a:ext cx="3751385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03" y="14478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2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10550" cy="928688"/>
          </a:xfrm>
        </p:spPr>
        <p:txBody>
          <a:bodyPr/>
          <a:lstStyle/>
          <a:p>
            <a:pPr algn="ctr"/>
            <a:r>
              <a:rPr lang="sr-Latn-RS" b="1" i="1" dirty="0" smtClean="0"/>
              <a:t>EFEKTI PO SPECIFIKACIJI ISTIH PROIZVODA</a:t>
            </a:r>
            <a:br>
              <a:rPr lang="sr-Latn-RS" b="1" i="1" dirty="0" smtClean="0"/>
            </a:br>
            <a:endParaRPr lang="en-US" b="1" i="1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76200"/>
            <a:ext cx="1066800" cy="41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7" b="22875"/>
          <a:stretch/>
        </p:blipFill>
        <p:spPr>
          <a:xfrm>
            <a:off x="972979" y="2895600"/>
            <a:ext cx="1844768" cy="229583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r="15789" b="36842"/>
          <a:stretch/>
        </p:blipFill>
        <p:spPr>
          <a:xfrm>
            <a:off x="4571999" y="3848892"/>
            <a:ext cx="1971675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23" y="3586892"/>
            <a:ext cx="2054994" cy="2739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19499"/>
          <a:stretch/>
        </p:blipFill>
        <p:spPr>
          <a:xfrm>
            <a:off x="5451066" y="1508431"/>
            <a:ext cx="2362200" cy="228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80248" y="2740897"/>
            <a:ext cx="74510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3800" dirty="0">
                <a:solidFill>
                  <a:srgbClr val="FF0000"/>
                </a:solidFill>
              </a:rPr>
              <a:t>≠</a:t>
            </a:r>
          </a:p>
        </p:txBody>
      </p:sp>
    </p:spTree>
    <p:extLst>
      <p:ext uri="{BB962C8B-B14F-4D97-AF65-F5344CB8AC3E}">
        <p14:creationId xmlns:p14="http://schemas.microsoft.com/office/powerpoint/2010/main" val="91912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572500" cy="928688"/>
          </a:xfrm>
        </p:spPr>
        <p:txBody>
          <a:bodyPr/>
          <a:lstStyle/>
          <a:p>
            <a:pPr algn="ctr"/>
            <a:r>
              <a:rPr lang="sr-Latn-RS" b="1" i="1" dirty="0" smtClean="0"/>
              <a:t>PARAMETRI PO SPECIFIKACIJI </a:t>
            </a:r>
            <a:r>
              <a:rPr lang="sr-Cyrl-RS" b="1" i="1" dirty="0" smtClean="0"/>
              <a:t>„</a:t>
            </a:r>
            <a:r>
              <a:rPr lang="sr-Latn-RS" b="1" i="1" dirty="0" smtClean="0"/>
              <a:t>ISTIH</a:t>
            </a:r>
            <a:r>
              <a:rPr lang="sr-Cyrl-RS" b="1" i="1" dirty="0" smtClean="0"/>
              <a:t>“</a:t>
            </a:r>
            <a:r>
              <a:rPr lang="sr-Latn-RS" b="1" i="1" dirty="0" smtClean="0"/>
              <a:t> PROIZVODA</a:t>
            </a:r>
            <a:br>
              <a:rPr lang="sr-Latn-RS" b="1" i="1" dirty="0" smtClean="0"/>
            </a:br>
            <a:endParaRPr lang="en-US" b="1" i="1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38200" cy="3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31829"/>
              </p:ext>
            </p:extLst>
          </p:nvPr>
        </p:nvGraphicFramePr>
        <p:xfrm>
          <a:off x="920326" y="1066800"/>
          <a:ext cx="6032879" cy="4445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7243">
                  <a:extLst>
                    <a:ext uri="{9D8B030D-6E8A-4147-A177-3AD203B41FA5}">
                      <a16:colId xmlns:a16="http://schemas.microsoft.com/office/drawing/2014/main" val="1142324633"/>
                    </a:ext>
                  </a:extLst>
                </a:gridCol>
                <a:gridCol w="913320">
                  <a:extLst>
                    <a:ext uri="{9D8B030D-6E8A-4147-A177-3AD203B41FA5}">
                      <a16:colId xmlns:a16="http://schemas.microsoft.com/office/drawing/2014/main" val="2613872407"/>
                    </a:ext>
                  </a:extLst>
                </a:gridCol>
                <a:gridCol w="282711">
                  <a:extLst>
                    <a:ext uri="{9D8B030D-6E8A-4147-A177-3AD203B41FA5}">
                      <a16:colId xmlns:a16="http://schemas.microsoft.com/office/drawing/2014/main" val="112344138"/>
                    </a:ext>
                  </a:extLst>
                </a:gridCol>
                <a:gridCol w="1009605">
                  <a:extLst>
                    <a:ext uri="{9D8B030D-6E8A-4147-A177-3AD203B41FA5}">
                      <a16:colId xmlns:a16="http://schemas.microsoft.com/office/drawing/2014/main" val="3387305888"/>
                    </a:ext>
                  </a:extLst>
                </a:gridCol>
              </a:tblGrid>
              <a:tr h="332586">
                <a:tc>
                  <a:txBody>
                    <a:bodyPr/>
                    <a:lstStyle/>
                    <a:p>
                      <a:pPr algn="ctr" fontAlgn="ctr"/>
                      <a:r>
                        <a:rPr lang="tn-BW" sz="1600" b="1" u="none" strike="noStrike">
                          <a:effectLst/>
                        </a:rPr>
                        <a:t>Toplana X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n-BW" sz="1400" b="1" u="none" strike="noStrike" dirty="0">
                          <a:effectLst/>
                        </a:rPr>
                        <a:t>Toplana XX</a:t>
                      </a:r>
                      <a:endParaRPr lang="tn-BW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sr-Cyrl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Cyrl-R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117116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>
                          <a:effectLst/>
                        </a:rPr>
                        <a:t>Dozirano sredstvo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n-BW" sz="1400" b="1" u="none" strike="noStrike" dirty="0">
                          <a:effectLst/>
                        </a:rPr>
                        <a:t>Hydro-X BC</a:t>
                      </a:r>
                      <a:endParaRPr lang="tn-BW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 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n-BW" sz="1400" b="1" u="none" strike="noStrike" dirty="0">
                          <a:effectLst/>
                        </a:rPr>
                        <a:t>isti po specifikaciji</a:t>
                      </a:r>
                      <a:endParaRPr lang="tn-BW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1841179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>
                          <a:effectLst/>
                        </a:rPr>
                        <a:t>Mesto kontrole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n-BW" sz="1400" b="1" u="none" strike="noStrike">
                          <a:effectLst/>
                        </a:rPr>
                        <a:t>Cirkulacija</a:t>
                      </a:r>
                      <a:endParaRPr lang="tn-BW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 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n-BW" sz="1400" b="1" u="none" strike="noStrike" dirty="0">
                          <a:effectLst/>
                        </a:rPr>
                        <a:t>Cirkulacija</a:t>
                      </a:r>
                      <a:endParaRPr lang="tn-BW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1061174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>
                          <a:effectLst/>
                        </a:rPr>
                        <a:t>Datum analize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09.04.2020.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 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26.12.2022.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181974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>
                          <a:effectLst/>
                        </a:rPr>
                        <a:t>Tvrdoća (dH)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0,00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 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0,00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9371025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>
                          <a:effectLst/>
                        </a:rPr>
                        <a:t>pH vrednost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9,70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 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9,39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0410984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>
                          <a:effectLst/>
                        </a:rPr>
                        <a:t>ratvoreno Fe (mg/lit)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0,05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 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52,40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1022629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>
                          <a:effectLst/>
                        </a:rPr>
                        <a:t>Dezoksidant u višku, Tanin * mg/l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0,80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 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19,50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2655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nl-NL" sz="1600" b="1" u="none" strike="noStrike">
                          <a:effectLst/>
                        </a:rPr>
                        <a:t>Dezoksidant u višku, Sulfit * mg/l</a:t>
                      </a:r>
                      <a:endParaRPr lang="nl-NL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0,00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 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</a:rPr>
                        <a:t>75,00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073485"/>
                  </a:ext>
                </a:extLst>
              </a:tr>
              <a:tr h="332586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>
                          <a:effectLst/>
                        </a:rPr>
                        <a:t>Mulj/ suspendovane čestice</a:t>
                      </a:r>
                      <a:endParaRPr lang="tn-BW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NE</a:t>
                      </a:r>
                      <a:endParaRPr lang="tn-BW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>
                          <a:effectLst/>
                        </a:rPr>
                        <a:t> </a:t>
                      </a:r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Latn-RS" sz="1400" b="1" u="none" strike="noStrike" dirty="0" smtClean="0">
                          <a:effectLst/>
                        </a:rPr>
                        <a:t>DA</a:t>
                      </a:r>
                      <a:endParaRPr lang="tn-BW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8305467"/>
                  </a:ext>
                </a:extLst>
              </a:tr>
              <a:tr h="1025475">
                <a:tc>
                  <a:txBody>
                    <a:bodyPr/>
                    <a:lstStyle/>
                    <a:p>
                      <a:pPr algn="l" fontAlgn="ctr"/>
                      <a:r>
                        <a:rPr lang="tn-BW" sz="1600" b="1" u="none" strike="noStrike" dirty="0">
                          <a:effectLst/>
                        </a:rPr>
                        <a:t>izgled</a:t>
                      </a:r>
                      <a:endParaRPr lang="tn-BW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sr-Cyrl-R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</a:rPr>
                        <a:t> 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3614443"/>
                  </a:ext>
                </a:extLst>
              </a:tr>
            </a:tbl>
          </a:graphicData>
        </a:graphic>
      </p:graphicFrame>
      <p:pic>
        <p:nvPicPr>
          <p:cNvPr id="10" name="Content Placeholder 8"/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7" b="22875"/>
          <a:stretch/>
        </p:blipFill>
        <p:spPr>
          <a:xfrm>
            <a:off x="4495800" y="4495799"/>
            <a:ext cx="1136194" cy="1133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r="15789" b="36842"/>
          <a:stretch/>
        </p:blipFill>
        <p:spPr>
          <a:xfrm>
            <a:off x="5791396" y="4495800"/>
            <a:ext cx="114809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552896"/>
            <a:ext cx="8210550" cy="928688"/>
          </a:xfrm>
        </p:spPr>
        <p:txBody>
          <a:bodyPr/>
          <a:lstStyle/>
          <a:p>
            <a:pPr algn="ctr"/>
            <a:r>
              <a:rPr lang="sr-Latn-RS" b="1" i="1" dirty="0" smtClean="0"/>
              <a:t>REZULTAT  KONDICIONIRANJA  BEZ  EFEKATA</a:t>
            </a:r>
            <a:endParaRPr lang="en-US" b="1" i="1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38200" cy="3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981200"/>
            <a:ext cx="7886700" cy="4343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sr-Latn-RS" dirty="0" smtClean="0"/>
              <a:t>TROŠKOVI KONDICIONIRANJA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POVEĆANI TROŠKOVI ODRŽAVANJA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 smtClean="0"/>
              <a:t>20 DO 1000 PUTA VEĆA tj.BRŽA KOROZIJA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 smtClean="0"/>
              <a:t>POJAVA CURENJA NA SISTEMU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 smtClean="0"/>
              <a:t>POVEĆANJE GUBITAKA VODE IZ SISTEMA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 smtClean="0"/>
              <a:t>POVEĆANI TROŠKOVI ODRŽAVANJA (ZAMENE CEVOVODA, IZMENJIVAČA, REGULACIONE OPREME, ITD..)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 smtClean="0"/>
              <a:t>SMANJENJE PROTOKA KROZ SISTEM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 smtClean="0"/>
              <a:t>SMANJENJE EFIKSANOSTI IZMENJIVAČA, PODSTANICA – TOPLOTNI GUBITAK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sr-Latn-RS" dirty="0" smtClean="0"/>
              <a:t>SMANJENJE ŽIVOTNOG VEKA POSTROJENJA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27089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4" name="Text Box 6">
            <a:extLst>
              <a:ext uri="{FF2B5EF4-FFF2-40B4-BE49-F238E27FC236}">
                <a16:creationId xmlns:a16="http://schemas.microsoft.com/office/drawing/2014/main" id="{33B01F79-C8FE-4F74-82FC-EF9B52959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98675"/>
            <a:ext cx="5410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 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Osnovan u Danskoj</a:t>
            </a:r>
            <a:r>
              <a:rPr lang="en-U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 1940 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godine</a:t>
            </a:r>
            <a:endParaRPr lang="da-DK" altLang="zh-CN" sz="1600" dirty="0">
              <a:solidFill>
                <a:srgbClr val="1E46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SimSun" pitchFamily="2" charset="-122"/>
            </a:endParaRP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da-DK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Kooperacija sa</a:t>
            </a:r>
            <a:r>
              <a:rPr lang="da-DK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O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vex</a:t>
            </a:r>
            <a:r>
              <a:rPr lang="da-DK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inzenjeringom počela</a:t>
            </a:r>
            <a:r>
              <a:rPr lang="da-DK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</a:t>
            </a:r>
            <a:r>
              <a:rPr lang="da-DK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2001</a:t>
            </a:r>
            <a:r>
              <a:rPr lang="zh-CN" altLang="en-US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en-US" altLang="zh-CN" sz="1600" dirty="0">
              <a:solidFill>
                <a:srgbClr val="1E46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SimSun" pitchFamily="2" charset="-122"/>
            </a:endParaRP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en-U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 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Posluje u preko 34 zemlje sveta</a:t>
            </a:r>
            <a:endParaRPr lang="en-US" altLang="zh-CN" sz="1600" dirty="0">
              <a:solidFill>
                <a:srgbClr val="1E46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SimSun" pitchFamily="2" charset="-122"/>
            </a:endParaRP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da-DK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RS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Poseduje proizvodne pogone u 6 zemalja</a:t>
            </a:r>
            <a:endParaRPr lang="en-US" altLang="zh-CN" sz="1600" dirty="0">
              <a:solidFill>
                <a:srgbClr val="1E46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SimSun" pitchFamily="2" charset="-122"/>
            </a:endParaRP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Tx/>
              <a:buChar char="•"/>
              <a:defRPr/>
            </a:pP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 Proizvodi hemijske proizvode i opremu za tretman i kondicioniranje vode</a:t>
            </a:r>
            <a:endParaRPr lang="en-US" altLang="zh-CN" sz="1600" dirty="0">
              <a:solidFill>
                <a:srgbClr val="1E46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SimSun" pitchFamily="2" charset="-122"/>
            </a:endParaRP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en-U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FDA, </a:t>
            </a:r>
            <a:r>
              <a:rPr lang="en-U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ISO 9001\14001\18001 </a:t>
            </a:r>
            <a:r>
              <a:rPr lang="en-US" altLang="zh-CN" sz="14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Certifications of</a:t>
            </a:r>
            <a:r>
              <a:rPr lang="en-U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 Quality</a:t>
            </a:r>
            <a:r>
              <a:rPr lang="zh-CN" altLang="en-US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，</a:t>
            </a:r>
            <a:endParaRPr lang="da-DK" altLang="zh-CN" sz="1600" dirty="0">
              <a:solidFill>
                <a:srgbClr val="1E46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SimSun" pitchFamily="2" charset="-122"/>
            </a:endParaRP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zh-CN" altLang="da-DK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  </a:t>
            </a:r>
            <a:r>
              <a:rPr lang="en-U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t>Environmental Management Certificates and Occupation Health and Safety Management system</a:t>
            </a: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zh-CN" altLang="en-US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Realizovani mnogi medjunarodni projekti</a:t>
            </a:r>
            <a:r>
              <a:rPr lang="da-DK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RS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</a:t>
            </a:r>
            <a:r>
              <a:rPr lang="da-DK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World Bank, </a:t>
            </a: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da-DK" altLang="zh-CN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Asian Development Bank, EBRD, KfW, DANIDA etc.</a:t>
            </a:r>
            <a:r>
              <a:rPr lang="zh-CN" altLang="en-US" sz="1600" dirty="0">
                <a:solidFill>
                  <a:srgbClr val="1E46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endParaRPr lang="sr-Latn-RS" altLang="zh-CN" sz="1600" dirty="0">
              <a:solidFill>
                <a:srgbClr val="1E46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285750" indent="-285750" defTabSz="360363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zh-CN" altLang="en-US" sz="1600" dirty="0">
              <a:solidFill>
                <a:srgbClr val="1E464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defTabSz="36036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srgbClr val="000066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13315" name="Rectangle 10">
            <a:extLst>
              <a:ext uri="{FF2B5EF4-FFF2-40B4-BE49-F238E27FC236}">
                <a16:creationId xmlns:a16="http://schemas.microsoft.com/office/drawing/2014/main" id="{CB514C36-B2B0-4668-A422-33B8040DC5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6934200" cy="685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3600" dirty="0">
                <a:solidFill>
                  <a:srgbClr val="000000"/>
                </a:solidFill>
                <a:ea typeface="SimSun" pitchFamily="2" charset="-122"/>
              </a:rPr>
              <a:t>HYDRO-X </a:t>
            </a:r>
            <a:r>
              <a:rPr lang="sr-Latn-RS" altLang="zh-CN" sz="3600" dirty="0">
                <a:solidFill>
                  <a:srgbClr val="000000"/>
                </a:solidFill>
                <a:ea typeface="SimSun" pitchFamily="2" charset="-122"/>
              </a:rPr>
              <a:t>INTERNATIONAL  </a:t>
            </a:r>
            <a:r>
              <a:rPr lang="en-US" altLang="zh-CN" sz="3600" dirty="0">
                <a:solidFill>
                  <a:srgbClr val="000000"/>
                </a:solidFill>
                <a:ea typeface="SimSun" pitchFamily="2" charset="-122"/>
              </a:rPr>
              <a:t>A/S</a:t>
            </a:r>
            <a:r>
              <a:rPr lang="sr-Latn-RS" altLang="zh-CN" sz="3600" dirty="0">
                <a:solidFill>
                  <a:srgbClr val="000000"/>
                </a:solidFill>
                <a:ea typeface="SimSun" pitchFamily="2" charset="-122"/>
              </a:rPr>
              <a:t> DENMARK</a:t>
            </a:r>
            <a:r>
              <a:rPr lang="en-US" altLang="zh-CN" sz="2800" dirty="0">
                <a:solidFill>
                  <a:srgbClr val="000000"/>
                </a:solidFill>
                <a:ea typeface="SimSun" pitchFamily="2" charset="-122"/>
              </a:rPr>
              <a:t/>
            </a:r>
            <a:br>
              <a:rPr lang="en-US" altLang="zh-CN" sz="2800" dirty="0">
                <a:solidFill>
                  <a:srgbClr val="000000"/>
                </a:solidFill>
                <a:ea typeface="SimSun" pitchFamily="2" charset="-122"/>
              </a:rPr>
            </a:br>
            <a:r>
              <a:rPr lang="zh-CN" altLang="en-US" sz="2800" dirty="0">
                <a:solidFill>
                  <a:srgbClr val="000000"/>
                </a:solidFill>
                <a:latin typeface="Arial Black" pitchFamily="34" charset="0"/>
                <a:ea typeface="SimSun" pitchFamily="2" charset="-122"/>
              </a:rPr>
              <a:t>              </a:t>
            </a:r>
            <a:br>
              <a:rPr lang="zh-CN" altLang="en-US" sz="2800" dirty="0">
                <a:solidFill>
                  <a:srgbClr val="000000"/>
                </a:solidFill>
                <a:latin typeface="Arial Black" pitchFamily="34" charset="0"/>
                <a:ea typeface="SimSun" pitchFamily="2" charset="-122"/>
              </a:rPr>
            </a:br>
            <a:endParaRPr lang="zh-CN" altLang="en-US" sz="2800" dirty="0">
              <a:solidFill>
                <a:srgbClr val="000000"/>
              </a:solidFill>
              <a:latin typeface="Arial Black" pitchFamily="34" charset="0"/>
              <a:ea typeface="SimSun" pitchFamily="2" charset="-122"/>
            </a:endParaRPr>
          </a:p>
        </p:txBody>
      </p:sp>
      <p:grpSp>
        <p:nvGrpSpPr>
          <p:cNvPr id="11268" name="Group 22"/>
          <p:cNvGrpSpPr>
            <a:grpSpLocks/>
          </p:cNvGrpSpPr>
          <p:nvPr/>
        </p:nvGrpSpPr>
        <p:grpSpPr bwMode="auto">
          <a:xfrm>
            <a:off x="5410200" y="2438400"/>
            <a:ext cx="3657600" cy="2209800"/>
            <a:chOff x="624" y="822"/>
            <a:chExt cx="4411" cy="2415"/>
          </a:xfrm>
        </p:grpSpPr>
        <p:pic>
          <p:nvPicPr>
            <p:cNvPr id="11269" name="Picture 15" descr="Internet_5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018"/>
              <a:ext cx="2563" cy="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17" descr="Danmarks_Salgsdistrikt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" y="822"/>
              <a:ext cx="1129" cy="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20" descr="Hydro-X_D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" y="822"/>
              <a:ext cx="1711" cy="1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8" descr="DSC004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" y="822"/>
              <a:ext cx="1550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16" descr="Apxmd3042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" y="1889"/>
              <a:ext cx="1926" cy="1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11" name="Picture 3" descr="HydroxGIF2"/>
          <p:cNvPicPr preferRelativeResize="0"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51" y="21657"/>
            <a:ext cx="1058857" cy="40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177800"/>
            <a:ext cx="655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hangingPunct="1"/>
            <a:r>
              <a:rPr lang="sr-Latn-RS" altLang="sr-Latn-RS" dirty="0" smtClean="0"/>
              <a:t>Redovne kontrole kvaliteta vode u sistemu</a:t>
            </a:r>
            <a:endParaRPr lang="en-US" altLang="sr-Latn-RS" dirty="0" smtClean="0"/>
          </a:p>
        </p:txBody>
      </p:sp>
      <p:pic>
        <p:nvPicPr>
          <p:cNvPr id="7" name="Picture 3" descr="C:\Users\Bojan\Desktop\IMG_2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589088"/>
            <a:ext cx="26638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Bojan\Desktop\HPIM47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9725"/>
            <a:ext cx="23622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8775"/>
            <a:ext cx="2971800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1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z="3400" b="1" dirty="0" smtClean="0"/>
              <a:t>ŠTA ČINI POUZDANOST U TRETMANU VODE</a:t>
            </a:r>
            <a:endParaRPr lang="en-US" sz="3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85999"/>
            <a:ext cx="7886700" cy="3890963"/>
          </a:xfrm>
        </p:spPr>
        <p:txBody>
          <a:bodyPr>
            <a:normAutofit/>
          </a:bodyPr>
          <a:lstStyle/>
          <a:p>
            <a:r>
              <a:rPr lang="sr-Latn-RS" sz="2800" dirty="0" smtClean="0"/>
              <a:t>TRENUTNI EFEKTI</a:t>
            </a:r>
          </a:p>
          <a:p>
            <a:r>
              <a:rPr lang="sr-Latn-RS" sz="2800" dirty="0" smtClean="0"/>
              <a:t>PRAĆENJE U KONTINUITETU</a:t>
            </a:r>
          </a:p>
          <a:p>
            <a:r>
              <a:rPr lang="sr-Latn-RS" sz="2800" dirty="0" smtClean="0"/>
              <a:t>EDUKACIJA ZAPOSLENIH</a:t>
            </a:r>
          </a:p>
          <a:p>
            <a:r>
              <a:rPr lang="sr-Latn-RS" sz="2800" dirty="0" smtClean="0"/>
              <a:t>TAČNOST ANALIZA</a:t>
            </a:r>
          </a:p>
          <a:p>
            <a:r>
              <a:rPr lang="sr-Latn-RS" sz="2800" dirty="0" smtClean="0"/>
              <a:t>OSPOSOBLJENOST ZA RAD ANALIZA</a:t>
            </a:r>
          </a:p>
          <a:p>
            <a:r>
              <a:rPr lang="sr-Latn-RS" sz="2800" dirty="0" smtClean="0"/>
              <a:t>OSPOSOBLJENOT ZA PROCENU USPEŠNOSTI TRETMANA</a:t>
            </a:r>
          </a:p>
          <a:p>
            <a:r>
              <a:rPr lang="sr-Latn-RS" sz="2800" dirty="0" smtClean="0"/>
              <a:t>EDUKACIJA</a:t>
            </a:r>
            <a:endParaRPr lang="en-US" sz="2800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19251"/>
            <a:ext cx="1219200" cy="46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 smtClean="0"/>
              <a:t>AKTIVNA ULOGA  UPRAVALJAČA SISTEMA DG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71799"/>
            <a:ext cx="7886700" cy="32051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r-Latn-RS" dirty="0" smtClean="0"/>
              <a:t>RAZUMEVANJE TRETMANA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DNEVNE, MESEČNE I KONTROLNE ANALIZE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SARADNJA UPRAVLJAČA I DOBAVLJAČA U PRIMENI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ANALIZE ON-SITE, UPREDNE I KOMPARATIVNE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DODATNE ANALIZE (INSTITUTI, LABORATORIJE ili sl.)</a:t>
            </a:r>
          </a:p>
          <a:p>
            <a:pPr>
              <a:lnSpc>
                <a:spcPct val="150000"/>
              </a:lnSpc>
            </a:pPr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37" y="28876"/>
            <a:ext cx="1066800" cy="41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sz="4400" b="1" dirty="0" smtClean="0"/>
              <a:t>PARAMETRI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699250" cy="990600"/>
          </a:xfrm>
        </p:spPr>
        <p:txBody>
          <a:bodyPr/>
          <a:lstStyle/>
          <a:p>
            <a:pPr algn="ctr"/>
            <a:r>
              <a:rPr lang="sr-Latn-RS" altLang="sr-Latn-RS" smtClean="0"/>
              <a:t>Kvalitet vode – smanjenje gubitaka</a:t>
            </a:r>
            <a:endParaRPr lang="en-US" altLang="sr-Latn-RS" smtClean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206874"/>
              </p:ext>
            </p:extLst>
          </p:nvPr>
        </p:nvGraphicFramePr>
        <p:xfrm>
          <a:off x="0" y="0"/>
          <a:ext cx="9144000" cy="8805228"/>
        </p:xfrm>
        <a:graphic>
          <a:graphicData uri="http://schemas.openxmlformats.org/drawingml/2006/table">
            <a:tbl>
              <a:tblPr/>
              <a:tblGrid>
                <a:gridCol w="1628775">
                  <a:extLst>
                    <a:ext uri="{9D8B030D-6E8A-4147-A177-3AD203B41FA5}">
                      <a16:colId xmlns:a16="http://schemas.microsoft.com/office/drawing/2014/main" val="3625600089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514579701"/>
                    </a:ext>
                  </a:extLst>
                </a:gridCol>
                <a:gridCol w="2262188">
                  <a:extLst>
                    <a:ext uri="{9D8B030D-6E8A-4147-A177-3AD203B41FA5}">
                      <a16:colId xmlns:a16="http://schemas.microsoft.com/office/drawing/2014/main" val="876441759"/>
                    </a:ext>
                  </a:extLst>
                </a:gridCol>
                <a:gridCol w="1793875">
                  <a:extLst>
                    <a:ext uri="{9D8B030D-6E8A-4147-A177-3AD203B41FA5}">
                      <a16:colId xmlns:a16="http://schemas.microsoft.com/office/drawing/2014/main" val="4254423972"/>
                    </a:ext>
                  </a:extLst>
                </a:gridCol>
                <a:gridCol w="1808162">
                  <a:extLst>
                    <a:ext uri="{9D8B030D-6E8A-4147-A177-3AD203B41FA5}">
                      <a16:colId xmlns:a16="http://schemas.microsoft.com/office/drawing/2014/main" val="3581576325"/>
                    </a:ext>
                  </a:extLst>
                </a:gridCol>
              </a:tblGrid>
              <a:tr h="331788">
                <a:tc gridSpan="5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Preporuke za napojnu i cirkulacionu vodu</a:t>
                      </a:r>
                      <a:endParaRPr kumimoji="0" lang="sr-Latn-RS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306822"/>
                  </a:ext>
                </a:extLst>
              </a:tr>
              <a:tr h="230188">
                <a:tc grid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Napojna voda</a:t>
                      </a:r>
                      <a:endParaRPr kumimoji="0" lang="sr-Latn-R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Parametri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gridSpan="2"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Cirkulaciona voda</a:t>
                      </a:r>
                      <a:endParaRPr kumimoji="0" lang="sr-Latn-R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535143"/>
                  </a:ext>
                </a:extLst>
              </a:tr>
              <a:tr h="45243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Omekšana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voda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Demineralizovana</a:t>
                      </a: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voda</a:t>
                      </a:r>
                      <a:endParaRPr kumimoji="0" lang="sr-Latn-R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Omekšana</a:t>
                      </a: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voda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Demineralizovana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voda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848881"/>
                  </a:ext>
                </a:extLst>
              </a:tr>
              <a:tr h="22542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bistra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bez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boje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bistra bez boje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Izgled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bistra</a:t>
                      </a:r>
                      <a:endParaRPr kumimoji="0" lang="sr-Latn-RS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bistra</a:t>
                      </a:r>
                      <a:endParaRPr kumimoji="0" lang="sr-Latn-R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966516"/>
                  </a:ext>
                </a:extLst>
              </a:tr>
              <a:tr h="22542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bez</a:t>
                      </a:r>
                      <a:endParaRPr kumimoji="0" lang="sr-Latn-R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Miris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bez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845430"/>
                  </a:ext>
                </a:extLst>
              </a:tr>
              <a:tr h="22542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5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 mg/l</a:t>
                      </a:r>
                      <a:endParaRPr kumimoji="0" lang="sr-Latn-R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Čestice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10 mg/l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1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075757"/>
                  </a:ext>
                </a:extLst>
              </a:tr>
              <a:tr h="22542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9,8 ± 0,2</a:t>
                      </a:r>
                      <a:endParaRPr kumimoji="0" lang="sr-Latn-R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 ± 0,2</a:t>
                      </a:r>
                      <a:endParaRPr kumimoji="0" lang="sr-Latn-R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vrednost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(*)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 ± 0,2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9,8 ± 0,2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528389"/>
                  </a:ext>
                </a:extLst>
              </a:tr>
              <a:tr h="45243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cca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kao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tvrda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voda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10</a:t>
                      </a:r>
                      <a:endParaRPr kumimoji="0" lang="sr-Latn-R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Konduktivitet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µS/cm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1500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25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997128"/>
                  </a:ext>
                </a:extLst>
              </a:tr>
              <a:tr h="22542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0,1</a:t>
                      </a:r>
                      <a:endParaRPr kumimoji="0" lang="sr-Latn-R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0,01</a:t>
                      </a:r>
                      <a:endParaRPr kumimoji="0" lang="sr-Latn-R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Preostala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tvrdoća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0,5 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0,1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230184"/>
                  </a:ext>
                </a:extLst>
              </a:tr>
              <a:tr h="45243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0,1/10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0,1/10 mg/l</a:t>
                      </a:r>
                      <a:endParaRPr kumimoji="0" lang="sr-Latn-R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Sadržaj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kiseonika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ugljen-dioksida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0,02 mg/l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0,02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117703"/>
                  </a:ext>
                </a:extLst>
              </a:tr>
              <a:tr h="22542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bez</a:t>
                      </a:r>
                      <a:endParaRPr kumimoji="0" lang="sr-Latn-R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Sadržaj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ulja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masti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 mg/l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1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727840"/>
                  </a:ext>
                </a:extLst>
              </a:tr>
              <a:tr h="22542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300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0,1 mg/l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Sadržaj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hlorida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</a:t>
                      </a:r>
                      <a:r>
                        <a:rPr kumimoji="0" lang="en-GB" alt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(**)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300 mg/l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3,0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902224"/>
                  </a:ext>
                </a:extLst>
              </a:tr>
              <a:tr h="225425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0,1 mg/l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Sadržaj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</a:t>
                      </a:r>
                      <a:r>
                        <a:rPr kumimoji="0" lang="en-GB" altLang="en-US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kumimoji="0" lang="en-GB" alt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1,0 mg/l</a:t>
                      </a:r>
                      <a:endParaRPr kumimoji="0" lang="sr-Latn-RS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15124"/>
                  </a:ext>
                </a:extLst>
              </a:tr>
              <a:tr h="45243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0,05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Ukupna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količina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gvožđa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kumimoji="0" lang="en-GB" altLang="en-US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</a:t>
                      </a:r>
                      <a:r>
                        <a:rPr kumimoji="0" lang="en-GB" alt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0,1 mg/l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0,05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514346"/>
                  </a:ext>
                </a:extLst>
              </a:tr>
              <a:tr h="228600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0,05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0,01 mg/l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Ukupna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količina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bakra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  <a:r>
                        <a:rPr kumimoji="0" lang="en-GB" altLang="en-US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</a:t>
                      </a:r>
                      <a:r>
                        <a:rPr kumimoji="0" lang="en-GB" alt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0,02 mg/l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&lt; 0,01 mg/l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94847"/>
                  </a:ext>
                </a:extLst>
              </a:tr>
              <a:tr h="452438"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bez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zvaničnog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standarda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 zvaničnog standard</a:t>
                      </a:r>
                      <a:endParaRPr kumimoji="0" lang="sr-Latn-R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Bakteriološka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granica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(***)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 </a:t>
                      </a:r>
                      <a:r>
                        <a:rPr kumimoji="0" lang="en-GB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zvaničnog</a:t>
                      </a:r>
                      <a:r>
                        <a:rPr kumimoji="0" lang="en-GB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standarda</a:t>
                      </a:r>
                      <a:endParaRPr kumimoji="0" lang="sr-Latn-RS" alt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bez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zvaničnog</a:t>
                      </a: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standarda</a:t>
                      </a:r>
                      <a:endParaRPr kumimoji="0" lang="sr-Latn-RS" alt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889942"/>
                  </a:ext>
                </a:extLst>
              </a:tr>
              <a:tr h="452438">
                <a:tc gridSpan="5">
                  <a:txBody>
                    <a:bodyPr/>
                    <a:lstStyle>
                      <a:lvl1pPr marL="304800" indent="-30480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04800" marR="0" lvl="0" indent="-3048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* 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Nije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preporučljivo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regulisati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pH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vrednost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amonijakom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jer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se time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korozija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bakra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bakarnih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legura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rapidno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povećeva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pH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vrednosti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iznad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9,0.</a:t>
                      </a:r>
                      <a:endParaRPr kumimoji="0" lang="sr-Latn-R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23351"/>
                  </a:ext>
                </a:extLst>
              </a:tr>
              <a:tr h="419100">
                <a:tc gridSpan="5">
                  <a:txBody>
                    <a:bodyPr/>
                    <a:lstStyle>
                      <a:lvl1pPr marL="304800" indent="-30480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04800" marR="0" lvl="0" indent="-30480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**   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Kako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je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nerđajući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čelik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često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u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upotrebi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u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sistemima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daljinskog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grejanja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danas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treba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naglasiti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da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će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sadržaj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hlorida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iznad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7 mg/l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povišenim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temperaturama</a:t>
                      </a: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94°C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108°C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prouzrokovati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koroziju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AISI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304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316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čeliku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kumimoji="0" lang="sr-Latn-R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10598"/>
                  </a:ext>
                </a:extLst>
              </a:tr>
              <a:tr h="1128713">
                <a:tc gridSpan="5">
                  <a:txBody>
                    <a:bodyPr/>
                    <a:lstStyle>
                      <a:lvl1pPr marL="304800" indent="-304800" defTabSz="685800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04800" marR="0" lvl="0" indent="-30480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*** 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Obratiti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pažnju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ako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voda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miriše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otpadnu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ako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se u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filterima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pojavi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mulj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ili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se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primeti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neobično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povećanje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potrošnje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GB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hemikalija</a:t>
                      </a:r>
                      <a:r>
                        <a:rPr kumimoji="0" lang="en-GB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kumimoji="0" lang="sr-Latn-R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04800" marR="0" lvl="0" indent="-30480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**** Filtrirati vodu u cirkulaciji preko mikronskih filtera koji treba da imaju magnetni deo filtera kako bi se izvdojili</a:t>
                      </a:r>
                    </a:p>
                    <a:p>
                      <a:pPr marL="304800" marR="0" lvl="0" indent="-304800" algn="just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***** Isprati novoizgrađeni sistem ili novopriključeni deo sistema pre puštanja u rad</a:t>
                      </a:r>
                      <a:r>
                        <a:rPr kumimoji="0" lang="sr-Latn-R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utura Lt BT"/>
                          <a:cs typeface="Times New Roman" panose="02020603050405020304" pitchFamily="18" charset="0"/>
                        </a:rPr>
                        <a:t> </a:t>
                      </a:r>
                      <a:endParaRPr kumimoji="0" lang="sr-Latn-R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utura Lt BT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81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3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ODABIR  SREDSTVA ZA KONDICIONIRANJE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1862"/>
            <a:ext cx="7886700" cy="435133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r-Latn-RS" dirty="0" smtClean="0"/>
              <a:t>U SAGLASNOSTI SA </a:t>
            </a:r>
            <a:r>
              <a:rPr lang="sr-Latn-RS" dirty="0" smtClean="0"/>
              <a:t>PRETHODNIM </a:t>
            </a:r>
            <a:r>
              <a:rPr lang="sr-Latn-RS" dirty="0" smtClean="0"/>
              <a:t>ZNANJEM I ISKUSTVOM</a:t>
            </a:r>
          </a:p>
          <a:p>
            <a:pPr>
              <a:spcAft>
                <a:spcPts val="600"/>
              </a:spcAft>
            </a:pPr>
            <a:r>
              <a:rPr lang="sr-Latn-RS" dirty="0" smtClean="0"/>
              <a:t>SA ŽELJENIM EFEKTIMA</a:t>
            </a:r>
          </a:p>
          <a:p>
            <a:pPr>
              <a:spcAft>
                <a:spcPts val="600"/>
              </a:spcAft>
            </a:pPr>
            <a:r>
              <a:rPr lang="sr-Latn-RS" dirty="0" smtClean="0"/>
              <a:t>SA ŽELJENIM KARAKTERISTIKAMA</a:t>
            </a:r>
          </a:p>
          <a:p>
            <a:pPr>
              <a:spcAft>
                <a:spcPts val="600"/>
              </a:spcAft>
            </a:pPr>
            <a:r>
              <a:rPr lang="sr-Latn-RS" dirty="0" smtClean="0"/>
              <a:t>SA TEHNIČKO I BEZBEDNOSNO PRIHVATLJIVIM HEMIKALIJAMA</a:t>
            </a:r>
          </a:p>
          <a:p>
            <a:pPr>
              <a:spcAft>
                <a:spcPts val="600"/>
              </a:spcAft>
            </a:pPr>
            <a:r>
              <a:rPr lang="sr-Latn-RS" dirty="0" smtClean="0"/>
              <a:t>BEZBEDNO </a:t>
            </a:r>
          </a:p>
          <a:p>
            <a:pPr>
              <a:spcAft>
                <a:spcPts val="600"/>
              </a:spcAft>
            </a:pPr>
            <a:r>
              <a:rPr lang="sr-Latn-RS" dirty="0" smtClean="0"/>
              <a:t>POUZDANO</a:t>
            </a:r>
          </a:p>
          <a:p>
            <a:pPr>
              <a:spcAft>
                <a:spcPts val="600"/>
              </a:spcAft>
            </a:pPr>
            <a:r>
              <a:rPr lang="sr-Latn-RS" dirty="0" smtClean="0"/>
              <a:t>SA </a:t>
            </a:r>
            <a:r>
              <a:rPr lang="sr-Latn-RS" dirty="0" smtClean="0"/>
              <a:t>PRETHODNO </a:t>
            </a:r>
            <a:r>
              <a:rPr lang="sr-Latn-RS" dirty="0" smtClean="0"/>
              <a:t>DOKAZANIM REZULTATIMA</a:t>
            </a:r>
          </a:p>
          <a:p>
            <a:pPr>
              <a:spcAft>
                <a:spcPts val="600"/>
              </a:spcAft>
            </a:pPr>
            <a:r>
              <a:rPr lang="sr-Latn-RS" dirty="0" smtClean="0"/>
              <a:t>POTVRĐENO U PRAKSI I PRIMENI</a:t>
            </a:r>
          </a:p>
          <a:p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sr-Latn-RS" dirty="0" smtClean="0"/>
              <a:t>Adekvatan proizvod za kondicioniranje</a:t>
            </a:r>
            <a:endParaRPr lang="en-US" altLang="sr-Latn-RS" dirty="0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2209800"/>
            <a:ext cx="8408987" cy="4495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Otkl</a:t>
            </a:r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anja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postojeći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kamenac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bez</a:t>
            </a:r>
            <a:r>
              <a:rPr lang="sr-Latn-C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zaustavljanja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rada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postrojenja</a:t>
            </a:r>
            <a:endParaRPr lang="en-U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Spreč</a:t>
            </a:r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ava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formiranje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novih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naslaga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kamenca</a:t>
            </a:r>
            <a:endParaRPr lang="sr-Latn-R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Apsorbuje </a:t>
            </a:r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kiseonik i stvara zaštitni pasivizacioni film </a:t>
            </a:r>
            <a:endParaRPr lang="sr-Latn-R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Obezbeđuje formiranje magnetita i zaštitnog prekrivnog filma</a:t>
            </a:r>
          </a:p>
          <a:p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Čisti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vodu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potpuno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taložeći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čvrste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čestice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i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druge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soli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kao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što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su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gvožđe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hloridi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silikati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itd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. </a:t>
            </a:r>
            <a:endParaRPr lang="sr-Latn-R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Sprečava nastajanje pene</a:t>
            </a:r>
            <a:endParaRPr lang="en-U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Kondicionira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mulj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za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lako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uklanjanje</a:t>
            </a:r>
            <a:endParaRPr lang="en-U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Eliminiše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rđu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i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koroziju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kotlovskom</a:t>
            </a:r>
            <a:r>
              <a:rPr lang="en-US" altLang="sr-Latn-RS" sz="2300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r-Latn-RS" sz="2300" i="1" dirty="0" err="1" smtClean="0">
                <a:solidFill>
                  <a:srgbClr val="000000"/>
                </a:solidFill>
                <a:latin typeface="+mj-lt"/>
              </a:rPr>
              <a:t>sistemu</a:t>
            </a:r>
            <a:endParaRPr lang="sr-Latn-R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Podiže pH vrednost u balansu sa ostalim efektima</a:t>
            </a:r>
            <a:endParaRPr lang="en-U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r>
              <a:rPr lang="sr-Latn-RS" altLang="sr-Latn-RS" sz="2300" i="1" dirty="0" smtClean="0">
                <a:solidFill>
                  <a:srgbClr val="000000"/>
                </a:solidFill>
                <a:latin typeface="+mj-lt"/>
              </a:rPr>
              <a:t>Ne sadrži štetne komponente i dozira se preko pH vrednosti </a:t>
            </a:r>
            <a:endParaRPr lang="en-US" altLang="sr-Latn-RS" sz="2300" i="1" dirty="0" smtClean="0">
              <a:solidFill>
                <a:srgbClr val="000000"/>
              </a:solidFill>
              <a:latin typeface="+mj-lt"/>
            </a:endParaRPr>
          </a:p>
          <a:p>
            <a:endParaRPr lang="en-US" altLang="sr-Latn-RS" sz="2300" dirty="0" smtClean="0">
              <a:latin typeface="+mj-lt"/>
            </a:endParaRPr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altLang="en-US" sz="4000" b="1" dirty="0" smtClean="0"/>
              <a:t>ZNAČAJ FILTRACIJE</a:t>
            </a:r>
            <a:r>
              <a:rPr lang="sr-Latn-RS" altLang="en-US" dirty="0" smtClean="0"/>
              <a:t/>
            </a:r>
            <a:br>
              <a:rPr lang="sr-Latn-RS" altLang="en-US" dirty="0" smtClean="0"/>
            </a:br>
            <a:r>
              <a:rPr lang="sr-Latn-RS" altLang="en-US" dirty="0" smtClean="0"/>
              <a:t>Mulj – osnovni problem SDG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 bwMode="auto">
          <a:xfrm>
            <a:off x="566882" y="2835275"/>
            <a:ext cx="8153400" cy="12192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sr-Latn-RS" altLang="sr-Latn-RS" sz="2400" dirty="0" smtClean="0"/>
              <a:t> </a:t>
            </a:r>
          </a:p>
          <a:p>
            <a:pPr marL="342900" lvl="1" indent="0">
              <a:buNone/>
            </a:pPr>
            <a:r>
              <a:rPr lang="sr-Latn-RS" altLang="sr-Latn-RS" sz="2400" dirty="0" smtClean="0"/>
              <a:t>Korozija pod naslagama</a:t>
            </a:r>
          </a:p>
        </p:txBody>
      </p:sp>
      <p:pic>
        <p:nvPicPr>
          <p:cNvPr id="4" name="Picture 3" descr="sm2">
            <a:extLst>
              <a:ext uri="{FF2B5EF4-FFF2-40B4-BE49-F238E27FC236}">
                <a16:creationId xmlns:a16="http://schemas.microsoft.com/office/drawing/2014/main" id="{EB3DFBC4-CEA6-4674-BA9C-C0D9D5B41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4725" y="1600200"/>
            <a:ext cx="3981450" cy="2986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 015">
            <a:extLst>
              <a:ext uri="{FF2B5EF4-FFF2-40B4-BE49-F238E27FC236}">
                <a16:creationId xmlns:a16="http://schemas.microsoft.com/office/drawing/2014/main" id="{E30D2EDE-33AB-4112-BA26-265F6CBD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5738" y="2057400"/>
            <a:ext cx="3743325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6557" y="3657600"/>
            <a:ext cx="8153400" cy="12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66713" lvl="1" indent="0" eaLnBrk="1" hangingPunct="1">
              <a:spcBef>
                <a:spcPts val="550"/>
              </a:spcBef>
              <a:buClr>
                <a:schemeClr val="accent1"/>
              </a:buClr>
              <a:buSzPct val="70000"/>
            </a:pPr>
            <a:r>
              <a:rPr lang="sr-Latn-RS" altLang="sr-Latn-RS" sz="2400" dirty="0" smtClean="0">
                <a:latin typeface="+mn-lt"/>
              </a:rPr>
              <a:t>Korozija </a:t>
            </a:r>
            <a:r>
              <a:rPr lang="sr-Latn-RS" altLang="sr-Latn-RS" sz="2400" dirty="0">
                <a:latin typeface="+mn-lt"/>
              </a:rPr>
              <a:t>lokalnog elementa</a:t>
            </a:r>
          </a:p>
        </p:txBody>
      </p:sp>
      <p:pic>
        <p:nvPicPr>
          <p:cNvPr id="9" name="Picture 14" descr="graf_10_2">
            <a:extLst>
              <a:ext uri="{FF2B5EF4-FFF2-40B4-BE49-F238E27FC236}">
                <a16:creationId xmlns:a16="http://schemas.microsoft.com/office/drawing/2014/main" id="{9F903C92-9A86-4855-8F40-C6A4DF387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42" y="2442005"/>
            <a:ext cx="3995004" cy="2525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DSCN2825">
            <a:extLst>
              <a:ext uri="{FF2B5EF4-FFF2-40B4-BE49-F238E27FC236}">
                <a16:creationId xmlns:a16="http://schemas.microsoft.com/office/drawing/2014/main" id="{7B72AF6C-5019-4213-8587-287019484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2700338"/>
            <a:ext cx="3852863" cy="280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33400" y="4151312"/>
            <a:ext cx="815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66713" lvl="1" indent="0" eaLnBrk="1" hangingPunct="1">
              <a:spcBef>
                <a:spcPts val="550"/>
              </a:spcBef>
              <a:buClr>
                <a:schemeClr val="accent1"/>
              </a:buClr>
              <a:buSzPct val="70000"/>
            </a:pPr>
            <a:r>
              <a:rPr lang="sr-Latn-RS" altLang="sr-Latn-RS" sz="2400" dirty="0" smtClean="0">
                <a:latin typeface="Tw Cen MT" panose="020B0602020104020603" pitchFamily="34" charset="0"/>
              </a:rPr>
              <a:t>Galvanska korozija</a:t>
            </a:r>
            <a:endParaRPr lang="sr-Latn-RS" altLang="sr-Latn-RS" sz="2400" dirty="0">
              <a:latin typeface="Tw Cen MT" panose="020B0602020104020603" pitchFamily="34" charset="0"/>
            </a:endParaRPr>
          </a:p>
        </p:txBody>
      </p:sp>
      <p:pic>
        <p:nvPicPr>
          <p:cNvPr id="13" name="Picture 2" descr="Picture 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962275"/>
            <a:ext cx="37274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08157" y="4724400"/>
            <a:ext cx="457820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66713" lvl="1" indent="0" eaLnBrk="1" hangingPunct="1">
              <a:spcBef>
                <a:spcPts val="550"/>
              </a:spcBef>
              <a:buClr>
                <a:schemeClr val="accent1"/>
              </a:buClr>
              <a:buSzPct val="70000"/>
            </a:pPr>
            <a:r>
              <a:rPr lang="sr-Latn-RS" altLang="sr-Latn-RS" sz="2400" dirty="0" smtClean="0">
                <a:latin typeface="Tw Cen MT" panose="020B0602020104020603" pitchFamily="34" charset="0"/>
              </a:rPr>
              <a:t>Erozija</a:t>
            </a:r>
            <a:endParaRPr lang="sr-Latn-RS" altLang="sr-Latn-RS" sz="2400" dirty="0">
              <a:latin typeface="Tw Cen MT" panose="020B0602020104020603" pitchFamily="34" charset="0"/>
            </a:endParaRPr>
          </a:p>
        </p:txBody>
      </p:sp>
      <p:pic>
        <p:nvPicPr>
          <p:cNvPr id="15" name="Picture 2" descr="Picture 0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3376613"/>
            <a:ext cx="368935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HydroxGIF2"/>
          <p:cNvPicPr preferRelativeResize="0"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/>
              <p14:cNvContentPartPr/>
              <p14:nvPr/>
            </p14:nvContentPartPr>
            <p14:xfrm>
              <a:off x="3929433" y="2615171"/>
              <a:ext cx="1299960" cy="13539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10353" y="2596091"/>
                <a:ext cx="1338120" cy="13921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3" y="124817"/>
            <a:ext cx="7886700" cy="906463"/>
          </a:xfrm>
        </p:spPr>
        <p:txBody>
          <a:bodyPr/>
          <a:lstStyle/>
          <a:p>
            <a:pPr algn="ctr"/>
            <a:r>
              <a:rPr lang="sr-Latn-RS" dirty="0" smtClean="0"/>
              <a:t>ODABIR FILTERA</a:t>
            </a:r>
            <a:endParaRPr lang="en-US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7" y="1812542"/>
            <a:ext cx="5068943" cy="435133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667833" y="1995971"/>
              <a:ext cx="3806280" cy="40089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8753" y="1976891"/>
                <a:ext cx="3844440" cy="40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/>
              <p14:cNvContentPartPr/>
              <p14:nvPr/>
            </p14:nvContentPartPr>
            <p14:xfrm>
              <a:off x="2518593" y="2147531"/>
              <a:ext cx="2477880" cy="17766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99513" y="2128451"/>
                <a:ext cx="2516040" cy="18147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2" y="1464345"/>
            <a:ext cx="4955121" cy="49195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/>
              <p14:cNvContentPartPr/>
              <p14:nvPr/>
            </p14:nvContentPartPr>
            <p14:xfrm>
              <a:off x="2194233" y="3988211"/>
              <a:ext cx="1419840" cy="13269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75153" y="3969131"/>
                <a:ext cx="1458000" cy="136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/>
              <p14:cNvContentPartPr/>
              <p14:nvPr/>
            </p14:nvContentPartPr>
            <p14:xfrm>
              <a:off x="2937273" y="2460731"/>
              <a:ext cx="1028160" cy="17125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18193" y="2441651"/>
                <a:ext cx="1066320" cy="175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/>
              <p14:cNvContentPartPr/>
              <p14:nvPr/>
            </p14:nvContentPartPr>
            <p14:xfrm>
              <a:off x="2942673" y="3556931"/>
              <a:ext cx="640440" cy="6246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923593" y="3537851"/>
                <a:ext cx="678600" cy="66276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73" y="1273846"/>
            <a:ext cx="4653821" cy="53005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/>
              <p14:cNvContentPartPr/>
              <p14:nvPr/>
            </p14:nvContentPartPr>
            <p14:xfrm>
              <a:off x="3655473" y="3141131"/>
              <a:ext cx="1038600" cy="11372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43593" y="3129251"/>
                <a:ext cx="1062360" cy="11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" name="Ink 32"/>
              <p14:cNvContentPartPr/>
              <p14:nvPr/>
            </p14:nvContentPartPr>
            <p14:xfrm>
              <a:off x="8186073" y="1205411"/>
              <a:ext cx="1114560" cy="95148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74193" y="1193531"/>
                <a:ext cx="1138320" cy="97524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42" y="1254748"/>
            <a:ext cx="3714188" cy="33172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38" y="1294710"/>
            <a:ext cx="5807003" cy="39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altLang="sr-Latn-RS" sz="4800" b="1" dirty="0" smtClean="0"/>
              <a:t>Zamena za filter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 bwMode="auto">
          <a:xfrm>
            <a:off x="628650" y="2282825"/>
            <a:ext cx="7886700" cy="993775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sr-Latn-RS" altLang="sr-Latn-RS" sz="2800" dirty="0" smtClean="0">
              <a:latin typeface="+mj-lt"/>
            </a:endParaRPr>
          </a:p>
        </p:txBody>
      </p:sp>
      <p:pic>
        <p:nvPicPr>
          <p:cNvPr id="4" name="Content Placeholder 4" descr="phe clogg.jpg">
            <a:extLst>
              <a:ext uri="{FF2B5EF4-FFF2-40B4-BE49-F238E27FC236}">
                <a16:creationId xmlns:a16="http://schemas.microsoft.com/office/drawing/2014/main" id="{1BDE34C4-FC00-40D8-947A-499E17E48B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968" b="11667"/>
          <a:stretch>
            <a:fillRect/>
          </a:stretch>
        </p:blipFill>
        <p:spPr>
          <a:xfrm>
            <a:off x="914400" y="3429000"/>
            <a:ext cx="3276600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 descr="C:\Users\Ernst Kristensen\Desktop\Poland cooling\STA40443.JPG">
            <a:extLst>
              <a:ext uri="{FF2B5EF4-FFF2-40B4-BE49-F238E27FC236}">
                <a16:creationId xmlns:a16="http://schemas.microsoft.com/office/drawing/2014/main" id="{083565E1-B535-4FC7-B1D0-08FC62AB9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333" t="2116" r="15869"/>
          <a:stretch/>
        </p:blipFill>
        <p:spPr bwMode="auto">
          <a:xfrm>
            <a:off x="5105400" y="3429000"/>
            <a:ext cx="3508375" cy="2749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ydroxGIF2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77B22A-86FE-40E2-9F75-CA71A8951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defPPr>
              <a:defRPr lang="en-US"/>
            </a:defPPr>
            <a:lvl1pPr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dirty="0" smtClean="0">
                <a:solidFill>
                  <a:schemeClr val="tx1"/>
                </a:solidFill>
              </a:rPr>
              <a:t>Optimizacija </a:t>
            </a:r>
            <a:r>
              <a:rPr lang="sr-Latn-CS" b="1" i="1" dirty="0" smtClean="0">
                <a:solidFill>
                  <a:schemeClr val="tx1"/>
                </a:solidFill>
              </a:rPr>
              <a:t>TROŠKOVA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08E29A8-99B3-4C23-908E-A847CC30D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43150"/>
            <a:ext cx="8229600" cy="402421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r-Latn-CS" sz="2800" kern="0" dirty="0" smtClean="0">
                <a:latin typeface="+mj-lt"/>
              </a:rPr>
              <a:t>Smanjiti troškove održavanja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r-Latn-CS" sz="2800" kern="0" dirty="0" smtClean="0">
                <a:latin typeface="+mj-lt"/>
              </a:rPr>
              <a:t>Opadanje gubitaka sa redovnim procedurama </a:t>
            </a:r>
            <a:r>
              <a:rPr lang="sr-Latn-CS" sz="2800" kern="0" dirty="0">
                <a:latin typeface="+mj-lt"/>
              </a:rPr>
              <a:t>održavanja </a:t>
            </a:r>
            <a:r>
              <a:rPr lang="sr-Latn-CS" sz="2800" kern="0" dirty="0" smtClean="0">
                <a:latin typeface="+mj-lt"/>
              </a:rPr>
              <a:t>mreže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r-Latn-CS" sz="2800" kern="0" dirty="0" smtClean="0">
                <a:latin typeface="+mj-lt"/>
              </a:rPr>
              <a:t>Smanjiti </a:t>
            </a:r>
            <a:r>
              <a:rPr lang="sr-Latn-CS" sz="2800" kern="0" dirty="0">
                <a:latin typeface="+mj-lt"/>
              </a:rPr>
              <a:t>gubitak vode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r-Latn-CS" sz="2800" kern="0" dirty="0" smtClean="0">
                <a:latin typeface="+mj-lt"/>
              </a:rPr>
              <a:t>Održavanje opreme na minimumu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r-Latn-CS" sz="2800" kern="0" dirty="0" smtClean="0">
                <a:latin typeface="+mj-lt"/>
              </a:rPr>
              <a:t>Maksimalni životni vek</a:t>
            </a:r>
            <a:endParaRPr lang="sr-Latn-CS" sz="2800" kern="0" dirty="0">
              <a:latin typeface="+mj-lt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r-Latn-CS" sz="2800" kern="0" dirty="0" smtClean="0">
                <a:latin typeface="+mj-lt"/>
              </a:rPr>
              <a:t>Projektovani parametri</a:t>
            </a:r>
            <a:endParaRPr lang="sr-Latn-CS" sz="2800" kern="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6" name="Picture 3" descr="HydroxGIF2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altLang="sr-Latn-RS" sz="4800" b="1" dirty="0" smtClean="0"/>
              <a:t>MERITI EFEKTE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314717"/>
            <a:ext cx="7886700" cy="993775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sr-Latn-RS" altLang="sr-Latn-RS" sz="2800" dirty="0" smtClean="0">
                <a:latin typeface="+mj-lt"/>
              </a:rPr>
              <a:t>Na dnevnoj bazi</a:t>
            </a:r>
          </a:p>
        </p:txBody>
      </p:sp>
      <p:pic>
        <p:nvPicPr>
          <p:cNvPr id="6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6" b="20468"/>
          <a:stretch/>
        </p:blipFill>
        <p:spPr>
          <a:xfrm>
            <a:off x="4596063" y="1752600"/>
            <a:ext cx="4343400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4495800"/>
            <a:ext cx="35052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3985684" cy="2989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334" r="12167" b="21110"/>
          <a:stretch/>
        </p:blipFill>
        <p:spPr>
          <a:xfrm>
            <a:off x="6019800" y="3917920"/>
            <a:ext cx="2952750" cy="25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sr-Latn-RS" smtClean="0"/>
              <a:t>Kakav treba da bude filter</a:t>
            </a:r>
          </a:p>
        </p:txBody>
      </p:sp>
      <p:sp>
        <p:nvSpPr>
          <p:cNvPr id="50179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 rot="16200000">
            <a:off x="1440656" y="1073944"/>
            <a:ext cx="6262688" cy="8534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r-Latn-RS" altLang="sr-Latn-RS" dirty="0" smtClean="0"/>
              <a:t>Mikronsko vrećasti filter</a:t>
            </a:r>
          </a:p>
          <a:p>
            <a:r>
              <a:rPr lang="sr-Latn-RS" altLang="sr-Latn-RS" dirty="0" smtClean="0"/>
              <a:t>Magnetni filter</a:t>
            </a:r>
          </a:p>
        </p:txBody>
      </p:sp>
      <p:sp>
        <p:nvSpPr>
          <p:cNvPr id="4" name="Text Box 9" descr="Large confetti"/>
          <p:cNvSpPr txBox="1">
            <a:spLocks noChangeArrowheads="1"/>
          </p:cNvSpPr>
          <p:nvPr/>
        </p:nvSpPr>
        <p:spPr bwMode="auto">
          <a:xfrm>
            <a:off x="3579813" y="3479800"/>
            <a:ext cx="2036762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a-DK" altLang="sr-Latn-RS" sz="1400">
                <a:latin typeface="Arial" panose="020B0604020202020204" pitchFamily="34" charset="0"/>
              </a:rPr>
              <a:t>Spoljni oksidni sloj</a:t>
            </a:r>
          </a:p>
          <a:p>
            <a:pPr eaLnBrk="1" hangingPunct="1">
              <a:spcBef>
                <a:spcPct val="50000"/>
              </a:spcBef>
            </a:pPr>
            <a:endParaRPr lang="da-DK" altLang="sr-Latn-R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a-DK" altLang="sr-Latn-R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a-DK" altLang="sr-Latn-RS" sz="1400">
                <a:latin typeface="Arial" panose="020B0604020202020204" pitchFamily="34" charset="0"/>
              </a:rPr>
              <a:t>Unutrašnji oksidni sloj</a:t>
            </a:r>
          </a:p>
          <a:p>
            <a:pPr eaLnBrk="1" hangingPunct="1">
              <a:spcBef>
                <a:spcPct val="50000"/>
              </a:spcBef>
            </a:pPr>
            <a:endParaRPr lang="da-DK" altLang="sr-Latn-R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a-DK" altLang="sr-Latn-R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da-DK" altLang="sr-Latn-R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a-DK" altLang="sr-Latn-RS" sz="1400">
                <a:latin typeface="Arial" panose="020B0604020202020204" pitchFamily="34" charset="0"/>
              </a:rPr>
              <a:t>Metal</a:t>
            </a:r>
          </a:p>
        </p:txBody>
      </p:sp>
      <p:pic>
        <p:nvPicPr>
          <p:cNvPr id="5" name="Picture 12" descr="graf_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276600"/>
            <a:ext cx="311785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 024">
            <a:extLst>
              <a:ext uri="{FF2B5EF4-FFF2-40B4-BE49-F238E27FC236}">
                <a16:creationId xmlns:a16="http://schemas.microsoft.com/office/drawing/2014/main" id="{300096B8-E40E-46F5-AB8B-36678F2B3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6891" t="3061" r="5611" b="-3264"/>
          <a:stretch/>
        </p:blipFill>
        <p:spPr bwMode="auto">
          <a:xfrm>
            <a:off x="4772025" y="1600200"/>
            <a:ext cx="4159250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9DF23D-731F-40C7-88ED-1ED9184E4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54"/>
          <a:stretch/>
        </p:blipFill>
        <p:spPr>
          <a:xfrm>
            <a:off x="4244715" y="2154931"/>
            <a:ext cx="4365885" cy="3714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78" y="1219200"/>
            <a:ext cx="4545272" cy="5867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3334" r="19167" b="16666"/>
          <a:stretch/>
        </p:blipFill>
        <p:spPr>
          <a:xfrm>
            <a:off x="3467288" y="2777317"/>
            <a:ext cx="5557651" cy="3890356"/>
          </a:xfrm>
          <a:prstGeom prst="rect">
            <a:avLst/>
          </a:prstGeom>
        </p:spPr>
      </p:pic>
      <p:pic>
        <p:nvPicPr>
          <p:cNvPr id="13" name="Picture 3" descr="HydroxGIF2"/>
          <p:cNvPicPr preferRelativeResize="0">
            <a:picLocks noChangeAspect="1" noChangeArrowheads="1"/>
          </p:cNvPicPr>
          <p:nvPr/>
        </p:nvPicPr>
        <p:blipFill>
          <a:blip r:embed="rId7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sz="6600" b="1" dirty="0" smtClean="0"/>
              <a:t>KAKO POSTIĆI CILJ?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9799"/>
            <a:ext cx="7886700" cy="39671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r-Latn-RS" b="1" dirty="0" smtClean="0"/>
              <a:t>SPOZNATI</a:t>
            </a:r>
            <a:r>
              <a:rPr lang="sr-Latn-RS" dirty="0" smtClean="0"/>
              <a:t>  </a:t>
            </a:r>
            <a:r>
              <a:rPr lang="sr-Latn-RS" sz="6000" b="1" dirty="0" smtClean="0">
                <a:solidFill>
                  <a:srgbClr val="FF0000"/>
                </a:solidFill>
              </a:rPr>
              <a:t>CILJ !</a:t>
            </a:r>
          </a:p>
          <a:p>
            <a:pPr>
              <a:lnSpc>
                <a:spcPct val="150000"/>
              </a:lnSpc>
            </a:pPr>
            <a:r>
              <a:rPr lang="sr-Latn-RS" sz="2000" b="1" dirty="0" smtClean="0"/>
              <a:t>ODREDITI EFEKTE</a:t>
            </a:r>
          </a:p>
          <a:p>
            <a:pPr>
              <a:lnSpc>
                <a:spcPct val="150000"/>
              </a:lnSpc>
            </a:pPr>
            <a:r>
              <a:rPr lang="sr-Latn-RS" sz="2000" b="1" dirty="0" smtClean="0"/>
              <a:t>ODREDITI PARAMETRE I KARAKTERISTIKE</a:t>
            </a:r>
          </a:p>
          <a:p>
            <a:pPr>
              <a:lnSpc>
                <a:spcPct val="150000"/>
              </a:lnSpc>
            </a:pPr>
            <a:r>
              <a:rPr lang="sr-Latn-RS" sz="2000" b="1" dirty="0" smtClean="0"/>
              <a:t>DEFINISATI POUZDANOST I DIFERENCIRATI </a:t>
            </a:r>
            <a:r>
              <a:rPr lang="sr-Latn-RS" sz="2000" b="1" dirty="0" smtClean="0"/>
              <a:t>PROIZVODE NA </a:t>
            </a:r>
            <a:r>
              <a:rPr lang="sr-Latn-RS" sz="2000" b="1" dirty="0" smtClean="0"/>
              <a:t>TRŽIŠTU</a:t>
            </a:r>
          </a:p>
          <a:p>
            <a:pPr>
              <a:lnSpc>
                <a:spcPct val="150000"/>
              </a:lnSpc>
            </a:pPr>
            <a:r>
              <a:rPr lang="sr-Latn-RS" sz="2000" b="1" dirty="0" smtClean="0"/>
              <a:t>DEFINISATI OPREMU I HEMIKALIJE</a:t>
            </a:r>
          </a:p>
          <a:p>
            <a:pPr>
              <a:lnSpc>
                <a:spcPct val="150000"/>
              </a:lnSpc>
            </a:pPr>
            <a:r>
              <a:rPr lang="sr-Latn-RS" sz="2000" b="1" dirty="0" smtClean="0"/>
              <a:t>ZAŠTITITI </a:t>
            </a:r>
            <a:r>
              <a:rPr lang="sr-Latn-RS" sz="2000" b="1" dirty="0" smtClean="0"/>
              <a:t>SVOJE POSTROJENJE NA </a:t>
            </a:r>
            <a:r>
              <a:rPr lang="sr-Latn-RS" sz="3000" b="1" dirty="0" smtClean="0">
                <a:solidFill>
                  <a:srgbClr val="FF0000"/>
                </a:solidFill>
              </a:rPr>
              <a:t>NAJBOLJI </a:t>
            </a:r>
            <a:r>
              <a:rPr lang="sr-Latn-RS" sz="2000" b="1" dirty="0" smtClean="0"/>
              <a:t>NAČIN</a:t>
            </a:r>
            <a:endParaRPr lang="en-US" sz="2000" b="1" dirty="0"/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sz="4000" b="1" dirty="0" smtClean="0"/>
              <a:t>OBEZBEĐENJE  POTROŠAČA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14600"/>
            <a:ext cx="7886700" cy="31242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sr-Latn-RS" dirty="0" smtClean="0"/>
              <a:t>DOVOLJNO DOBRO DEFINISANI ZAHTEVI - </a:t>
            </a:r>
            <a:r>
              <a:rPr lang="sr-Latn-RS" sz="2800" b="1" dirty="0" smtClean="0">
                <a:solidFill>
                  <a:srgbClr val="FF0000"/>
                </a:solidFill>
              </a:rPr>
              <a:t>PARAMETRI VODE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ZAŠTITA SA PRAVNE STRANE (ugovor-efekti, garancije...)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DNEVO PRAĆENJE EFEKATA – </a:t>
            </a:r>
            <a:r>
              <a:rPr lang="sr-Latn-RS" sz="2800" b="1" dirty="0" smtClean="0">
                <a:solidFill>
                  <a:srgbClr val="FF0000"/>
                </a:solidFill>
              </a:rPr>
              <a:t>ANALIZE EFEKATA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EKSTERNE </a:t>
            </a:r>
            <a:r>
              <a:rPr lang="sr-Latn-RS" dirty="0" smtClean="0"/>
              <a:t>ANALIZE </a:t>
            </a:r>
            <a:endParaRPr lang="sr-Latn-RS" dirty="0" smtClean="0"/>
          </a:p>
          <a:p>
            <a:pPr>
              <a:lnSpc>
                <a:spcPct val="150000"/>
              </a:lnSpc>
            </a:pPr>
            <a:r>
              <a:rPr lang="sr-Latn-RS" dirty="0" smtClean="0"/>
              <a:t>PRAĆENJE KLJUČNIH EFEKATA TRETMANA (Fe, O</a:t>
            </a:r>
            <a:r>
              <a:rPr lang="sr-Latn-RS" baseline="-25000" dirty="0" smtClean="0"/>
              <a:t>2</a:t>
            </a:r>
            <a:r>
              <a:rPr lang="sr-Latn-RS" dirty="0" smtClean="0"/>
              <a:t>, T, P, Cu....) </a:t>
            </a:r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D1296F-3207-4125-ADE8-475C8FAB1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68300"/>
            <a:ext cx="81915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Ovex Inženjering </a:t>
            </a:r>
            <a:r>
              <a:rPr lang="sr-Latn-C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na regionalnom tržištu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28600" y="2179638"/>
            <a:ext cx="8153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CS" altLang="sr-Latn-RS" sz="2400" dirty="0">
                <a:latin typeface="+mj-lt"/>
              </a:rPr>
              <a:t>Tehničko-tehnološka analiza i dijagnosticiranje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CS" altLang="sr-Latn-RS" sz="2400" dirty="0">
                <a:latin typeface="+mj-lt"/>
              </a:rPr>
              <a:t>Izrada tehničko-tehnološkog rešenja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CS" altLang="sr-Latn-RS" sz="2400" dirty="0">
                <a:latin typeface="+mj-lt"/>
              </a:rPr>
              <a:t>Isporuka kompletne opreme i palete hemijskih proizvoda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CS" altLang="sr-Latn-RS" sz="2400" dirty="0">
                <a:latin typeface="+mj-lt"/>
              </a:rPr>
              <a:t>Uputstva i nadzor nad montažom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CS" altLang="sr-Latn-RS" sz="2400" dirty="0">
                <a:latin typeface="+mj-lt"/>
              </a:rPr>
              <a:t>Puštanje u rad i izrada dokumentacije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CS" altLang="sr-Latn-RS" sz="2400" dirty="0">
                <a:latin typeface="+mj-lt"/>
              </a:rPr>
              <a:t>Edukacija osoblja u postrojenju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sr-Latn-CS" altLang="sr-Latn-RS" sz="2400" dirty="0">
                <a:latin typeface="+mj-lt"/>
              </a:rPr>
              <a:t>Redovne kontrole kvaliteta vode, održavanje i servisiranje opreme</a:t>
            </a:r>
            <a:endParaRPr lang="en-US" altLang="sr-Latn-R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5" name="Picture 3" descr="HydroxGIF2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altLang="en-US" dirty="0" smtClean="0"/>
              <a:t>Komplet rešenje za postizanje i održavanje kvaliteta vode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/>
          <a:stretch/>
        </p:blipFill>
        <p:spPr bwMode="auto">
          <a:xfrm>
            <a:off x="183061" y="1690688"/>
            <a:ext cx="5496984" cy="4351338"/>
          </a:xfrm>
        </p:spPr>
      </p:pic>
      <p:pic>
        <p:nvPicPr>
          <p:cNvPr id="6" name="Picture 3" descr="HydroxGIF2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06" y="17646"/>
            <a:ext cx="1219200" cy="46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10" t="12821" r="19468" b="-9696"/>
          <a:stretch/>
        </p:blipFill>
        <p:spPr>
          <a:xfrm>
            <a:off x="5234456" y="1524000"/>
            <a:ext cx="3810000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8823" r="-1103" b="-364"/>
          <a:stretch/>
        </p:blipFill>
        <p:spPr>
          <a:xfrm>
            <a:off x="0" y="1494714"/>
            <a:ext cx="6081153" cy="47432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D28CFBE-54D3-4B3E-A949-5D0F945B2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RS" sz="2800" dirty="0"/>
              <a:t>Najveći sistemi DG u svetu </a:t>
            </a:r>
            <a:r>
              <a:rPr lang="da-DK" sz="2800" dirty="0"/>
              <a:t>Beijing DH Co.</a:t>
            </a:r>
            <a:br>
              <a:rPr lang="da-DK" sz="2800" dirty="0"/>
            </a:br>
            <a:r>
              <a:rPr lang="sr-Latn-RS" sz="2800" dirty="0"/>
              <a:t>Primenjuju iste standarde i proizvode</a:t>
            </a:r>
            <a:r>
              <a:rPr lang="da-DK" sz="2800" dirty="0"/>
              <a:t/>
            </a:r>
            <a:br>
              <a:rPr lang="da-DK" sz="2800" dirty="0"/>
            </a:br>
            <a:endParaRPr lang="da-DK" sz="2800" dirty="0">
              <a:ea typeface="SimSun" pitchFamily="2" charset="-122"/>
            </a:endParaRPr>
          </a:p>
        </p:txBody>
      </p:sp>
      <p:grpSp>
        <p:nvGrpSpPr>
          <p:cNvPr id="58372" name="Group 6"/>
          <p:cNvGrpSpPr>
            <a:grpSpLocks/>
          </p:cNvGrpSpPr>
          <p:nvPr/>
        </p:nvGrpSpPr>
        <p:grpSpPr bwMode="auto">
          <a:xfrm>
            <a:off x="228600" y="1295400"/>
            <a:ext cx="8686800" cy="4800600"/>
            <a:chOff x="768" y="744"/>
            <a:chExt cx="4472" cy="2160"/>
          </a:xfrm>
        </p:grpSpPr>
        <p:pic>
          <p:nvPicPr>
            <p:cNvPr id="58373" name="Picture 3" descr="照片 1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" y="752"/>
              <a:ext cx="2784" cy="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5" descr="jizhuangxia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744"/>
              <a:ext cx="162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HydroxGIF2"/>
          <p:cNvPicPr preferRelativeResize="0"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da-DK" altLang="sr-Latn-RS" sz="2800" smtClean="0"/>
              <a:t> UlaanBaatar,</a:t>
            </a:r>
            <a:r>
              <a:rPr lang="sr-Latn-RS" altLang="sr-Latn-RS" sz="2800" smtClean="0"/>
              <a:t> </a:t>
            </a:r>
            <a:r>
              <a:rPr lang="da-DK" altLang="sr-Latn-RS" sz="2800" smtClean="0"/>
              <a:t>Mongolia</a:t>
            </a:r>
            <a:br>
              <a:rPr lang="da-DK" altLang="sr-Latn-RS" sz="2800" smtClean="0"/>
            </a:br>
            <a:r>
              <a:rPr lang="da-DK" altLang="sr-Latn-RS" sz="2800" smtClean="0"/>
              <a:t>” </a:t>
            </a:r>
            <a:r>
              <a:rPr lang="sr-Latn-RS" altLang="sr-Latn-RS" sz="2800" smtClean="0"/>
              <a:t>NAJHLADNIJI GLAVNI GRAD U SVETU</a:t>
            </a:r>
            <a:r>
              <a:rPr lang="da-DK" altLang="sr-Latn-RS" sz="2800" smtClean="0"/>
              <a:t> ”</a:t>
            </a:r>
            <a:endParaRPr lang="da-DK" altLang="sr-Latn-RS" sz="2800" smtClean="0">
              <a:ea typeface="SimSun" panose="02010600030101010101" pitchFamily="2" charset="-122"/>
            </a:endParaRPr>
          </a:p>
        </p:txBody>
      </p:sp>
      <p:pic>
        <p:nvPicPr>
          <p:cNvPr id="59395" name="Picture 3" descr="HPIM173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1381125"/>
            <a:ext cx="6650037" cy="471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ydroxGIF2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4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-X Srb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4605338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HydroxGIF2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037" y="76200"/>
            <a:ext cx="1150620" cy="44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F83642D7-B626-48D4-A7D0-4FDB4D82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375" y="5943600"/>
            <a:ext cx="6473825" cy="990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r-Cyrl-R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Хвала на пажњи !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82517" y="458348"/>
            <a:ext cx="7543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RS" altLang="sr-Latn-RS" sz="2400" dirty="0">
                <a:latin typeface="+mj-lt"/>
              </a:rPr>
              <a:t>   </a:t>
            </a:r>
            <a:r>
              <a:rPr lang="sr-Latn-RS" altLang="sr-Latn-RS" sz="2800" b="1" i="1" dirty="0" smtClean="0">
                <a:latin typeface="+mj-lt"/>
              </a:rPr>
              <a:t>Mi znamo kako  da obezbedimo dobre rezultate!</a:t>
            </a:r>
            <a:endParaRPr lang="sr-Latn-RS" altLang="sr-Latn-RS" sz="2800" b="1" i="1" dirty="0">
              <a:latin typeface="+mj-lt"/>
            </a:endParaRPr>
          </a:p>
          <a:p>
            <a:pPr algn="ctr" eaLnBrk="1" hangingPunct="1"/>
            <a:r>
              <a:rPr lang="sr-Latn-RS" altLang="sr-Latn-RS" sz="2800" b="1" i="1" dirty="0">
                <a:latin typeface="+mj-lt"/>
              </a:rPr>
              <a:t>       </a:t>
            </a:r>
            <a:r>
              <a:rPr lang="sr-Latn-RS" altLang="sr-Latn-RS" sz="2800" b="1" i="1" dirty="0" smtClean="0">
                <a:latin typeface="+mj-lt"/>
              </a:rPr>
              <a:t>We know how to provide good</a:t>
            </a:r>
            <a:r>
              <a:rPr lang="en-US" altLang="sr-Latn-RS" sz="2800" b="1" i="1" dirty="0" smtClean="0">
                <a:latin typeface="+mj-lt"/>
              </a:rPr>
              <a:t> results</a:t>
            </a:r>
            <a:r>
              <a:rPr lang="sr-Latn-RS" altLang="sr-Latn-RS" sz="2800" b="1" i="1" dirty="0" smtClean="0">
                <a:latin typeface="+mj-lt"/>
              </a:rPr>
              <a:t> !</a:t>
            </a:r>
            <a:endParaRPr lang="en-US" altLang="sr-Latn-RS" sz="2800" b="1" i="1" dirty="0">
              <a:latin typeface="+mj-lt"/>
            </a:endParaRPr>
          </a:p>
        </p:txBody>
      </p:sp>
      <p:pic>
        <p:nvPicPr>
          <p:cNvPr id="5" name="Picture 3" descr="HydroxGIF2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085"/>
            <a:ext cx="993883" cy="38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0536">
            <a:off x="2362200" y="1676400"/>
            <a:ext cx="4351338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DEE2199F-F377-44B0-AE4F-901DF7B9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27769"/>
            <a:ext cx="7886700" cy="1325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Latn-C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Gde je uticaj vode u troškovima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363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927287"/>
              </p:ext>
            </p:extLst>
          </p:nvPr>
        </p:nvGraphicFramePr>
        <p:xfrm>
          <a:off x="1066800" y="2099892"/>
          <a:ext cx="7256463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name="Equation" r:id="rId3" imgW="3606800" imgH="469900" progId="Equation.3">
                  <p:embed/>
                </p:oleObj>
              </mc:Choice>
              <mc:Fallback>
                <p:oleObj name="Equation" r:id="rId3" imgW="3606800" imgH="469900" progId="Equation.3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099892"/>
                        <a:ext cx="7256463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31B18D5F-8682-4E08-8015-E08F2CDAD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392602"/>
            <a:ext cx="7924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w Cen MT" pitchFamily="34" charset="-18"/>
              </a:defRPr>
            </a:lvl9pPr>
          </a:lstStyle>
          <a:p>
            <a:pPr>
              <a:defRPr/>
            </a:pPr>
            <a:r>
              <a:rPr lang="sr-Latn-C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 KOJIM TROŠKOVIMA UTIČE VODA:</a:t>
            </a:r>
          </a:p>
          <a:p>
            <a:pPr>
              <a:defRPr/>
            </a:pPr>
            <a:endParaRPr lang="sr-Latn-C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sr-Latn-C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PROIZVODNJA, </a:t>
            </a:r>
          </a:p>
          <a:p>
            <a:pPr marL="514350" indent="-514350">
              <a:buFontTx/>
              <a:buAutoNum type="arabicPeriod"/>
              <a:defRPr/>
            </a:pPr>
            <a:r>
              <a:rPr lang="sr-Latn-C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PRENOS, </a:t>
            </a:r>
          </a:p>
          <a:p>
            <a:pPr marL="514350" indent="-514350">
              <a:buFontTx/>
              <a:buAutoNum type="arabicPeriod"/>
              <a:defRPr/>
            </a:pPr>
            <a:r>
              <a:rPr lang="sr-Latn-C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ODRŽAVANJE</a:t>
            </a:r>
          </a:p>
          <a:p>
            <a:pPr marL="514350" indent="-514350">
              <a:buFontTx/>
              <a:buAutoNum type="arabicPeriod"/>
              <a:defRPr/>
            </a:pPr>
            <a:r>
              <a:rPr lang="sr-Latn-C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ŽIVOTNI VEK OPREME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Picture 3" descr="HydroxGIF2"/>
          <p:cNvPicPr preferRelativeResize="0">
            <a:picLocks noChangeAspect="1" noChangeArrowheads="1"/>
          </p:cNvPicPr>
          <p:nvPr/>
        </p:nvPicPr>
        <p:blipFill>
          <a:blip r:embed="rId5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sz="6600" dirty="0" smtClean="0"/>
              <a:t>KAKO postaviti </a:t>
            </a:r>
            <a:r>
              <a:rPr lang="sr-Latn-RS" sz="6600" b="1" dirty="0" smtClean="0">
                <a:solidFill>
                  <a:srgbClr val="FF0000"/>
                </a:solidFill>
              </a:rPr>
              <a:t>CILJ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19735208"/>
              </p:ext>
            </p:extLst>
          </p:nvPr>
        </p:nvGraphicFramePr>
        <p:xfrm>
          <a:off x="304800" y="1689303"/>
          <a:ext cx="8305800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3349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28601"/>
            <a:ext cx="4038600" cy="1462088"/>
          </a:xfrm>
        </p:spPr>
        <p:txBody>
          <a:bodyPr/>
          <a:lstStyle/>
          <a:p>
            <a:r>
              <a:rPr lang="sr-Latn-RS" b="1" dirty="0" smtClean="0">
                <a:solidFill>
                  <a:srgbClr val="FA2A1A"/>
                </a:solidFill>
              </a:rPr>
              <a:t>SMER  RAZMIŠLJANJA</a:t>
            </a:r>
            <a:endParaRPr lang="en-US" b="1" dirty="0">
              <a:solidFill>
                <a:srgbClr val="FA2A1A"/>
              </a:solidFill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248252"/>
              </p:ext>
            </p:extLst>
          </p:nvPr>
        </p:nvGraphicFramePr>
        <p:xfrm>
          <a:off x="2133600" y="1371600"/>
          <a:ext cx="6781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750155"/>
              </p:ext>
            </p:extLst>
          </p:nvPr>
        </p:nvGraphicFramePr>
        <p:xfrm>
          <a:off x="0" y="2209800"/>
          <a:ext cx="4724400" cy="305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Notched Right Arrow 7"/>
          <p:cNvSpPr/>
          <p:nvPr/>
        </p:nvSpPr>
        <p:spPr>
          <a:xfrm rot="15214923">
            <a:off x="3855180" y="4121944"/>
            <a:ext cx="3995084" cy="38100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568574" y="-1588"/>
            <a:ext cx="4441825" cy="1325563"/>
          </a:xfrm>
        </p:spPr>
        <p:txBody>
          <a:bodyPr/>
          <a:lstStyle/>
          <a:p>
            <a:r>
              <a:rPr lang="sr-Latn-RS" altLang="sr-Latn-RS" dirty="0" smtClean="0"/>
              <a:t>Razlog tretmana vode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0" y="1295400"/>
            <a:ext cx="55626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phe clogg.jpg">
            <a:extLst>
              <a:ext uri="{FF2B5EF4-FFF2-40B4-BE49-F238E27FC236}">
                <a16:creationId xmlns:a16="http://schemas.microsoft.com/office/drawing/2014/main" id="{6809D2CC-410D-488D-90AB-AD53E9CA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968" b="11667"/>
          <a:stretch>
            <a:fillRect/>
          </a:stretch>
        </p:blipFill>
        <p:spPr>
          <a:xfrm>
            <a:off x="4570413" y="1295400"/>
            <a:ext cx="20574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3" descr="D:\000   Svi dokumenti\Documents and Settings\BS\My Documents\001 OVEX  HYDRO-X\001 OVEX  HYDRO-X\030 SLIKE\Gradska Toplana Nis\IM0008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452813"/>
            <a:ext cx="2336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D:\000   Svi dokumenti\Documents and Settings\BS\My Documents\001 OVEX  HYDRO-X\001 OVEX  HYDRO-X\030 SLIKE\Gradska Toplana Nis\sm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98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 descr="\\Ovex-server\ovex files\010 SLIKE\TO Valjevo\danfoss TO Valjevo\VFG2 DN65+AFA3-12\VFG2 DN65+AFA3-12\300048219-1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59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271588"/>
            <a:ext cx="2319338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HydroxGIF2"/>
          <p:cNvPicPr preferRelativeResize="0">
            <a:picLocks noChangeAspect="1" noChangeArrowheads="1"/>
          </p:cNvPicPr>
          <p:nvPr/>
        </p:nvPicPr>
        <p:blipFill>
          <a:blip r:embed="rId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886700" cy="776288"/>
          </a:xfrm>
        </p:spPr>
        <p:txBody>
          <a:bodyPr/>
          <a:lstStyle/>
          <a:p>
            <a:r>
              <a:rPr lang="sr-Latn-RS" sz="3600" b="1" i="1" dirty="0" smtClean="0"/>
              <a:t>KAKO SE UTVRĐUJE USPEŠNOST?</a:t>
            </a:r>
            <a:endParaRPr lang="en-US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33637"/>
            <a:ext cx="7886700" cy="4043363"/>
          </a:xfrm>
        </p:spPr>
        <p:txBody>
          <a:bodyPr>
            <a:normAutofit fontScale="85000" lnSpcReduction="20000"/>
          </a:bodyPr>
          <a:lstStyle/>
          <a:p>
            <a:pPr marL="72000">
              <a:spcBef>
                <a:spcPts val="600"/>
              </a:spcBef>
            </a:pPr>
            <a:r>
              <a:rPr lang="sr-Latn-RS" b="1" u="sng" dirty="0" smtClean="0">
                <a:solidFill>
                  <a:srgbClr val="FF0000"/>
                </a:solidFill>
              </a:rPr>
              <a:t>DA LI JE POSTIGNUTO ZAUSTAVLJANJE KOROZIJE??</a:t>
            </a:r>
          </a:p>
          <a:p>
            <a:pPr marL="72000">
              <a:spcBef>
                <a:spcPts val="600"/>
              </a:spcBef>
            </a:pPr>
            <a:r>
              <a:rPr lang="sr-Latn-RS" dirty="0" smtClean="0"/>
              <a:t>KAKO SE MERI KOROZIJA- </a:t>
            </a:r>
            <a:r>
              <a:rPr lang="sr-Latn-RS" dirty="0" smtClean="0"/>
              <a:t>RASTVORENO   </a:t>
            </a:r>
            <a:r>
              <a:rPr lang="sr-Latn-RS" sz="7200" b="1" i="1" dirty="0" smtClean="0">
                <a:solidFill>
                  <a:srgbClr val="FF0000"/>
                </a:solidFill>
              </a:rPr>
              <a:t>Fe </a:t>
            </a:r>
            <a:r>
              <a:rPr lang="sr-Latn-RS" sz="3200" b="1" i="1" dirty="0" smtClean="0">
                <a:solidFill>
                  <a:srgbClr val="FF0000"/>
                </a:solidFill>
              </a:rPr>
              <a:t>mg/l</a:t>
            </a:r>
          </a:p>
          <a:p>
            <a:pPr marL="72000">
              <a:spcBef>
                <a:spcPts val="600"/>
              </a:spcBef>
            </a:pPr>
            <a:r>
              <a:rPr lang="sr-Latn-RS" sz="2000" dirty="0" smtClean="0"/>
              <a:t>KAKO </a:t>
            </a:r>
            <a:r>
              <a:rPr lang="sr-Latn-RS" sz="2000" dirty="0"/>
              <a:t>SE </a:t>
            </a:r>
            <a:r>
              <a:rPr lang="sr-Latn-RS" sz="2000" dirty="0" smtClean="0"/>
              <a:t>MERI KISEONIK- </a:t>
            </a:r>
            <a:r>
              <a:rPr lang="sr-Latn-RS" sz="2000" dirty="0" smtClean="0"/>
              <a:t>RASTVORENI  </a:t>
            </a:r>
            <a:r>
              <a:rPr lang="sr-Latn-RS" sz="6600" i="1" dirty="0" smtClean="0">
                <a:solidFill>
                  <a:srgbClr val="FF0000"/>
                </a:solidFill>
              </a:rPr>
              <a:t>O</a:t>
            </a:r>
            <a:r>
              <a:rPr lang="sr-Latn-RS" sz="6600" i="1" baseline="-25000" dirty="0" smtClean="0">
                <a:solidFill>
                  <a:srgbClr val="FF0000"/>
                </a:solidFill>
              </a:rPr>
              <a:t>2</a:t>
            </a:r>
            <a:r>
              <a:rPr lang="sr-Latn-RS" sz="6600" i="1" dirty="0" smtClean="0">
                <a:solidFill>
                  <a:srgbClr val="FF0000"/>
                </a:solidFill>
              </a:rPr>
              <a:t> </a:t>
            </a:r>
            <a:r>
              <a:rPr lang="sr-Latn-RS" sz="3600" i="1" dirty="0" smtClean="0">
                <a:solidFill>
                  <a:srgbClr val="FF0000"/>
                </a:solidFill>
              </a:rPr>
              <a:t>mg/l</a:t>
            </a:r>
          </a:p>
          <a:p>
            <a:pPr marL="72000">
              <a:spcBef>
                <a:spcPts val="600"/>
              </a:spcBef>
            </a:pPr>
            <a:r>
              <a:rPr lang="sr-Latn-RS" sz="2000" dirty="0" smtClean="0"/>
              <a:t>KISEONIK-DEZOKSIDANT—OSTATAK  DEZOKSIDANTA  </a:t>
            </a:r>
            <a:r>
              <a:rPr lang="sr-Latn-RS" sz="6000" i="1" dirty="0" smtClean="0">
                <a:solidFill>
                  <a:srgbClr val="FF0000"/>
                </a:solidFill>
              </a:rPr>
              <a:t>T</a:t>
            </a:r>
            <a:r>
              <a:rPr lang="sr-Latn-RS" sz="4400" i="1" dirty="0" smtClean="0">
                <a:solidFill>
                  <a:srgbClr val="FF0000"/>
                </a:solidFill>
              </a:rPr>
              <a:t> </a:t>
            </a:r>
            <a:r>
              <a:rPr lang="sr-Latn-RS" sz="2800" i="1" dirty="0">
                <a:solidFill>
                  <a:srgbClr val="FF0000"/>
                </a:solidFill>
              </a:rPr>
              <a:t>mg/l</a:t>
            </a:r>
          </a:p>
          <a:p>
            <a:pPr marL="72000">
              <a:spcBef>
                <a:spcPts val="600"/>
              </a:spcBef>
            </a:pPr>
            <a:r>
              <a:rPr lang="sr-Latn-RS" sz="2000" dirty="0" smtClean="0"/>
              <a:t> OSTALI RASTVORENI METALI   </a:t>
            </a:r>
            <a:r>
              <a:rPr lang="sr-Latn-RS" sz="4800" i="1" dirty="0" smtClean="0">
                <a:solidFill>
                  <a:srgbClr val="FF0000"/>
                </a:solidFill>
              </a:rPr>
              <a:t>Cu </a:t>
            </a:r>
            <a:r>
              <a:rPr lang="sr-Latn-RS" sz="2400" i="1" dirty="0" smtClean="0">
                <a:solidFill>
                  <a:srgbClr val="FF0000"/>
                </a:solidFill>
              </a:rPr>
              <a:t>mg/l</a:t>
            </a:r>
          </a:p>
          <a:p>
            <a:pPr marL="0" indent="0">
              <a:spcBef>
                <a:spcPts val="600"/>
              </a:spcBef>
              <a:buNone/>
            </a:pPr>
            <a:endParaRPr lang="sr-Latn-RS" sz="2000" dirty="0" smtClean="0"/>
          </a:p>
          <a:p>
            <a:pPr marL="72000">
              <a:spcBef>
                <a:spcPts val="600"/>
              </a:spcBef>
            </a:pPr>
            <a:r>
              <a:rPr lang="sr-Latn-RS" sz="2000" dirty="0" smtClean="0"/>
              <a:t>MULJ U SISTEMU</a:t>
            </a:r>
          </a:p>
          <a:p>
            <a:pPr marL="72000">
              <a:spcBef>
                <a:spcPts val="600"/>
              </a:spcBef>
            </a:pPr>
            <a:endParaRPr lang="sr-Latn-RS" sz="2000" dirty="0" smtClean="0"/>
          </a:p>
          <a:p>
            <a:pPr marL="72000">
              <a:spcBef>
                <a:spcPts val="600"/>
              </a:spcBef>
            </a:pPr>
            <a:r>
              <a:rPr lang="sr-Latn-RS" sz="2000" dirty="0" smtClean="0"/>
              <a:t>NASLAGE U SISTEMU- KAMENAC</a:t>
            </a:r>
          </a:p>
          <a:p>
            <a:pPr marL="72000">
              <a:spcBef>
                <a:spcPts val="600"/>
              </a:spcBef>
            </a:pPr>
            <a:endParaRPr lang="sr-Latn-RS" sz="2000" i="1" dirty="0">
              <a:solidFill>
                <a:srgbClr val="FF0000"/>
              </a:solidFill>
            </a:endParaRPr>
          </a:p>
          <a:p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HydroxGIF2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9454"/>
            <a:ext cx="1447800" cy="5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8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8134350" cy="625475"/>
          </a:xfrm>
        </p:spPr>
        <p:txBody>
          <a:bodyPr/>
          <a:lstStyle/>
          <a:p>
            <a:r>
              <a:rPr lang="sr-Latn-RS" dirty="0" smtClean="0"/>
              <a:t>DA LI POSTOJI EFEKAT TRETMANA 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09600" y="1143000"/>
            <a:ext cx="8153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sr-Latn-RS" alt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Količina rastvorenog gvožđa kao mera korozije sistema.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r-Latn-R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Latn-R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Latn-R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Latn-R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Latn-R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Latn-R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r-Latn-RS" altLang="sr-Latn-R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sr-Latn-RS" altLang="sr-Latn-RS" dirty="0" smtClean="0">
                <a:latin typeface="Arial" panose="020B0604020202020204" pitchFamily="34" charset="0"/>
                <a:cs typeface="Arial" panose="020B0604020202020204" pitchFamily="34" charset="0"/>
              </a:rPr>
              <a:t>Korelacija sa pH vrednošću u sistemu, odn sa količinom sredstva za kondicioniranje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990600" y="3276600"/>
          <a:ext cx="5381625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990600" y="990600"/>
          <a:ext cx="5381625" cy="325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96" y="6367369"/>
            <a:ext cx="1698842" cy="462922"/>
          </a:xfrm>
          <a:prstGeom prst="rect">
            <a:avLst/>
          </a:prstGeom>
        </p:spPr>
      </p:pic>
      <p:pic>
        <p:nvPicPr>
          <p:cNvPr id="8" name="Picture 7" descr="HydroxGIF2"/>
          <p:cNvPicPr preferRelativeResize="0"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51" y="21657"/>
            <a:ext cx="1058857" cy="40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81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Median">
    <a:maj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  <a:fontScheme name="Median">
    <a:maj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1171</Words>
  <Application>Microsoft Office PowerPoint</Application>
  <PresentationFormat>On-screen Show (4:3)</PresentationFormat>
  <Paragraphs>312</Paragraphs>
  <Slides>39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SimSun</vt:lpstr>
      <vt:lpstr>Arial</vt:lpstr>
      <vt:lpstr>Arial Black</vt:lpstr>
      <vt:lpstr>Calibri</vt:lpstr>
      <vt:lpstr>Calibri Light</vt:lpstr>
      <vt:lpstr>等线</vt:lpstr>
      <vt:lpstr>Futura Lt BT</vt:lpstr>
      <vt:lpstr>Gisha</vt:lpstr>
      <vt:lpstr>Times New Roman</vt:lpstr>
      <vt:lpstr>Tw Cen MT</vt:lpstr>
      <vt:lpstr>Wingdings</vt:lpstr>
      <vt:lpstr>Office Theme</vt:lpstr>
      <vt:lpstr>Equation</vt:lpstr>
      <vt:lpstr>PowerPoint Presentation</vt:lpstr>
      <vt:lpstr>HYDRO-X INTERNATIONAL  A/S DENMARK                </vt:lpstr>
      <vt:lpstr>PowerPoint Presentation</vt:lpstr>
      <vt:lpstr>Gde je uticaj vode u troškovima</vt:lpstr>
      <vt:lpstr>KAKO postaviti CILJ</vt:lpstr>
      <vt:lpstr>SMER  RAZMIŠLJANJA</vt:lpstr>
      <vt:lpstr>Razlog tretmana vode</vt:lpstr>
      <vt:lpstr>KAKO SE UTVRĐUJE USPEŠNOST?</vt:lpstr>
      <vt:lpstr>DA LI POSTOJI EFEKAT TRETMANA ??</vt:lpstr>
      <vt:lpstr>KAKO  SE  MERI  EFIKASNOST?</vt:lpstr>
      <vt:lpstr>KAKO SE MERI  KISEONIK ?</vt:lpstr>
      <vt:lpstr>PowerPoint Presentation</vt:lpstr>
      <vt:lpstr>PowerPoint Presentation</vt:lpstr>
      <vt:lpstr>KISEONIK - DEZOKSIDANT</vt:lpstr>
      <vt:lpstr>KAKO SE MERI DEZOKSIDANT NA TERENU ?</vt:lpstr>
      <vt:lpstr>ANALIZA PARAMETRA NA TERENU </vt:lpstr>
      <vt:lpstr>EFEKTI PO SPECIFIKACIJI ISTIH PROIZVODA </vt:lpstr>
      <vt:lpstr>PARAMETRI PO SPECIFIKACIJI „ISTIH“ PROIZVODA </vt:lpstr>
      <vt:lpstr>REZULTAT  KONDICIONIRANJA  BEZ  EFEKATA</vt:lpstr>
      <vt:lpstr>PowerPoint Presentation</vt:lpstr>
      <vt:lpstr>ŠTA ČINI POUZDANOST U TRETMANU VODE</vt:lpstr>
      <vt:lpstr>AKTIVNA ULOGA  UPRAVALJAČA SISTEMA DG</vt:lpstr>
      <vt:lpstr>PARAMETRI</vt:lpstr>
      <vt:lpstr>Kvalitet vode – smanjenje gubitaka</vt:lpstr>
      <vt:lpstr>ODABIR  SREDSTVA ZA KONDICIONIRANJE</vt:lpstr>
      <vt:lpstr>Adekvatan proizvod za kondicioniranje</vt:lpstr>
      <vt:lpstr>ZNAČAJ FILTRACIJE Mulj – osnovni problem SDG</vt:lpstr>
      <vt:lpstr>ODABIR FILTERA</vt:lpstr>
      <vt:lpstr>Zamena za filter</vt:lpstr>
      <vt:lpstr>MERITI EFEKTE</vt:lpstr>
      <vt:lpstr>Kakav treba da bude filter</vt:lpstr>
      <vt:lpstr>KAKO POSTIĆI CILJ?</vt:lpstr>
      <vt:lpstr>OBEZBEĐENJE  POTROŠAČA</vt:lpstr>
      <vt:lpstr>PowerPoint Presentation</vt:lpstr>
      <vt:lpstr>Komplet rešenje za postizanje i održavanje kvaliteta vode</vt:lpstr>
      <vt:lpstr>Najveći sistemi DG u svetu Beijing DH Co. Primenjuju iste standarde i proizvode </vt:lpstr>
      <vt:lpstr> UlaanBaatar, Mongolia ” NAJHLADNIJI GLAVNI GRAD U SVETU ”</vt:lpstr>
      <vt:lpstr>PowerPoint Presentation</vt:lpstr>
      <vt:lpstr>Хвала на пажњи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2008-09-02T13:56:16Z</dcterms:created>
  <dcterms:modified xsi:type="dcterms:W3CDTF">2023-04-18T06:48:33Z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