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ink/ink1.xml" ContentType="application/inkml+xml"/>
  <Override PartName="/ppt/theme/theme6.xml" ContentType="application/vnd.openxmlformats-officedocument.theme+xml"/>
  <Override PartName="/ppt/theme/theme7.xml" ContentType="application/vnd.openxmlformats-officedocument.theme+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2" r:id="rId5"/>
    <p:sldMasterId id="2147483669" r:id="rId6"/>
    <p:sldMasterId id="2147483749" r:id="rId7"/>
    <p:sldMasterId id="2147483754" r:id="rId8"/>
  </p:sldMasterIdLst>
  <p:notesMasterIdLst>
    <p:notesMasterId r:id="rId25"/>
  </p:notesMasterIdLst>
  <p:handoutMasterIdLst>
    <p:handoutMasterId r:id="rId26"/>
  </p:handoutMasterIdLst>
  <p:sldIdLst>
    <p:sldId id="342" r:id="rId9"/>
    <p:sldId id="2190" r:id="rId10"/>
    <p:sldId id="2214" r:id="rId11"/>
    <p:sldId id="2209" r:id="rId12"/>
    <p:sldId id="847" r:id="rId13"/>
    <p:sldId id="2215" r:id="rId14"/>
    <p:sldId id="1979" r:id="rId15"/>
    <p:sldId id="2210" r:id="rId16"/>
    <p:sldId id="2233" r:id="rId17"/>
    <p:sldId id="2246" r:id="rId18"/>
    <p:sldId id="2236" r:id="rId19"/>
    <p:sldId id="2244" r:id="rId20"/>
    <p:sldId id="2251" r:id="rId21"/>
    <p:sldId id="2142532314" r:id="rId22"/>
    <p:sldId id="2250" r:id="rId23"/>
    <p:sldId id="845" r:id="rId24"/>
  </p:sldIdLst>
  <p:sldSz cx="12192000" cy="6858000"/>
  <p:notesSz cx="6805613" cy="9944100"/>
  <p:defaultTextStyle>
    <a:defPPr>
      <a:defRPr lang="en-US"/>
    </a:defPPr>
    <a:lvl1pPr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 initials="" lastIdx="4" clrIdx="0"/>
  <p:cmAuthor id="2" name="Anja Borup" initials="" lastIdx="43" clrIdx="1"/>
  <p:cmAuthor id="3" name="Jesper Sand Wilson" initials="JSW" lastIdx="9" clrIdx="2">
    <p:extLst>
      <p:ext uri="{19B8F6BF-5375-455C-9EA6-DF929625EA0E}">
        <p15:presenceInfo xmlns:p15="http://schemas.microsoft.com/office/powerpoint/2012/main" userId="S::JSW@kamstrup.com::48ecf382-e3f8-4b06-99d8-d12c06d020c5" providerId="AD"/>
      </p:ext>
    </p:extLst>
  </p:cmAuthor>
  <p:cmAuthor id="4" name="Brian Schmidt Ipsen" initials="BI" lastIdx="3" clrIdx="3">
    <p:extLst>
      <p:ext uri="{19B8F6BF-5375-455C-9EA6-DF929625EA0E}">
        <p15:presenceInfo xmlns:p15="http://schemas.microsoft.com/office/powerpoint/2012/main" userId="S::bsi@kamstrup.com::b6a50b1a-0139-4fa5-9767-a8e2db8f4717" providerId="AD"/>
      </p:ext>
    </p:extLst>
  </p:cmAuthor>
  <p:cmAuthor id="5" name="Lars Hovgaard Nielsen" initials="LN" lastIdx="5" clrIdx="4">
    <p:extLst>
      <p:ext uri="{19B8F6BF-5375-455C-9EA6-DF929625EA0E}">
        <p15:presenceInfo xmlns:p15="http://schemas.microsoft.com/office/powerpoint/2012/main" userId="S::lhn@kamstrup.com::31ef90c9-40a7-4097-ac3c-bab418b71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ACB1"/>
    <a:srgbClr val="009CDE"/>
    <a:srgbClr val="500778"/>
    <a:srgbClr val="00757D"/>
    <a:srgbClr val="E8E9E8"/>
    <a:srgbClr val="F2A900"/>
    <a:srgbClr val="A6A6A6"/>
    <a:srgbClr val="E4BBFB"/>
    <a:srgbClr val="0086BC"/>
    <a:srgbClr val="83A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99" autoAdjust="0"/>
    <p:restoredTop sz="76028" autoAdjust="0"/>
  </p:normalViewPr>
  <p:slideViewPr>
    <p:cSldViewPr snapToGrid="0">
      <p:cViewPr varScale="1">
        <p:scale>
          <a:sx n="65" d="100"/>
          <a:sy n="65" d="100"/>
        </p:scale>
        <p:origin x="1541" y="43"/>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DA21D-4A46-4346-9B15-4E6E162DD700}"/>
              </a:ext>
            </a:extLst>
          </p:cNvPr>
          <p:cNvSpPr>
            <a:spLocks noGrp="1"/>
          </p:cNvSpPr>
          <p:nvPr>
            <p:ph type="hdr" sz="quarter"/>
          </p:nvPr>
        </p:nvSpPr>
        <p:spPr>
          <a:xfrm>
            <a:off x="0" y="0"/>
            <a:ext cx="2949575" cy="496888"/>
          </a:xfrm>
          <a:prstGeom prst="rect">
            <a:avLst/>
          </a:prstGeom>
        </p:spPr>
        <p:txBody>
          <a:bodyPr vert="horz" lIns="91568" tIns="45784" rIns="91568" bIns="45784"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851660C-165B-4001-9FE2-F0D3D16E3CD6}"/>
              </a:ext>
            </a:extLst>
          </p:cNvPr>
          <p:cNvSpPr>
            <a:spLocks noGrp="1"/>
          </p:cNvSpPr>
          <p:nvPr>
            <p:ph type="dt" sz="quarter" idx="1"/>
          </p:nvPr>
        </p:nvSpPr>
        <p:spPr>
          <a:xfrm>
            <a:off x="3854450" y="0"/>
            <a:ext cx="2949575" cy="496888"/>
          </a:xfrm>
          <a:prstGeom prst="rect">
            <a:avLst/>
          </a:prstGeom>
        </p:spPr>
        <p:txBody>
          <a:bodyPr vert="horz" lIns="91568" tIns="45784" rIns="91568" bIns="45784" rtlCol="0"/>
          <a:lstStyle>
            <a:lvl1pPr algn="r" eaLnBrk="1" fontAlgn="auto" hangingPunct="1">
              <a:spcBef>
                <a:spcPts val="0"/>
              </a:spcBef>
              <a:spcAft>
                <a:spcPts val="0"/>
              </a:spcAft>
              <a:defRPr sz="1200">
                <a:latin typeface="+mn-lt"/>
              </a:defRPr>
            </a:lvl1pPr>
          </a:lstStyle>
          <a:p>
            <a:pPr>
              <a:defRPr/>
            </a:pPr>
            <a:fld id="{DBF9D5F9-1A19-4CBD-B504-AFDD1C67C980}" type="datetimeFigureOut">
              <a:rPr lang="en-GB"/>
              <a:pPr>
                <a:defRPr/>
              </a:pPr>
              <a:t>18/04/2023</a:t>
            </a:fld>
            <a:endParaRPr lang="en-GB"/>
          </a:p>
        </p:txBody>
      </p:sp>
      <p:sp>
        <p:nvSpPr>
          <p:cNvPr id="4" name="Footer Placeholder 3">
            <a:extLst>
              <a:ext uri="{FF2B5EF4-FFF2-40B4-BE49-F238E27FC236}">
                <a16:creationId xmlns:a16="http://schemas.microsoft.com/office/drawing/2014/main" id="{A6F01BB3-48E9-4038-BD19-5D7E9B13D77D}"/>
              </a:ext>
            </a:extLst>
          </p:cNvPr>
          <p:cNvSpPr>
            <a:spLocks noGrp="1"/>
          </p:cNvSpPr>
          <p:nvPr>
            <p:ph type="ftr" sz="quarter" idx="2"/>
          </p:nvPr>
        </p:nvSpPr>
        <p:spPr>
          <a:xfrm>
            <a:off x="0" y="9445625"/>
            <a:ext cx="2949575" cy="496888"/>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1F81FA7E-ACC9-4F02-8F6E-58E3DA355097}"/>
              </a:ext>
            </a:extLst>
          </p:cNvPr>
          <p:cNvSpPr>
            <a:spLocks noGrp="1"/>
          </p:cNvSpPr>
          <p:nvPr>
            <p:ph type="sldNum" sz="quarter" idx="3"/>
          </p:nvPr>
        </p:nvSpPr>
        <p:spPr>
          <a:xfrm>
            <a:off x="3854450" y="9445625"/>
            <a:ext cx="2949575" cy="496888"/>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defRPr>
            </a:lvl1pPr>
          </a:lstStyle>
          <a:p>
            <a:pPr>
              <a:defRPr/>
            </a:pPr>
            <a:fld id="{CCC4A3F5-53A6-4C7A-869A-CCE5D6B3DA98}" type="slidenum">
              <a:rPr/>
              <a:pPr>
                <a:defRPr/>
              </a:pPr>
              <a:t>‹nr.›</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09:58:59.242"/>
    </inkml:context>
    <inkml:brush xml:id="br0">
      <inkml:brushProperty name="width" value="0.05" units="cm"/>
      <inkml:brushProperty name="height" value="0.05" units="cm"/>
    </inkml:brush>
  </inkml:definitions>
  <inkml:trace contextRef="#ctx0" brushRef="#br0">19 1 3524 0 0,'0'0'864'0'0,"-19"1"-2940"0"0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03T13:30:26.645"/>
    </inkml:context>
    <inkml:brush xml:id="br0">
      <inkml:brushProperty name="width" value="0.05" units="cm"/>
      <inkml:brushProperty name="height" value="0.05" units="cm"/>
    </inkml:brush>
  </inkml:definitions>
  <inkml:trace contextRef="#ctx0" brushRef="#br0">1 1 836 0 0,'0'0'0'0'0,"0"0"-836"0"0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EB48A8-9462-48E0-B917-F9C880B41DD0}"/>
              </a:ext>
            </a:extLst>
          </p:cNvPr>
          <p:cNvSpPr>
            <a:spLocks noGrp="1"/>
          </p:cNvSpPr>
          <p:nvPr>
            <p:ph type="hdr" sz="quarter"/>
          </p:nvPr>
        </p:nvSpPr>
        <p:spPr>
          <a:xfrm>
            <a:off x="0" y="0"/>
            <a:ext cx="2949575" cy="496888"/>
          </a:xfrm>
          <a:prstGeom prst="rect">
            <a:avLst/>
          </a:prstGeom>
        </p:spPr>
        <p:txBody>
          <a:bodyPr vert="horz" lIns="91568" tIns="45784" rIns="91568" bIns="45784"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0A970A7-21CD-49E4-A70E-4FA6D4B78623}"/>
              </a:ext>
            </a:extLst>
          </p:cNvPr>
          <p:cNvSpPr>
            <a:spLocks noGrp="1"/>
          </p:cNvSpPr>
          <p:nvPr>
            <p:ph type="dt" idx="1"/>
          </p:nvPr>
        </p:nvSpPr>
        <p:spPr>
          <a:xfrm>
            <a:off x="3854450" y="0"/>
            <a:ext cx="2949575" cy="496888"/>
          </a:xfrm>
          <a:prstGeom prst="rect">
            <a:avLst/>
          </a:prstGeom>
        </p:spPr>
        <p:txBody>
          <a:bodyPr vert="horz" lIns="91568" tIns="45784" rIns="91568" bIns="45784" rtlCol="0"/>
          <a:lstStyle>
            <a:lvl1pPr algn="r" eaLnBrk="1" fontAlgn="auto" hangingPunct="1">
              <a:spcBef>
                <a:spcPts val="0"/>
              </a:spcBef>
              <a:spcAft>
                <a:spcPts val="0"/>
              </a:spcAft>
              <a:defRPr sz="1200">
                <a:latin typeface="+mn-lt"/>
              </a:defRPr>
            </a:lvl1pPr>
          </a:lstStyle>
          <a:p>
            <a:pPr>
              <a:defRPr/>
            </a:pPr>
            <a:fld id="{6DDE5B68-781F-45AB-B73A-8F9BA7F8B7A9}" type="datetimeFigureOut">
              <a:rPr lang="en-GB"/>
              <a:pPr>
                <a:defRPr/>
              </a:pPr>
              <a:t>18/04/2023</a:t>
            </a:fld>
            <a:endParaRPr lang="en-GB"/>
          </a:p>
        </p:txBody>
      </p:sp>
      <p:sp>
        <p:nvSpPr>
          <p:cNvPr id="4" name="Slide Image Placeholder 3">
            <a:extLst>
              <a:ext uri="{FF2B5EF4-FFF2-40B4-BE49-F238E27FC236}">
                <a16:creationId xmlns:a16="http://schemas.microsoft.com/office/drawing/2014/main" id="{748DBF68-8F0C-4767-A014-6B45F31E6CC8}"/>
              </a:ext>
            </a:extLst>
          </p:cNvPr>
          <p:cNvSpPr>
            <a:spLocks noGrp="1" noRot="1" noChangeAspect="1"/>
          </p:cNvSpPr>
          <p:nvPr>
            <p:ph type="sldImg" idx="2"/>
          </p:nvPr>
        </p:nvSpPr>
        <p:spPr>
          <a:xfrm>
            <a:off x="90488" y="746125"/>
            <a:ext cx="6624637" cy="3727450"/>
          </a:xfrm>
          <a:prstGeom prst="rect">
            <a:avLst/>
          </a:prstGeom>
          <a:noFill/>
          <a:ln w="12700">
            <a:solidFill>
              <a:prstClr val="black"/>
            </a:solidFill>
          </a:ln>
        </p:spPr>
        <p:txBody>
          <a:bodyPr vert="horz" lIns="91568" tIns="45784" rIns="91568" bIns="45784" rtlCol="0" anchor="ctr"/>
          <a:lstStyle/>
          <a:p>
            <a:pPr lvl="0"/>
            <a:endParaRPr lang="en-GB" noProof="0"/>
          </a:p>
        </p:txBody>
      </p:sp>
      <p:sp>
        <p:nvSpPr>
          <p:cNvPr id="5" name="Notes Placeholder 4">
            <a:extLst>
              <a:ext uri="{FF2B5EF4-FFF2-40B4-BE49-F238E27FC236}">
                <a16:creationId xmlns:a16="http://schemas.microsoft.com/office/drawing/2014/main" id="{F7DCE78E-793F-4AE4-AF3E-3DA4F4CAA6BA}"/>
              </a:ext>
            </a:extLst>
          </p:cNvPr>
          <p:cNvSpPr>
            <a:spLocks noGrp="1"/>
          </p:cNvSpPr>
          <p:nvPr>
            <p:ph type="body" sz="quarter" idx="3"/>
          </p:nvPr>
        </p:nvSpPr>
        <p:spPr>
          <a:xfrm>
            <a:off x="681038" y="4722813"/>
            <a:ext cx="5443537" cy="4475162"/>
          </a:xfrm>
          <a:prstGeom prst="rect">
            <a:avLst/>
          </a:prstGeom>
        </p:spPr>
        <p:txBody>
          <a:bodyPr vert="horz" lIns="91568" tIns="45784" rIns="91568" bIns="45784"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a:extLst>
              <a:ext uri="{FF2B5EF4-FFF2-40B4-BE49-F238E27FC236}">
                <a16:creationId xmlns:a16="http://schemas.microsoft.com/office/drawing/2014/main" id="{4ADC20E0-A6DE-4CF0-84A5-7E484EC4A5E8}"/>
              </a:ext>
            </a:extLst>
          </p:cNvPr>
          <p:cNvSpPr>
            <a:spLocks noGrp="1"/>
          </p:cNvSpPr>
          <p:nvPr>
            <p:ph type="ftr" sz="quarter" idx="4"/>
          </p:nvPr>
        </p:nvSpPr>
        <p:spPr>
          <a:xfrm>
            <a:off x="0" y="9445625"/>
            <a:ext cx="2949575" cy="496888"/>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20CDB204-4E07-45E1-AD6E-3FAFCBCAD2A2}"/>
              </a:ext>
            </a:extLst>
          </p:cNvPr>
          <p:cNvSpPr>
            <a:spLocks noGrp="1"/>
          </p:cNvSpPr>
          <p:nvPr>
            <p:ph type="sldNum" sz="quarter" idx="5"/>
          </p:nvPr>
        </p:nvSpPr>
        <p:spPr>
          <a:xfrm>
            <a:off x="3854450" y="9445625"/>
            <a:ext cx="2949575" cy="496888"/>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defRPr>
            </a:lvl1pPr>
          </a:lstStyle>
          <a:p>
            <a:pPr>
              <a:defRPr/>
            </a:pPr>
            <a:fld id="{B18A4C1F-AAB7-484B-8A64-CAB3A86DCC51}" type="slidenum">
              <a:rPr/>
              <a:pPr>
                <a:defRPr/>
              </a:pPr>
              <a:t>‹nr.›</a:t>
            </a:fld>
            <a:endParaRPr lang="en-GB"/>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noProof="0" dirty="0"/>
              <a:t>First of all </a:t>
            </a:r>
            <a:r>
              <a:rPr lang="da-DK" noProof="0" dirty="0" err="1"/>
              <a:t>thank</a:t>
            </a:r>
            <a:r>
              <a:rPr lang="da-DK" noProof="0" dirty="0"/>
              <a:t> </a:t>
            </a:r>
            <a:r>
              <a:rPr lang="da-DK" noProof="0" dirty="0" err="1"/>
              <a:t>you</a:t>
            </a:r>
            <a:r>
              <a:rPr lang="da-DK" noProof="0" dirty="0"/>
              <a:t> </a:t>
            </a:r>
            <a:r>
              <a:rPr lang="da-DK" noProof="0" dirty="0" err="1"/>
              <a:t>very</a:t>
            </a:r>
            <a:r>
              <a:rPr lang="da-DK" noProof="0" dirty="0"/>
              <a:t> </a:t>
            </a:r>
            <a:r>
              <a:rPr lang="da-DK" noProof="0" dirty="0" err="1"/>
              <a:t>much</a:t>
            </a:r>
            <a:r>
              <a:rPr lang="da-DK" noProof="0" dirty="0"/>
              <a:t> for the </a:t>
            </a:r>
            <a:r>
              <a:rPr lang="da-DK" noProof="0" dirty="0" err="1"/>
              <a:t>opportunity</a:t>
            </a:r>
            <a:r>
              <a:rPr lang="da-DK" noProof="0" dirty="0"/>
              <a:t> to present </a:t>
            </a:r>
            <a:r>
              <a:rPr lang="da-DK" noProof="0" dirty="0" err="1"/>
              <a:t>some</a:t>
            </a:r>
            <a:r>
              <a:rPr lang="da-DK" noProof="0" dirty="0"/>
              <a:t> of </a:t>
            </a:r>
            <a:r>
              <a:rPr lang="da-DK" noProof="0" dirty="0" err="1"/>
              <a:t>our</a:t>
            </a:r>
            <a:r>
              <a:rPr lang="da-DK" noProof="0" dirty="0"/>
              <a:t> solutions </a:t>
            </a:r>
            <a:r>
              <a:rPr lang="da-DK" noProof="0" dirty="0" err="1"/>
              <a:t>during</a:t>
            </a:r>
            <a:r>
              <a:rPr lang="da-DK" noProof="0" dirty="0"/>
              <a:t> </a:t>
            </a:r>
            <a:r>
              <a:rPr lang="da-DK" noProof="0" dirty="0" err="1"/>
              <a:t>these</a:t>
            </a:r>
            <a:r>
              <a:rPr lang="da-DK" noProof="0" dirty="0"/>
              <a:t> delegation </a:t>
            </a:r>
            <a:r>
              <a:rPr lang="da-DK" noProof="0" dirty="0" err="1"/>
              <a:t>days</a:t>
            </a:r>
            <a:r>
              <a:rPr lang="da-DK" noProof="0" dirty="0"/>
              <a:t>. </a:t>
            </a:r>
          </a:p>
          <a:p>
            <a:pPr marL="0" indent="0">
              <a:buFont typeface="Arial" panose="020B0604020202020204" pitchFamily="34" charset="0"/>
              <a:buNone/>
            </a:pPr>
            <a:r>
              <a:rPr lang="da-DK" noProof="0" dirty="0"/>
              <a:t>My </a:t>
            </a:r>
            <a:r>
              <a:rPr lang="da-DK" noProof="0" dirty="0" err="1"/>
              <a:t>name</a:t>
            </a:r>
            <a:r>
              <a:rPr lang="da-DK" noProof="0" dirty="0"/>
              <a:t> is Thomas Tryk and I </a:t>
            </a:r>
            <a:r>
              <a:rPr lang="da-DK" noProof="0" dirty="0" err="1"/>
              <a:t>work</a:t>
            </a:r>
            <a:r>
              <a:rPr lang="da-DK" noProof="0" dirty="0"/>
              <a:t> as a </a:t>
            </a:r>
            <a:r>
              <a:rPr lang="da-DK" noProof="0" dirty="0" err="1"/>
              <a:t>Key</a:t>
            </a:r>
            <a:r>
              <a:rPr lang="da-DK" noProof="0" dirty="0"/>
              <a:t> Account Manager for Kamstrup, </a:t>
            </a:r>
            <a:r>
              <a:rPr lang="da-DK" noProof="0" dirty="0" err="1"/>
              <a:t>focussing</a:t>
            </a:r>
            <a:r>
              <a:rPr lang="da-DK" noProof="0" dirty="0"/>
              <a:t> on </a:t>
            </a:r>
            <a:r>
              <a:rPr lang="da-DK" noProof="0" dirty="0" err="1"/>
              <a:t>our</a:t>
            </a:r>
            <a:r>
              <a:rPr lang="da-DK" noProof="0" dirty="0"/>
              <a:t> </a:t>
            </a:r>
            <a:r>
              <a:rPr lang="da-DK" noProof="0" dirty="0" err="1"/>
              <a:t>distributor</a:t>
            </a:r>
            <a:r>
              <a:rPr lang="da-DK" noProof="0" dirty="0"/>
              <a:t> sales. </a:t>
            </a:r>
          </a:p>
          <a:p>
            <a:pPr marL="0" indent="0">
              <a:buFont typeface="Arial" panose="020B0604020202020204" pitchFamily="34" charset="0"/>
              <a:buNone/>
            </a:pPr>
            <a:r>
              <a:rPr lang="da-DK" noProof="0" dirty="0" err="1"/>
              <a:t>We</a:t>
            </a:r>
            <a:r>
              <a:rPr lang="da-DK" noProof="0" dirty="0"/>
              <a:t> in Kamstrup have more </a:t>
            </a:r>
            <a:r>
              <a:rPr lang="da-DK" noProof="0" dirty="0" err="1"/>
              <a:t>than</a:t>
            </a:r>
            <a:r>
              <a:rPr lang="da-DK" noProof="0" dirty="0"/>
              <a:t> 75 </a:t>
            </a:r>
            <a:r>
              <a:rPr lang="da-DK" noProof="0" dirty="0" err="1"/>
              <a:t>years</a:t>
            </a:r>
            <a:r>
              <a:rPr lang="da-DK" noProof="0" dirty="0"/>
              <a:t> of </a:t>
            </a:r>
            <a:r>
              <a:rPr lang="da-DK" noProof="0" dirty="0" err="1"/>
              <a:t>experience</a:t>
            </a:r>
            <a:r>
              <a:rPr lang="da-DK" noProof="0" dirty="0"/>
              <a:t> </a:t>
            </a:r>
            <a:r>
              <a:rPr lang="da-DK" noProof="0" dirty="0" err="1"/>
              <a:t>within</a:t>
            </a:r>
            <a:r>
              <a:rPr lang="da-DK" noProof="0" dirty="0"/>
              <a:t> the </a:t>
            </a:r>
            <a:r>
              <a:rPr lang="da-DK" noProof="0" dirty="0" err="1"/>
              <a:t>metering</a:t>
            </a:r>
            <a:r>
              <a:rPr lang="da-DK" noProof="0" dirty="0"/>
              <a:t> business. </a:t>
            </a:r>
            <a:r>
              <a:rPr lang="da-DK" noProof="0" dirty="0" err="1"/>
              <a:t>We</a:t>
            </a:r>
            <a:r>
              <a:rPr lang="da-DK" noProof="0" dirty="0"/>
              <a:t> </a:t>
            </a:r>
            <a:r>
              <a:rPr lang="da-DK" noProof="0" dirty="0" err="1"/>
              <a:t>constantly</a:t>
            </a:r>
            <a:r>
              <a:rPr lang="da-DK" noProof="0" dirty="0"/>
              <a:t> </a:t>
            </a:r>
            <a:r>
              <a:rPr lang="da-DK" noProof="0" dirty="0" err="1"/>
              <a:t>strive</a:t>
            </a:r>
            <a:r>
              <a:rPr lang="da-DK" noProof="0" dirty="0"/>
              <a:t> to deliver </a:t>
            </a:r>
            <a:r>
              <a:rPr lang="da-DK" noProof="0" dirty="0" err="1"/>
              <a:t>ambisious</a:t>
            </a:r>
            <a:r>
              <a:rPr lang="da-DK" noProof="0" dirty="0"/>
              <a:t> and innovative solutions to the </a:t>
            </a:r>
            <a:r>
              <a:rPr lang="da-DK" noProof="0" dirty="0" err="1"/>
              <a:t>market</a:t>
            </a:r>
            <a:r>
              <a:rPr lang="da-DK" noProof="0" dirty="0"/>
              <a:t>. In </a:t>
            </a:r>
            <a:r>
              <a:rPr lang="da-DK" noProof="0" dirty="0" err="1"/>
              <a:t>order</a:t>
            </a:r>
            <a:r>
              <a:rPr lang="da-DK" noProof="0" dirty="0"/>
              <a:t> to </a:t>
            </a:r>
            <a:r>
              <a:rPr lang="da-DK" noProof="0" dirty="0" err="1"/>
              <a:t>gain</a:t>
            </a:r>
            <a:r>
              <a:rPr lang="da-DK" noProof="0" dirty="0"/>
              <a:t> the </a:t>
            </a:r>
            <a:r>
              <a:rPr lang="da-DK" noProof="0" dirty="0" err="1"/>
              <a:t>best</a:t>
            </a:r>
            <a:r>
              <a:rPr lang="da-DK" noProof="0" dirty="0"/>
              <a:t> </a:t>
            </a:r>
            <a:r>
              <a:rPr lang="da-DK" noProof="0" dirty="0" err="1"/>
              <a:t>possible</a:t>
            </a:r>
            <a:r>
              <a:rPr lang="da-DK" noProof="0" dirty="0"/>
              <a:t> </a:t>
            </a:r>
            <a:r>
              <a:rPr lang="da-DK" noProof="0" dirty="0" err="1"/>
              <a:t>insights</a:t>
            </a:r>
            <a:r>
              <a:rPr lang="da-DK" noProof="0" dirty="0"/>
              <a:t> in </a:t>
            </a:r>
            <a:r>
              <a:rPr lang="da-DK" noProof="0" dirty="0" err="1"/>
              <a:t>different</a:t>
            </a:r>
            <a:r>
              <a:rPr lang="da-DK" noProof="0" dirty="0"/>
              <a:t> </a:t>
            </a:r>
            <a:r>
              <a:rPr lang="da-DK" noProof="0" dirty="0" err="1"/>
              <a:t>markets</a:t>
            </a:r>
            <a:r>
              <a:rPr lang="da-DK" noProof="0" dirty="0"/>
              <a:t>, </a:t>
            </a:r>
            <a:r>
              <a:rPr lang="da-DK" noProof="0" dirty="0" err="1"/>
              <a:t>we</a:t>
            </a:r>
            <a:r>
              <a:rPr lang="da-DK" noProof="0" dirty="0"/>
              <a:t> </a:t>
            </a:r>
            <a:r>
              <a:rPr lang="da-DK" noProof="0" dirty="0" err="1"/>
              <a:t>sometimes</a:t>
            </a:r>
            <a:r>
              <a:rPr lang="da-DK" noProof="0" dirty="0"/>
              <a:t> </a:t>
            </a:r>
            <a:r>
              <a:rPr lang="da-DK" noProof="0" dirty="0" err="1"/>
              <a:t>need</a:t>
            </a:r>
            <a:r>
              <a:rPr lang="da-DK" noProof="0" dirty="0"/>
              <a:t> </a:t>
            </a:r>
            <a:r>
              <a:rPr lang="da-DK" noProof="0" dirty="0" err="1"/>
              <a:t>local</a:t>
            </a:r>
            <a:r>
              <a:rPr lang="da-DK" noProof="0" dirty="0"/>
              <a:t> </a:t>
            </a:r>
            <a:r>
              <a:rPr lang="da-DK" noProof="0" dirty="0" err="1"/>
              <a:t>knowledge</a:t>
            </a:r>
            <a:r>
              <a:rPr lang="da-DK" noProof="0" dirty="0"/>
              <a:t>. For this reason we have teamed up with Termonet. </a:t>
            </a:r>
          </a:p>
          <a:p>
            <a:pPr marL="0" indent="0">
              <a:buFont typeface="Arial" panose="020B0604020202020204" pitchFamily="34" charset="0"/>
              <a:buNone/>
            </a:pPr>
            <a:endParaRPr lang="da-DK" noProof="0" dirty="0"/>
          </a:p>
          <a:p>
            <a:pPr marL="0" indent="0">
              <a:buFont typeface="Arial" panose="020B0604020202020204" pitchFamily="34" charset="0"/>
              <a:buNone/>
            </a:pPr>
            <a:endParaRPr lang="da-DK" noProof="0" dirty="0"/>
          </a:p>
        </p:txBody>
      </p:sp>
      <p:sp>
        <p:nvSpPr>
          <p:cNvPr id="4" name="Slide Number Placeholder 3"/>
          <p:cNvSpPr>
            <a:spLocks noGrp="1"/>
          </p:cNvSpPr>
          <p:nvPr>
            <p:ph type="sldNum" sz="quarter" idx="5"/>
          </p:nvPr>
        </p:nvSpPr>
        <p:spPr/>
        <p:txBody>
          <a:bodyPr/>
          <a:lstStyle/>
          <a:p>
            <a:fld id="{EC99562C-D43E-41DE-B858-1A50FB471EF6}" type="slidenum">
              <a:rPr lang="da-DK" smtClean="0"/>
              <a:t>2</a:t>
            </a:fld>
            <a:endParaRPr lang="da-DK"/>
          </a:p>
        </p:txBody>
      </p:sp>
    </p:spTree>
    <p:extLst>
      <p:ext uri="{BB962C8B-B14F-4D97-AF65-F5344CB8AC3E}">
        <p14:creationId xmlns:p14="http://schemas.microsoft.com/office/powerpoint/2010/main" val="2717620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0" i="0" dirty="0">
                <a:solidFill>
                  <a:srgbClr val="56565A"/>
                </a:solidFill>
                <a:effectLst/>
                <a:latin typeface="Calibri W02 Light"/>
              </a:rPr>
              <a:t>Unwanted low forward temperatures may be caused by a network section with pipes that are not performing sufficiently due to e.g. damaged insulation. Identifying and repairing or replacing such a section reduces unnecessary heat loss.</a:t>
            </a:r>
            <a:endParaRPr lang="da-DK" dirty="0"/>
          </a:p>
        </p:txBody>
      </p:sp>
      <p:sp>
        <p:nvSpPr>
          <p:cNvPr id="4" name="Slide Number Placeholder 3"/>
          <p:cNvSpPr>
            <a:spLocks noGrp="1"/>
          </p:cNvSpPr>
          <p:nvPr>
            <p:ph type="sldNum" sz="quarter" idx="5"/>
          </p:nvPr>
        </p:nvSpPr>
        <p:spPr/>
        <p:txBody>
          <a:bodyPr/>
          <a:lstStyle/>
          <a:p>
            <a:fld id="{8E4193C2-13BD-8144-A752-BE5B15E8057F}" type="slidenum">
              <a:rPr lang="en-GB" smtClean="0"/>
              <a:pPr/>
              <a:t>11</a:t>
            </a:fld>
            <a:endParaRPr lang="en-GB"/>
          </a:p>
        </p:txBody>
      </p:sp>
    </p:spTree>
    <p:extLst>
      <p:ext uri="{BB962C8B-B14F-4D97-AF65-F5344CB8AC3E}">
        <p14:creationId xmlns:p14="http://schemas.microsoft.com/office/powerpoint/2010/main" val="327203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algn="l"/>
            <a:r>
              <a:rPr lang="en-US" b="0" i="0" dirty="0">
                <a:solidFill>
                  <a:srgbClr val="56565A"/>
                </a:solidFill>
                <a:effectLst/>
                <a:latin typeface="Calibri W02 Light"/>
              </a:rPr>
              <a:t>A distribution network is being developed over many years with constant changes in heat consumption everywhere in the network and new households being added.</a:t>
            </a:r>
          </a:p>
          <a:p>
            <a:pPr algn="l"/>
            <a:endParaRPr lang="en-US" b="0" i="0" dirty="0">
              <a:solidFill>
                <a:srgbClr val="56565A"/>
              </a:solidFill>
              <a:effectLst/>
              <a:latin typeface="Calibri W02 Light"/>
            </a:endParaRPr>
          </a:p>
          <a:p>
            <a:pPr algn="l"/>
            <a:r>
              <a:rPr lang="en-US" b="0" i="0" dirty="0">
                <a:solidFill>
                  <a:srgbClr val="56565A"/>
                </a:solidFill>
                <a:effectLst/>
                <a:latin typeface="Calibri W02 Light"/>
              </a:rPr>
              <a:t>This may cause low pressure in different parts of the distribution network so that the utility can’t ensure sufficient heat to all of the households in the network.</a:t>
            </a:r>
          </a:p>
          <a:p>
            <a:pPr algn="l"/>
            <a:endParaRPr lang="en-US" b="0" i="0" dirty="0">
              <a:solidFill>
                <a:srgbClr val="56565A"/>
              </a:solidFill>
              <a:effectLst/>
              <a:latin typeface="Calibri W02 Light"/>
            </a:endParaRPr>
          </a:p>
          <a:p>
            <a:pPr algn="l"/>
            <a:r>
              <a:rPr lang="en-US" b="0" i="0" dirty="0">
                <a:solidFill>
                  <a:srgbClr val="56565A"/>
                </a:solidFill>
                <a:effectLst/>
                <a:latin typeface="Calibri W02 Light"/>
              </a:rPr>
              <a:t>With Heat Intelligence, you can search for households with too little differential pressure and you can search for pipe sections in the network with too low pressure or too much pressure loss.</a:t>
            </a:r>
          </a:p>
          <a:p>
            <a:pPr algn="l"/>
            <a:endParaRPr lang="en-US" b="0" i="0" dirty="0">
              <a:solidFill>
                <a:srgbClr val="56565A"/>
              </a:solidFill>
              <a:effectLst/>
              <a:latin typeface="Calibri W02 Light"/>
            </a:endParaRPr>
          </a:p>
          <a:p>
            <a:pPr algn="l"/>
            <a:r>
              <a:rPr lang="en-US" b="0" i="0" dirty="0">
                <a:solidFill>
                  <a:srgbClr val="56565A"/>
                </a:solidFill>
                <a:effectLst/>
                <a:latin typeface="Calibri W02 Light"/>
              </a:rPr>
              <a:t>Identifying and repairing such bottlenecks in the distribution network will help you deliver sufficient heat at a lower forward temperature, thereby saving energy</a:t>
            </a:r>
          </a:p>
          <a:p>
            <a:endParaRPr lang="en-GB" dirty="0"/>
          </a:p>
        </p:txBody>
      </p:sp>
      <p:sp>
        <p:nvSpPr>
          <p:cNvPr id="4" name="Slide Number Placeholder 3"/>
          <p:cNvSpPr>
            <a:spLocks noGrp="1"/>
          </p:cNvSpPr>
          <p:nvPr>
            <p:ph type="sldNum" sz="quarter" idx="5"/>
          </p:nvPr>
        </p:nvSpPr>
        <p:spPr/>
        <p:txBody>
          <a:bodyPr/>
          <a:lstStyle/>
          <a:p>
            <a:fld id="{8E4193C2-13BD-8144-A752-BE5B15E8057F}" type="slidenum">
              <a:rPr lang="en-GB" smtClean="0"/>
              <a:pPr/>
              <a:t>12</a:t>
            </a:fld>
            <a:endParaRPr lang="en-GB"/>
          </a:p>
        </p:txBody>
      </p:sp>
    </p:spTree>
    <p:extLst>
      <p:ext uri="{BB962C8B-B14F-4D97-AF65-F5344CB8AC3E}">
        <p14:creationId xmlns:p14="http://schemas.microsoft.com/office/powerpoint/2010/main" val="719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7CA201DB-BE1D-4EBB-B7A8-C92AA6E741FB}"/>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43437B23-21B2-4D0F-825D-A0A6D1182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en-US" dirty="0"/>
          </a:p>
        </p:txBody>
      </p:sp>
      <p:sp>
        <p:nvSpPr>
          <p:cNvPr id="4" name="Slide Number Placeholder 3">
            <a:extLst>
              <a:ext uri="{FF2B5EF4-FFF2-40B4-BE49-F238E27FC236}">
                <a16:creationId xmlns:a16="http://schemas.microsoft.com/office/drawing/2014/main" id="{85775147-F4AF-4D8F-A4D5-44CF5557B832}"/>
              </a:ext>
            </a:extLst>
          </p:cNvPr>
          <p:cNvSpPr>
            <a:spLocks noGrp="1"/>
          </p:cNvSpPr>
          <p:nvPr>
            <p:ph type="sldNum" sz="quarter" idx="5"/>
          </p:nvPr>
        </p:nvSpPr>
        <p:spPr/>
        <p:txBody>
          <a:bodyPr/>
          <a:lstStyle/>
          <a:p>
            <a:pPr fontAlgn="auto">
              <a:spcBef>
                <a:spcPts val="0"/>
              </a:spcBef>
              <a:spcAft>
                <a:spcPts val="0"/>
              </a:spcAft>
              <a:defRPr/>
            </a:pPr>
            <a:fld id="{C465F050-3C9B-450D-A2B4-9AF3CFC28773}" type="slidenum">
              <a:rPr lang="da-DK" smtClean="0">
                <a:solidFill>
                  <a:prstClr val="black"/>
                </a:solidFill>
                <a:latin typeface="Calibri"/>
                <a:cs typeface="+mn-cs"/>
              </a:rPr>
              <a:pPr fontAlgn="auto">
                <a:spcBef>
                  <a:spcPts val="0"/>
                </a:spcBef>
                <a:spcAft>
                  <a:spcPts val="0"/>
                </a:spcAft>
                <a:defRPr/>
              </a:pPr>
              <a:t>13</a:t>
            </a:fld>
            <a:endParaRPr lang="da-DK">
              <a:solidFill>
                <a:prstClr val="black"/>
              </a:solidFill>
              <a:latin typeface="Calibri"/>
              <a:cs typeface="+mn-cs"/>
            </a:endParaRPr>
          </a:p>
        </p:txBody>
      </p:sp>
    </p:spTree>
    <p:extLst>
      <p:ext uri="{BB962C8B-B14F-4D97-AF65-F5344CB8AC3E}">
        <p14:creationId xmlns:p14="http://schemas.microsoft.com/office/powerpoint/2010/main" val="112439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b="0" i="0" dirty="0">
                <a:solidFill>
                  <a:srgbClr val="56565A"/>
                </a:solidFill>
                <a:effectLst/>
                <a:latin typeface="Calibri W02 Light"/>
              </a:rPr>
              <a:t>Kasper and his team </a:t>
            </a:r>
            <a:r>
              <a:rPr lang="en-US" b="0" i="0" dirty="0" err="1">
                <a:solidFill>
                  <a:srgbClr val="56565A"/>
                </a:solidFill>
                <a:effectLst/>
                <a:latin typeface="Calibri W02 Light"/>
              </a:rPr>
              <a:t>focussed</a:t>
            </a:r>
            <a:r>
              <a:rPr lang="en-US" b="0" i="0" dirty="0">
                <a:solidFill>
                  <a:srgbClr val="56565A"/>
                </a:solidFill>
                <a:effectLst/>
                <a:latin typeface="Calibri W02 Light"/>
              </a:rPr>
              <a:t> on bypasses, a common source of heat loss and increased return </a:t>
            </a:r>
            <a:r>
              <a:rPr lang="en-US" b="0" i="0" dirty="0" err="1">
                <a:solidFill>
                  <a:srgbClr val="56565A"/>
                </a:solidFill>
                <a:effectLst/>
                <a:latin typeface="Calibri W02 Light"/>
              </a:rPr>
              <a:t>temperatur</a:t>
            </a:r>
            <a:r>
              <a:rPr lang="en-US" b="0" i="0" dirty="0">
                <a:solidFill>
                  <a:srgbClr val="56565A"/>
                </a:solidFill>
                <a:effectLst/>
                <a:latin typeface="Calibri W02 Light"/>
              </a:rPr>
              <a:t>. They suspected that most of the bypasses in the distribution network were unnecessary and identified locations where the forward temperature was higher than it should be.</a:t>
            </a:r>
          </a:p>
          <a:p>
            <a:pPr algn="l"/>
            <a:r>
              <a:rPr lang="en-US" b="0" i="0" dirty="0">
                <a:solidFill>
                  <a:srgbClr val="56565A"/>
                </a:solidFill>
                <a:effectLst/>
                <a:latin typeface="Calibri W02 Light"/>
              </a:rPr>
              <a:t>“The tool was able to identify the bypass locations where the forward temperature was higher than it should be according to the calculation model,” says Kasper.</a:t>
            </a:r>
          </a:p>
          <a:p>
            <a:pPr algn="l"/>
            <a:r>
              <a:rPr lang="en-US" b="0" i="0" dirty="0">
                <a:solidFill>
                  <a:srgbClr val="56565A"/>
                </a:solidFill>
                <a:effectLst/>
                <a:latin typeface="Calibri W02 Light"/>
              </a:rPr>
              <a:t>Temperature deviations are often caused by a bypass near the meter. Here the utility could test the need of each bypass by turning it off — meaning that the number would go from roughly 200 to 16. As a result, this would lower the return temperature by up to 1.5 °C, in some areas, while also reducing the forward temperature.</a:t>
            </a:r>
          </a:p>
          <a:p>
            <a:pPr algn="l"/>
            <a:endParaRPr lang="en-US" b="0" i="0" dirty="0">
              <a:solidFill>
                <a:srgbClr val="56565A"/>
              </a:solidFill>
              <a:effectLst/>
              <a:latin typeface="Calibri W02 Light"/>
            </a:endParaRPr>
          </a:p>
          <a:p>
            <a:pPr algn="l"/>
            <a:r>
              <a:rPr lang="en-US" b="0" i="0" dirty="0">
                <a:solidFill>
                  <a:srgbClr val="56565A"/>
                </a:solidFill>
                <a:effectLst/>
                <a:latin typeface="Calibri W02 Light"/>
              </a:rPr>
              <a:t>Heat Intelligence also helped </a:t>
            </a:r>
            <a:r>
              <a:rPr lang="en-US" b="0" i="0" dirty="0" err="1">
                <a:solidFill>
                  <a:srgbClr val="56565A"/>
                </a:solidFill>
                <a:effectLst/>
                <a:latin typeface="Calibri W02 Light"/>
              </a:rPr>
              <a:t>Aars</a:t>
            </a:r>
            <a:r>
              <a:rPr lang="en-US" b="0" i="0" dirty="0">
                <a:solidFill>
                  <a:srgbClr val="56565A"/>
                </a:solidFill>
                <a:effectLst/>
                <a:latin typeface="Calibri W02 Light"/>
              </a:rPr>
              <a:t> identify an area in the network that was performing poorly. Temperature deviations in the area showed that temperature delivered to the customers was significantly lower than expected.</a:t>
            </a:r>
          </a:p>
          <a:p>
            <a:pPr algn="l"/>
            <a:r>
              <a:rPr lang="en-US" b="0" i="0" dirty="0">
                <a:solidFill>
                  <a:srgbClr val="56565A"/>
                </a:solidFill>
                <a:effectLst/>
                <a:latin typeface="Calibri W02 Light"/>
              </a:rPr>
              <a:t>This was caused by the old service pipes’ wet insulation, caused by diffusion of water vapor over the years. With Heat Intelligence, Kasper Neve could identify the day in which each pipe was replaced. A comparison of forward temperatures before and after the renovation showed an increase of up to 10 °C and a reduction of the annual heat loss of 7.8</a:t>
            </a:r>
          </a:p>
          <a:p>
            <a:pPr algn="l"/>
            <a:endParaRPr lang="en-US" b="0" i="0" dirty="0">
              <a:solidFill>
                <a:srgbClr val="56565A"/>
              </a:solidFill>
              <a:effectLst/>
              <a:latin typeface="Calibri W02 Light"/>
            </a:endParaRPr>
          </a:p>
          <a:p>
            <a:pPr algn="l"/>
            <a:r>
              <a:rPr lang="en-US" b="0" i="0" dirty="0" err="1">
                <a:solidFill>
                  <a:srgbClr val="56565A"/>
                </a:solidFill>
                <a:effectLst/>
                <a:latin typeface="Calibri W02 Light"/>
              </a:rPr>
              <a:t>Aars</a:t>
            </a:r>
            <a:r>
              <a:rPr lang="en-US" b="0" i="0" dirty="0">
                <a:solidFill>
                  <a:srgbClr val="56565A"/>
                </a:solidFill>
                <a:effectLst/>
                <a:latin typeface="Calibri W02 Light"/>
              </a:rPr>
              <a:t> also assessed whether to invest in replacing the service pipes in certain areas earlier than planned. One address specifically showed a heat loss of over 10 °C from the street into the house. So, by replacing the service pipe the utility would deliver 10 °C more to the customer without producing more heat.</a:t>
            </a:r>
          </a:p>
          <a:p>
            <a:pPr algn="l"/>
            <a:r>
              <a:rPr lang="en-US" b="0" i="0" dirty="0">
                <a:solidFill>
                  <a:srgbClr val="56565A"/>
                </a:solidFill>
                <a:effectLst/>
                <a:latin typeface="Calibri W02 Light"/>
              </a:rPr>
              <a:t>When the pipe was examined, it turned out that the massive heat loss was due to wet insulation caused by years of diffusion of water from inside the pipe. The coupler, joint and outer casing were all in perfect condition, and there was no water outside the pipe.</a:t>
            </a:r>
          </a:p>
          <a:p>
            <a:pPr algn="l"/>
            <a:endParaRPr lang="en-US" b="0" i="0" dirty="0">
              <a:solidFill>
                <a:srgbClr val="56565A"/>
              </a:solidFill>
              <a:effectLst/>
              <a:latin typeface="Calibri W02 Light"/>
            </a:endParaRPr>
          </a:p>
        </p:txBody>
      </p:sp>
      <p:sp>
        <p:nvSpPr>
          <p:cNvPr id="4" name="Slide Number Placeholder 3"/>
          <p:cNvSpPr>
            <a:spLocks noGrp="1"/>
          </p:cNvSpPr>
          <p:nvPr>
            <p:ph type="sldNum" sz="quarter" idx="5"/>
          </p:nvPr>
        </p:nvSpPr>
        <p:spPr/>
        <p:txBody>
          <a:bodyPr/>
          <a:lstStyle/>
          <a:p>
            <a:fld id="{8E4193C2-13BD-8144-A752-BE5B15E8057F}" type="slidenum">
              <a:rPr lang="en-DK" smtClean="0"/>
              <a:pPr/>
              <a:t>14</a:t>
            </a:fld>
            <a:endParaRPr lang="en-DK"/>
          </a:p>
        </p:txBody>
      </p:sp>
    </p:spTree>
    <p:extLst>
      <p:ext uri="{BB962C8B-B14F-4D97-AF65-F5344CB8AC3E}">
        <p14:creationId xmlns:p14="http://schemas.microsoft.com/office/powerpoint/2010/main" val="81859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7CA201DB-BE1D-4EBB-B7A8-C92AA6E741FB}"/>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43437B23-21B2-4D0F-825D-A0A6D1182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en-US" dirty="0"/>
              <a:t>We have various calculation tools to calculate the expected cost-savings that initiatives based on our Heat Intelligence solution can help you achieve. Based on assumptions on average heat loss in the network, produced and distributed heat per year, and expected reduction of heat loss per year, we can calculate the expected annual cost-savings</a:t>
            </a:r>
          </a:p>
        </p:txBody>
      </p:sp>
      <p:sp>
        <p:nvSpPr>
          <p:cNvPr id="4" name="Slide Number Placeholder 3">
            <a:extLst>
              <a:ext uri="{FF2B5EF4-FFF2-40B4-BE49-F238E27FC236}">
                <a16:creationId xmlns:a16="http://schemas.microsoft.com/office/drawing/2014/main" id="{85775147-F4AF-4D8F-A4D5-44CF5557B832}"/>
              </a:ext>
            </a:extLst>
          </p:cNvPr>
          <p:cNvSpPr>
            <a:spLocks noGrp="1"/>
          </p:cNvSpPr>
          <p:nvPr>
            <p:ph type="sldNum" sz="quarter" idx="5"/>
          </p:nvPr>
        </p:nvSpPr>
        <p:spPr/>
        <p:txBody>
          <a:bodyPr/>
          <a:lstStyle/>
          <a:p>
            <a:pPr fontAlgn="auto">
              <a:spcBef>
                <a:spcPts val="0"/>
              </a:spcBef>
              <a:spcAft>
                <a:spcPts val="0"/>
              </a:spcAft>
              <a:defRPr/>
            </a:pPr>
            <a:fld id="{C465F050-3C9B-450D-A2B4-9AF3CFC28773}" type="slidenum">
              <a:rPr lang="da-DK" smtClean="0">
                <a:solidFill>
                  <a:prstClr val="black"/>
                </a:solidFill>
                <a:latin typeface="Calibri"/>
                <a:cs typeface="+mn-cs"/>
              </a:rPr>
              <a:pPr fontAlgn="auto">
                <a:spcBef>
                  <a:spcPts val="0"/>
                </a:spcBef>
                <a:spcAft>
                  <a:spcPts val="0"/>
                </a:spcAft>
                <a:defRPr/>
              </a:pPr>
              <a:t>15</a:t>
            </a:fld>
            <a:endParaRPr lang="da-DK">
              <a:solidFill>
                <a:prstClr val="black"/>
              </a:solidFill>
              <a:latin typeface="Calibri"/>
              <a:cs typeface="+mn-cs"/>
            </a:endParaRPr>
          </a:p>
        </p:txBody>
      </p:sp>
    </p:spTree>
    <p:extLst>
      <p:ext uri="{BB962C8B-B14F-4D97-AF65-F5344CB8AC3E}">
        <p14:creationId xmlns:p14="http://schemas.microsoft.com/office/powerpoint/2010/main" val="136713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If you have any questions or want to discuss future opportunities with us regarding meters, softwares and solution we encourage you to reach out to Bane or me</a:t>
            </a:r>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16</a:t>
            </a:fld>
            <a:endParaRPr lang="en-US"/>
          </a:p>
        </p:txBody>
      </p:sp>
    </p:spTree>
    <p:extLst>
      <p:ext uri="{BB962C8B-B14F-4D97-AF65-F5344CB8AC3E}">
        <p14:creationId xmlns:p14="http://schemas.microsoft.com/office/powerpoint/2010/main" val="134211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noProof="0" dirty="0"/>
              <a:t>Therefore I am happy to introduce my colleague Bane from Termonet. </a:t>
            </a:r>
            <a:br>
              <a:rPr lang="da-DK" noProof="0" dirty="0"/>
            </a:br>
            <a:endParaRPr lang="da-DK" noProof="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noProof="0" dirty="0"/>
              <a:t>Termonet and Kamstrup has been working together for more than 25 years supplying heat/cooling meters and solutions to the Serbian market. </a:t>
            </a:r>
          </a:p>
          <a:p>
            <a:pPr marL="0" indent="0">
              <a:buFont typeface="Arial" panose="020B0604020202020204" pitchFamily="34" charset="0"/>
              <a:buNone/>
            </a:pPr>
            <a:endParaRPr lang="da-DK" noProof="0" dirty="0"/>
          </a:p>
        </p:txBody>
      </p:sp>
      <p:sp>
        <p:nvSpPr>
          <p:cNvPr id="4" name="Slide Number Placeholder 3"/>
          <p:cNvSpPr>
            <a:spLocks noGrp="1"/>
          </p:cNvSpPr>
          <p:nvPr>
            <p:ph type="sldNum" sz="quarter" idx="5"/>
          </p:nvPr>
        </p:nvSpPr>
        <p:spPr/>
        <p:txBody>
          <a:bodyPr/>
          <a:lstStyle/>
          <a:p>
            <a:fld id="{EC99562C-D43E-41DE-B858-1A50FB471EF6}" type="slidenum">
              <a:rPr lang="da-DK" smtClean="0"/>
              <a:t>3</a:t>
            </a:fld>
            <a:endParaRPr lang="da-DK"/>
          </a:p>
        </p:txBody>
      </p:sp>
    </p:spTree>
    <p:extLst>
      <p:ext uri="{BB962C8B-B14F-4D97-AF65-F5344CB8AC3E}">
        <p14:creationId xmlns:p14="http://schemas.microsoft.com/office/powerpoint/2010/main" val="298509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a:cs typeface="Calibri"/>
              </a:rPr>
              <a:t>As </a:t>
            </a:r>
            <a:r>
              <a:rPr lang="da-DK" dirty="0" err="1">
                <a:cs typeface="Calibri"/>
              </a:rPr>
              <a:t>mentioned</a:t>
            </a:r>
            <a:r>
              <a:rPr lang="da-DK" dirty="0">
                <a:cs typeface="Calibri"/>
              </a:rPr>
              <a:t> </a:t>
            </a:r>
            <a:r>
              <a:rPr lang="da-DK" dirty="0" err="1">
                <a:cs typeface="Calibri"/>
              </a:rPr>
              <a:t>we</a:t>
            </a:r>
            <a:r>
              <a:rPr lang="da-DK" dirty="0">
                <a:cs typeface="Calibri"/>
              </a:rPr>
              <a:t> </a:t>
            </a:r>
            <a:r>
              <a:rPr lang="da-DK" dirty="0" err="1">
                <a:cs typeface="Calibri"/>
              </a:rPr>
              <a:t>are</a:t>
            </a:r>
            <a:r>
              <a:rPr lang="da-DK" dirty="0">
                <a:cs typeface="Calibri"/>
              </a:rPr>
              <a:t> </a:t>
            </a:r>
            <a:r>
              <a:rPr lang="da-DK" dirty="0" err="1">
                <a:cs typeface="Calibri"/>
              </a:rPr>
              <a:t>constantly</a:t>
            </a:r>
            <a:r>
              <a:rPr lang="da-DK" dirty="0">
                <a:cs typeface="Calibri"/>
              </a:rPr>
              <a:t> </a:t>
            </a:r>
            <a:r>
              <a:rPr lang="da-DK" dirty="0" err="1">
                <a:cs typeface="Calibri"/>
              </a:rPr>
              <a:t>trying</a:t>
            </a:r>
            <a:r>
              <a:rPr lang="da-DK" dirty="0">
                <a:cs typeface="Calibri"/>
              </a:rPr>
              <a:t> to </a:t>
            </a:r>
            <a:r>
              <a:rPr lang="da-DK" dirty="0" err="1">
                <a:cs typeface="Calibri"/>
              </a:rPr>
              <a:t>improve</a:t>
            </a:r>
            <a:r>
              <a:rPr lang="da-DK" dirty="0">
                <a:cs typeface="Calibri"/>
              </a:rPr>
              <a:t> and offer solutions </a:t>
            </a:r>
            <a:r>
              <a:rPr lang="da-DK" dirty="0" err="1">
                <a:cs typeface="Calibri"/>
              </a:rPr>
              <a:t>that</a:t>
            </a:r>
            <a:r>
              <a:rPr lang="da-DK" dirty="0">
                <a:cs typeface="Calibri"/>
              </a:rPr>
              <a:t> </a:t>
            </a:r>
            <a:r>
              <a:rPr lang="da-DK" dirty="0" err="1">
                <a:cs typeface="Calibri"/>
              </a:rPr>
              <a:t>reflects</a:t>
            </a:r>
            <a:r>
              <a:rPr lang="da-DK" dirty="0">
                <a:cs typeface="Calibri"/>
              </a:rPr>
              <a:t> the global trends. </a:t>
            </a:r>
          </a:p>
          <a:p>
            <a:r>
              <a:rPr lang="da-DK" dirty="0">
                <a:cs typeface="Calibri"/>
              </a:rPr>
              <a:t>Currently we are offering the MULTICAL® generation 3 series meters with Ultrasonic flow sensors. But we offer more than just high quality meters. We offer a broad range of communication modules, with everything from Modbus/Bacnet to wireless communication with m-bus and point-to-point communication with NB-IoT. </a:t>
            </a:r>
          </a:p>
          <a:p>
            <a:r>
              <a:rPr lang="da-DK" dirty="0">
                <a:cs typeface="Calibri"/>
              </a:rPr>
              <a:t>Besides that we have our meter data management platform called READy and our newest analytic software called Heat Intelligence. </a:t>
            </a:r>
          </a:p>
          <a:p>
            <a:endParaRPr lang="da-DK" dirty="0">
              <a:cs typeface="Calibri"/>
            </a:endParaRPr>
          </a:p>
          <a:p>
            <a:endParaRPr lang="da-DK" dirty="0">
              <a:cs typeface="Calibri"/>
            </a:endParaRPr>
          </a:p>
        </p:txBody>
      </p:sp>
      <p:sp>
        <p:nvSpPr>
          <p:cNvPr id="4" name="Slide Number Placeholder 3"/>
          <p:cNvSpPr>
            <a:spLocks noGrp="1"/>
          </p:cNvSpPr>
          <p:nvPr>
            <p:ph type="sldNum" sz="quarter" idx="5"/>
          </p:nvPr>
        </p:nvSpPr>
        <p:spPr/>
        <p:txBody>
          <a:bodyPr/>
          <a:lstStyle/>
          <a:p>
            <a:fld id="{8E4193C2-13BD-8144-A752-BE5B15E8057F}" type="slidenum">
              <a:rPr lang="en-US"/>
              <a:pPr/>
              <a:t>4</a:t>
            </a:fld>
            <a:endParaRPr lang="en-US"/>
          </a:p>
        </p:txBody>
      </p:sp>
    </p:spTree>
    <p:extLst>
      <p:ext uri="{BB962C8B-B14F-4D97-AF65-F5344CB8AC3E}">
        <p14:creationId xmlns:p14="http://schemas.microsoft.com/office/powerpoint/2010/main" val="314114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Kamstrup offers a </a:t>
            </a:r>
            <a:r>
              <a:rPr lang="da-DK" dirty="0" err="1"/>
              <a:t>Narrow</a:t>
            </a:r>
            <a:r>
              <a:rPr lang="da-DK" dirty="0"/>
              <a:t>-Band </a:t>
            </a:r>
            <a:r>
              <a:rPr lang="da-DK" dirty="0" err="1"/>
              <a:t>IoT</a:t>
            </a:r>
            <a:r>
              <a:rPr lang="da-DK" dirty="0"/>
              <a:t> </a:t>
            </a:r>
            <a:r>
              <a:rPr lang="da-DK" dirty="0" err="1"/>
              <a:t>module</a:t>
            </a:r>
            <a:r>
              <a:rPr lang="da-DK" dirty="0"/>
              <a:t> and solution. The </a:t>
            </a:r>
            <a:r>
              <a:rPr lang="da-DK" dirty="0" err="1"/>
              <a:t>module</a:t>
            </a:r>
            <a:r>
              <a:rPr lang="da-DK" dirty="0"/>
              <a:t> is </a:t>
            </a:r>
            <a:r>
              <a:rPr lang="da-DK" dirty="0" err="1"/>
              <a:t>compatible</a:t>
            </a:r>
            <a:r>
              <a:rPr lang="da-DK" dirty="0"/>
              <a:t> with MC403, MC603 and MC803 meters.</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mj-lt"/>
              </a:rPr>
              <a:t>The NB-IoT module operates on existing networks from Telekom operators on a subscription-based principle… which means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mj-lt"/>
              </a:rPr>
              <a:t>No need for concentrators, base stations, so basically a plug-and-play solution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mj-lt"/>
              </a:rPr>
              <a:t>The NB-IoT module can be battery or main supplied depending on your needs</a:t>
            </a:r>
          </a:p>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5</a:t>
            </a:fld>
            <a:endParaRPr lang="en-US"/>
          </a:p>
        </p:txBody>
      </p:sp>
    </p:spTree>
    <p:extLst>
      <p:ext uri="{BB962C8B-B14F-4D97-AF65-F5344CB8AC3E}">
        <p14:creationId xmlns:p14="http://schemas.microsoft.com/office/powerpoint/2010/main" val="174827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mj-lt"/>
              </a:rPr>
              <a:t>We have various datagrams available, but also offers create customer specific datagrams</a:t>
            </a:r>
          </a:p>
          <a:p>
            <a:endParaRPr lang="en-US" dirty="0"/>
          </a:p>
          <a:p>
            <a:r>
              <a:rPr lang="en-US" dirty="0"/>
              <a:t>We can offer up to 10 registers in the datagram on battery operated meters and up to + 25 in High Power supplied meters</a:t>
            </a:r>
          </a:p>
          <a:p>
            <a:endParaRPr lang="en-US" dirty="0"/>
          </a:p>
          <a:p>
            <a:r>
              <a:rPr lang="en-US" dirty="0"/>
              <a:t>The data transmission intervals are 15, 60 or 1440 minutes, meaning quarterly, hourly or daily data transmission. </a:t>
            </a:r>
          </a:p>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6</a:t>
            </a:fld>
            <a:endParaRPr lang="en-US"/>
          </a:p>
        </p:txBody>
      </p:sp>
    </p:spTree>
    <p:extLst>
      <p:ext uri="{BB962C8B-B14F-4D97-AF65-F5344CB8AC3E}">
        <p14:creationId xmlns:p14="http://schemas.microsoft.com/office/powerpoint/2010/main" val="375942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7CA201DB-BE1D-4EBB-B7A8-C92AA6E741FB}"/>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43437B23-21B2-4D0F-825D-A0A6D1182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en-US" dirty="0"/>
              <a:t>Looking at the agenda for district heating, we are experiencing that distribution networks all over Europe are expanding rapidly and is playing a big role in the climate agenda. </a:t>
            </a:r>
          </a:p>
          <a:p>
            <a:pPr eaLnBrk="1" hangingPunct="1">
              <a:spcBef>
                <a:spcPct val="0"/>
              </a:spcBef>
            </a:pPr>
            <a:endParaRPr lang="da-DK" altLang="en-US" dirty="0"/>
          </a:p>
          <a:p>
            <a:pPr eaLnBrk="1" hangingPunct="1">
              <a:spcBef>
                <a:spcPct val="0"/>
              </a:spcBef>
            </a:pPr>
            <a:r>
              <a:rPr lang="da-DK" altLang="en-US" dirty="0"/>
              <a:t>District Heating energy sources is moving towards low temperature sources such as heat pumps and solar panels</a:t>
            </a:r>
          </a:p>
          <a:p>
            <a:pPr eaLnBrk="1" hangingPunct="1">
              <a:spcBef>
                <a:spcPct val="0"/>
              </a:spcBef>
            </a:pPr>
            <a:endParaRPr lang="da-DK" altLang="en-US" dirty="0"/>
          </a:p>
          <a:p>
            <a:pPr eaLnBrk="1" hangingPunct="1">
              <a:spcBef>
                <a:spcPct val="0"/>
              </a:spcBef>
            </a:pPr>
            <a:r>
              <a:rPr lang="da-DK" altLang="en-US" dirty="0"/>
              <a:t>Improving energy efficiency in the distribution networks and end-øuser installations is an absolute ”must” in order to meet future challenges. </a:t>
            </a:r>
          </a:p>
          <a:p>
            <a:pPr eaLnBrk="1" hangingPunct="1">
              <a:spcBef>
                <a:spcPct val="0"/>
              </a:spcBef>
            </a:pPr>
            <a:endParaRPr lang="da-DK" altLang="en-US" dirty="0"/>
          </a:p>
          <a:p>
            <a:pPr eaLnBrk="1" hangingPunct="1">
              <a:spcBef>
                <a:spcPct val="0"/>
              </a:spcBef>
            </a:pPr>
            <a:r>
              <a:rPr lang="da-DK" altLang="en-US" dirty="0"/>
              <a:t>So the data from your meters can help you to:</a:t>
            </a:r>
          </a:p>
          <a:p>
            <a:pPr eaLnBrk="1" hangingPunct="1">
              <a:spcBef>
                <a:spcPct val="0"/>
              </a:spcBef>
            </a:pPr>
            <a:r>
              <a:rPr lang="da-DK" altLang="en-US" dirty="0"/>
              <a:t>Reduce heat loss by identifying poor return temperatures and find bypasses in the network that needs to be removed or adjusted. </a:t>
            </a:r>
          </a:p>
          <a:p>
            <a:pPr eaLnBrk="1" hangingPunct="1">
              <a:spcBef>
                <a:spcPct val="0"/>
              </a:spcBef>
            </a:pPr>
            <a:r>
              <a:rPr lang="da-DK" altLang="en-US" dirty="0"/>
              <a:t>Lower temperatures by spotting pipe sections that isn’t performing well. </a:t>
            </a:r>
          </a:p>
          <a:p>
            <a:pPr eaLnBrk="1" hangingPunct="1">
              <a:spcBef>
                <a:spcPct val="0"/>
              </a:spcBef>
            </a:pPr>
            <a:r>
              <a:rPr lang="da-DK" altLang="en-US" dirty="0"/>
              <a:t>Optimizing pressure and flow by identifying bottlenecks or pipe sections with unnecessarily high differential pressure </a:t>
            </a:r>
          </a:p>
        </p:txBody>
      </p:sp>
      <p:sp>
        <p:nvSpPr>
          <p:cNvPr id="4" name="Slide Number Placeholder 3">
            <a:extLst>
              <a:ext uri="{FF2B5EF4-FFF2-40B4-BE49-F238E27FC236}">
                <a16:creationId xmlns:a16="http://schemas.microsoft.com/office/drawing/2014/main" id="{85775147-F4AF-4D8F-A4D5-44CF5557B832}"/>
              </a:ext>
            </a:extLst>
          </p:cNvPr>
          <p:cNvSpPr>
            <a:spLocks noGrp="1"/>
          </p:cNvSpPr>
          <p:nvPr>
            <p:ph type="sldNum" sz="quarter" idx="5"/>
          </p:nvPr>
        </p:nvSpPr>
        <p:spPr/>
        <p:txBody>
          <a:bodyPr/>
          <a:lstStyle/>
          <a:p>
            <a:pPr fontAlgn="auto">
              <a:spcBef>
                <a:spcPts val="0"/>
              </a:spcBef>
              <a:spcAft>
                <a:spcPts val="0"/>
              </a:spcAft>
              <a:defRPr/>
            </a:pPr>
            <a:fld id="{C465F050-3C9B-450D-A2B4-9AF3CFC28773}" type="slidenum">
              <a:rPr lang="da-DK" smtClean="0">
                <a:solidFill>
                  <a:prstClr val="black"/>
                </a:solidFill>
                <a:latin typeface="Calibri"/>
                <a:cs typeface="+mn-cs"/>
              </a:rPr>
              <a:pPr fontAlgn="auto">
                <a:spcBef>
                  <a:spcPts val="0"/>
                </a:spcBef>
                <a:spcAft>
                  <a:spcPts val="0"/>
                </a:spcAft>
                <a:defRPr/>
              </a:pPr>
              <a:t>7</a:t>
            </a:fld>
            <a:endParaRPr lang="da-DK">
              <a:solidFill>
                <a:prstClr val="black"/>
              </a:solidFill>
              <a:latin typeface="Calibri"/>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noProof="0" dirty="0"/>
              <a:t>So what is Heat Intelligence:</a:t>
            </a:r>
          </a:p>
          <a:p>
            <a:pPr marL="0" indent="0">
              <a:buFont typeface="Arial" panose="020B0604020202020204" pitchFamily="34" charset="0"/>
              <a:buNone/>
            </a:pPr>
            <a:r>
              <a:rPr lang="da-DK" noProof="0" dirty="0"/>
              <a:t>It is a digital cloud-based software solution </a:t>
            </a:r>
          </a:p>
          <a:p>
            <a:pPr marL="0" indent="0">
              <a:buFont typeface="Arial" panose="020B0604020202020204" pitchFamily="34" charset="0"/>
              <a:buNone/>
            </a:pPr>
            <a:endParaRPr lang="da-DK" noProof="0" dirty="0"/>
          </a:p>
          <a:p>
            <a:pPr marL="0" indent="0">
              <a:buFont typeface="Arial" panose="020B0604020202020204" pitchFamily="34" charset="0"/>
              <a:buNone/>
            </a:pPr>
            <a:r>
              <a:rPr lang="da-DK" noProof="0" dirty="0"/>
              <a:t>It uses data about temperatures and water flow from all the meters in your distribution network</a:t>
            </a:r>
          </a:p>
          <a:p>
            <a:pPr marL="0" indent="0">
              <a:buFont typeface="Arial" panose="020B0604020202020204" pitchFamily="34" charset="0"/>
              <a:buNone/>
            </a:pPr>
            <a:endParaRPr lang="da-DK" noProof="0" dirty="0"/>
          </a:p>
          <a:p>
            <a:pPr marL="0" indent="0">
              <a:buFont typeface="Arial" panose="020B0604020202020204" pitchFamily="34" charset="0"/>
              <a:buNone/>
            </a:pPr>
            <a:r>
              <a:rPr lang="da-DK" noProof="0" dirty="0"/>
              <a:t>It works as a digital twin to your network, based on GIS data about pipes and meters in your network </a:t>
            </a:r>
          </a:p>
          <a:p>
            <a:pPr marL="0" indent="0">
              <a:buFont typeface="Arial" panose="020B0604020202020204" pitchFamily="34" charset="0"/>
              <a:buNone/>
            </a:pPr>
            <a:endParaRPr lang="da-DK" noProof="0" dirty="0"/>
          </a:p>
          <a:p>
            <a:pPr marL="0" indent="0">
              <a:buFont typeface="Arial" panose="020B0604020202020204" pitchFamily="34" charset="0"/>
              <a:buNone/>
            </a:pPr>
            <a:r>
              <a:rPr lang="da-DK" noProof="0" dirty="0"/>
              <a:t>The software calculates how your distribution network should perform – in terms of temperatures, flow and pressure in a ”perfect world” scenario</a:t>
            </a:r>
          </a:p>
          <a:p>
            <a:pPr marL="0" indent="0">
              <a:buFont typeface="Arial" panose="020B0604020202020204" pitchFamily="34" charset="0"/>
              <a:buNone/>
            </a:pPr>
            <a:r>
              <a:rPr lang="da-DK" noProof="0" dirty="0"/>
              <a:t>By comparing the ”perfect world” scenario with the actual real life data, heat Intelligence helps to identify problems and opportunities for optimization in your network. That could be bad performing pipes, unknown bypasses etc.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9562C-D43E-41DE-B858-1A50FB471EF6}" type="slidenum">
              <a:rPr kumimoji="0" lang="da-DK"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60309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0" i="0" dirty="0">
                <a:solidFill>
                  <a:srgbClr val="56565A"/>
                </a:solidFill>
                <a:effectLst/>
                <a:latin typeface="Calibri W02 Light"/>
              </a:rPr>
              <a:t>Heat Intelligence allows you to identify households with high return temperature and dive into data showing not only the return temperature but also the volume of hot water delivered over time. By doing that you can identify households with insufficient cooling which might be caused by for example a defect heat installation.</a:t>
            </a:r>
            <a:endParaRPr lang="en-GB" dirty="0"/>
          </a:p>
        </p:txBody>
      </p:sp>
      <p:sp>
        <p:nvSpPr>
          <p:cNvPr id="4" name="Slide Number Placeholder 3"/>
          <p:cNvSpPr>
            <a:spLocks noGrp="1"/>
          </p:cNvSpPr>
          <p:nvPr>
            <p:ph type="sldNum" sz="quarter" idx="5"/>
          </p:nvPr>
        </p:nvSpPr>
        <p:spPr/>
        <p:txBody>
          <a:bodyPr/>
          <a:lstStyle/>
          <a:p>
            <a:fld id="{8E4193C2-13BD-8144-A752-BE5B15E8057F}" type="slidenum">
              <a:rPr lang="en-GB" smtClean="0"/>
              <a:pPr/>
              <a:t>9</a:t>
            </a:fld>
            <a:endParaRPr lang="en-GB"/>
          </a:p>
        </p:txBody>
      </p:sp>
    </p:spTree>
    <p:extLst>
      <p:ext uri="{BB962C8B-B14F-4D97-AF65-F5344CB8AC3E}">
        <p14:creationId xmlns:p14="http://schemas.microsoft.com/office/powerpoint/2010/main" val="75734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Unexpected high forward temperatures and low difference between forward and return temperature may indicate an unknown bypass. Use Heat Intelligence to find bypasses which should be removed or adjusted.</a:t>
            </a:r>
            <a:endParaRPr lang="en-US" sz="1200" dirty="0">
              <a:solidFill>
                <a:schemeClr val="tx1">
                  <a:lumMod val="75000"/>
                </a:schemeClr>
              </a:solidFill>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dirty="0">
              <a:solidFill>
                <a:schemeClr val="tx1">
                  <a:lumMod val="75000"/>
                </a:schemeClr>
              </a:solidFill>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dirty="0">
                <a:solidFill>
                  <a:schemeClr val="tx1">
                    <a:lumMod val="75000"/>
                  </a:schemeClr>
                </a:solidFill>
              </a:rPr>
              <a:t>With Heat Intelligence you can find households with unexpected high forward temperatures which could be caused by a bypass that should be removed or adjusted because it leads hot water around the household and back to the utility plant without delivering energy to the household</a:t>
            </a:r>
            <a:endParaRPr lang="da-DK" sz="1200" dirty="0">
              <a:solidFill>
                <a:schemeClr val="tx1">
                  <a:lumMod val="75000"/>
                </a:schemeClr>
              </a:solidFill>
            </a:endParaRPr>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17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4" Type="http://schemas.openxmlformats.org/officeDocument/2006/relationships/image" Target="../media/image15.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emf"/><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Dark image">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68BB444E-A459-4CF5-B5B0-B0AEFE877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25" y="400050"/>
            <a:ext cx="19542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1"/>
          </p:nvPr>
        </p:nvSpPr>
        <p:spPr>
          <a:xfrm>
            <a:off x="1" y="1238250"/>
            <a:ext cx="12191999" cy="5619750"/>
          </a:xfrm>
          <a:noFill/>
        </p:spPr>
        <p:txBody>
          <a:bodyPr rtlCol="0">
            <a:normAutofit/>
          </a:bodyPr>
          <a:lstStyle>
            <a:lvl1pPr>
              <a:defRPr>
                <a:solidFill>
                  <a:schemeClr val="tx1">
                    <a:lumMod val="50000"/>
                  </a:schemeClr>
                </a:solidFill>
              </a:defRPr>
            </a:lvl1pPr>
          </a:lstStyle>
          <a:p>
            <a:pPr lvl="0"/>
            <a:r>
              <a:rPr lang="en-US" noProof="0"/>
              <a:t>Click icon to add picture</a:t>
            </a:r>
            <a:endParaRPr lang="en-GB" noProof="0"/>
          </a:p>
        </p:txBody>
      </p:sp>
      <p:sp>
        <p:nvSpPr>
          <p:cNvPr id="5" name="Text Placeholder 9"/>
          <p:cNvSpPr>
            <a:spLocks noGrp="1"/>
          </p:cNvSpPr>
          <p:nvPr>
            <p:ph type="body" sz="quarter" idx="10"/>
          </p:nvPr>
        </p:nvSpPr>
        <p:spPr>
          <a:xfrm>
            <a:off x="657621" y="2149475"/>
            <a:ext cx="4949052" cy="3011314"/>
          </a:xfrm>
        </p:spPr>
        <p:txBody>
          <a:bodyPr wrap="none">
            <a:noAutofit/>
          </a:bodyPr>
          <a:lstStyle>
            <a:lvl1pPr marL="0" indent="0">
              <a:buFontTx/>
              <a:buNone/>
              <a:defRPr sz="3400" b="0" i="0">
                <a:solidFill>
                  <a:schemeClr val="bg1"/>
                </a:solidFill>
                <a:latin typeface="Calibri Light"/>
                <a:cs typeface="Calibri Light"/>
              </a:defRPr>
            </a:lvl1pPr>
            <a:lvl2pPr marL="0" indent="0">
              <a:spcBef>
                <a:spcPts val="2200"/>
              </a:spcBef>
              <a:buFontTx/>
              <a:buNone/>
              <a:defRPr sz="2500" b="1" i="0">
                <a:solidFill>
                  <a:schemeClr val="bg1"/>
                </a:solidFill>
                <a:latin typeface="Calibri Light"/>
                <a:cs typeface="Calibri Light"/>
              </a:defRPr>
            </a:lvl2pPr>
            <a:lvl3pPr marL="0" indent="0">
              <a:buFontTx/>
              <a:buNone/>
              <a:defRPr sz="2500" b="0" i="0">
                <a:solidFill>
                  <a:schemeClr val="bg1"/>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41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C0B15282-B162-4042-A59A-E776CACF46D0}"/>
              </a:ext>
            </a:extLst>
          </p:cNvPr>
          <p:cNvSpPr/>
          <p:nvPr/>
        </p:nvSpPr>
        <p:spPr>
          <a:xfrm>
            <a:off x="520700" y="1944688"/>
            <a:ext cx="3213100" cy="512762"/>
          </a:xfrm>
          <a:prstGeom prst="roundRect">
            <a:avLst>
              <a:gd name="adj" fmla="val 1177"/>
            </a:avLst>
          </a:prstGeom>
          <a:solidFill>
            <a:schemeClr val="bg1"/>
          </a:solidFill>
          <a:ln w="76200" cmpd="sng">
            <a:noFill/>
          </a:ln>
          <a:effectLst/>
        </p:spPr>
        <p:style>
          <a:lnRef idx="1">
            <a:schemeClr val="accent1"/>
          </a:lnRef>
          <a:fillRef idx="3">
            <a:schemeClr val="accent1"/>
          </a:fillRef>
          <a:effectRef idx="2">
            <a:schemeClr val="accent1"/>
          </a:effectRef>
          <a:fontRef idx="minor">
            <a:schemeClr val="lt1"/>
          </a:fontRef>
        </p:style>
        <p:txBody>
          <a:bodyPr lIns="252000" tIns="180000" rIns="180000" bIns="0"/>
          <a:lstStyle/>
          <a:p>
            <a:pPr eaLnBrk="1" fontAlgn="auto" hangingPunct="1">
              <a:lnSpc>
                <a:spcPct val="85000"/>
              </a:lnSpc>
              <a:spcBef>
                <a:spcPts val="0"/>
              </a:spcBef>
              <a:spcAft>
                <a:spcPts val="0"/>
              </a:spcAft>
              <a:defRPr/>
            </a:pPr>
            <a:endParaRPr lang="en-GB" sz="3800">
              <a:solidFill>
                <a:schemeClr val="bg2"/>
              </a:solidFill>
              <a:cs typeface="Calibri Light"/>
            </a:endParaRPr>
          </a:p>
        </p:txBody>
      </p:sp>
      <p:sp>
        <p:nvSpPr>
          <p:cNvPr id="7" name="Picture Placeholder 1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GB" noProof="0"/>
          </a:p>
        </p:txBody>
      </p:sp>
      <p:sp>
        <p:nvSpPr>
          <p:cNvPr id="11" name="Text Placeholder 10"/>
          <p:cNvSpPr>
            <a:spLocks noGrp="1"/>
          </p:cNvSpPr>
          <p:nvPr>
            <p:ph type="body" sz="quarter" idx="14"/>
          </p:nvPr>
        </p:nvSpPr>
        <p:spPr>
          <a:xfrm>
            <a:off x="520183" y="1944586"/>
            <a:ext cx="3211200" cy="3636000"/>
          </a:xfrm>
          <a:solidFill>
            <a:schemeClr val="bg1"/>
          </a:solidFill>
        </p:spPr>
        <p:txBody>
          <a:bodyPr lIns="216000" tIns="957600" rIns="180000">
            <a:noAutofit/>
          </a:bodyPr>
          <a:lstStyle>
            <a:lvl1pPr marL="0">
              <a:lnSpc>
                <a:spcPct val="85000"/>
              </a:lnSpc>
              <a:buFontTx/>
              <a:buNone/>
              <a:defRPr sz="2000" b="0" i="0">
                <a:solidFill>
                  <a:schemeClr val="tx1">
                    <a:lumMod val="50000"/>
                  </a:schemeClr>
                </a:solidFill>
                <a:latin typeface="Calibri Light"/>
                <a:cs typeface="Calibri Light"/>
              </a:defRPr>
            </a:lvl1pPr>
            <a:lvl2pPr marL="0">
              <a:lnSpc>
                <a:spcPct val="85000"/>
              </a:lnSpc>
              <a:buFontTx/>
              <a:buNone/>
              <a:defRPr sz="1200" b="0" i="0">
                <a:solidFill>
                  <a:schemeClr val="tx1">
                    <a:lumMod val="50000"/>
                  </a:schemeClr>
                </a:solidFill>
                <a:latin typeface="Calibri Light"/>
                <a:cs typeface="Calibri Light"/>
              </a:defRPr>
            </a:lvl2pPr>
            <a:lvl3pPr marL="0">
              <a:lnSpc>
                <a:spcPct val="85000"/>
              </a:lnSpc>
              <a:buFontTx/>
              <a:buNone/>
              <a:defRPr sz="2500" b="0" i="0">
                <a:solidFill>
                  <a:schemeClr val="tx1"/>
                </a:solidFill>
                <a:latin typeface="Calibri"/>
                <a:cs typeface="Calibri"/>
              </a:defRPr>
            </a:lvl3pPr>
            <a:lvl4pPr marL="0">
              <a:lnSpc>
                <a:spcPct val="85000"/>
              </a:lnSpc>
              <a:buFontTx/>
              <a:buNone/>
              <a:defRPr sz="2500" b="0" i="0">
                <a:solidFill>
                  <a:schemeClr val="tx1"/>
                </a:solidFill>
                <a:latin typeface="Calibri"/>
                <a:cs typeface="Calibri"/>
              </a:defRPr>
            </a:lvl4pPr>
            <a:lvl5pPr marL="0">
              <a:lnSpc>
                <a:spcPct val="85000"/>
              </a:lnSpc>
              <a:buFontTx/>
              <a:buNone/>
              <a:defRPr sz="2500" b="0" i="0">
                <a:solidFill>
                  <a:schemeClr val="tx1"/>
                </a:solidFill>
                <a:latin typeface="Calibri"/>
                <a:cs typeface="Calibri"/>
              </a:defRPr>
            </a:lvl5pPr>
          </a:lstStyle>
          <a:p>
            <a:pPr lvl="0"/>
            <a:r>
              <a:rPr lang="en-US"/>
              <a:t>Click to edit Master text styles</a:t>
            </a:r>
          </a:p>
          <a:p>
            <a:pPr lvl="1"/>
            <a:r>
              <a:rPr lang="en-US"/>
              <a:t>Second level</a:t>
            </a:r>
          </a:p>
        </p:txBody>
      </p:sp>
      <p:sp>
        <p:nvSpPr>
          <p:cNvPr id="12" name="Picture Placeholder 11"/>
          <p:cNvSpPr>
            <a:spLocks noGrp="1"/>
          </p:cNvSpPr>
          <p:nvPr>
            <p:ph type="pic" sz="quarter" idx="15"/>
          </p:nvPr>
        </p:nvSpPr>
        <p:spPr>
          <a:xfrm>
            <a:off x="806451" y="2149475"/>
            <a:ext cx="816000" cy="611188"/>
          </a:xfrm>
        </p:spPr>
        <p:txBody>
          <a:bodyPr rtlCol="0">
            <a:normAutofit/>
          </a:bodyPr>
          <a:lstStyle>
            <a:lvl1pPr>
              <a:defRPr sz="1000"/>
            </a:lvl1pPr>
          </a:lstStyle>
          <a:p>
            <a:pPr lvl="0"/>
            <a:r>
              <a:rPr lang="en-US" noProof="0"/>
              <a:t>Click icon to add picture</a:t>
            </a:r>
            <a:endParaRPr lang="en-GB" noProof="0"/>
          </a:p>
        </p:txBody>
      </p:sp>
      <p:sp>
        <p:nvSpPr>
          <p:cNvPr id="6" name="Date Placeholder 3">
            <a:extLst>
              <a:ext uri="{FF2B5EF4-FFF2-40B4-BE49-F238E27FC236}">
                <a16:creationId xmlns:a16="http://schemas.microsoft.com/office/drawing/2014/main" id="{4DDE6A0B-074A-43B9-862B-56060FEAC1A4}"/>
              </a:ext>
            </a:extLst>
          </p:cNvPr>
          <p:cNvSpPr>
            <a:spLocks noGrp="1"/>
          </p:cNvSpPr>
          <p:nvPr>
            <p:ph type="dt" sz="half" idx="16"/>
          </p:nvPr>
        </p:nvSpPr>
        <p:spPr/>
        <p:txBody>
          <a:bodyPr/>
          <a:lstStyle>
            <a:lvl1pPr algn="r">
              <a:defRPr>
                <a:solidFill>
                  <a:schemeClr val="bg1"/>
                </a:solidFill>
              </a:defRPr>
            </a:lvl1pPr>
          </a:lstStyle>
          <a:p>
            <a:pPr>
              <a:defRPr/>
            </a:pPr>
            <a:r>
              <a:rPr lang="da-DK"/>
              <a:t>&lt;DD Month YYYY&gt;</a:t>
            </a:r>
            <a:endParaRPr lang="en-US"/>
          </a:p>
        </p:txBody>
      </p:sp>
      <p:sp>
        <p:nvSpPr>
          <p:cNvPr id="8" name="Footer Placeholder 4">
            <a:extLst>
              <a:ext uri="{FF2B5EF4-FFF2-40B4-BE49-F238E27FC236}">
                <a16:creationId xmlns:a16="http://schemas.microsoft.com/office/drawing/2014/main" id="{B24F6978-A2E7-4E3E-864C-19E1EE0A5E34}"/>
              </a:ext>
            </a:extLst>
          </p:cNvPr>
          <p:cNvSpPr>
            <a:spLocks noGrp="1"/>
          </p:cNvSpPr>
          <p:nvPr>
            <p:ph type="ftr" sz="quarter" idx="17"/>
          </p:nvPr>
        </p:nvSpPr>
        <p:spPr/>
        <p:txBody>
          <a:bodyPr/>
          <a:lstStyle>
            <a:lvl1pPr>
              <a:defRPr>
                <a:solidFill>
                  <a:schemeClr val="bg1"/>
                </a:solidFill>
              </a:defRPr>
            </a:lvl1pPr>
          </a:lstStyle>
          <a:p>
            <a:pPr>
              <a:defRPr/>
            </a:pPr>
            <a:r>
              <a:rPr lang="en-US"/>
              <a:t>&lt;Footer&gt;</a:t>
            </a:r>
            <a:endParaRPr lang="en-GB"/>
          </a:p>
        </p:txBody>
      </p:sp>
      <p:sp>
        <p:nvSpPr>
          <p:cNvPr id="9" name="Slide Number Placeholder 5">
            <a:extLst>
              <a:ext uri="{FF2B5EF4-FFF2-40B4-BE49-F238E27FC236}">
                <a16:creationId xmlns:a16="http://schemas.microsoft.com/office/drawing/2014/main" id="{E47C7A0C-AD93-4CF9-9F23-F8BBDA4D1DB7}"/>
              </a:ext>
            </a:extLst>
          </p:cNvPr>
          <p:cNvSpPr>
            <a:spLocks noGrp="1"/>
          </p:cNvSpPr>
          <p:nvPr>
            <p:ph type="sldNum" sz="quarter" idx="18"/>
          </p:nvPr>
        </p:nvSpPr>
        <p:spPr/>
        <p:txBody>
          <a:bodyPr/>
          <a:lstStyle>
            <a:lvl1pPr>
              <a:defRPr>
                <a:solidFill>
                  <a:schemeClr val="bg1"/>
                </a:solidFill>
              </a:defRPr>
            </a:lvl1pPr>
          </a:lstStyle>
          <a:p>
            <a:pPr>
              <a:defRPr/>
            </a:pPr>
            <a:fld id="{44D407C3-ECBB-40F5-8794-517420561607}" type="slidenum">
              <a:rPr lang="en-US"/>
              <a:pPr>
                <a:defRPr/>
              </a:pPr>
              <a:t>‹nr.›</a:t>
            </a:fld>
            <a:endParaRPr lang="en-US"/>
          </a:p>
        </p:txBody>
      </p:sp>
    </p:spTree>
    <p:extLst>
      <p:ext uri="{BB962C8B-B14F-4D97-AF65-F5344CB8AC3E}">
        <p14:creationId xmlns:p14="http://schemas.microsoft.com/office/powerpoint/2010/main" val="32133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1" y="1238250"/>
            <a:ext cx="12191999" cy="5619750"/>
          </a:xfrm>
        </p:spPr>
        <p:txBody>
          <a:bodyPr rtlCol="0">
            <a:normAutofit/>
          </a:bodyPr>
          <a:lstStyle/>
          <a:p>
            <a:pPr lvl="0"/>
            <a:r>
              <a:rPr lang="en-US" noProof="0"/>
              <a:t>Click icon to add picture</a:t>
            </a:r>
            <a:endParaRPr lang="en-GB" noProof="0"/>
          </a:p>
        </p:txBody>
      </p:sp>
      <p:sp>
        <p:nvSpPr>
          <p:cNvPr id="15" name="Text Placeholder 14"/>
          <p:cNvSpPr>
            <a:spLocks noGrp="1"/>
          </p:cNvSpPr>
          <p:nvPr>
            <p:ph type="body" sz="quarter" idx="16"/>
          </p:nvPr>
        </p:nvSpPr>
        <p:spPr>
          <a:xfrm>
            <a:off x="449125" y="1944586"/>
            <a:ext cx="68112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E4330758-F29F-4683-B591-CAF25D4C8B91}"/>
              </a:ext>
            </a:extLst>
          </p:cNvPr>
          <p:cNvSpPr>
            <a:spLocks noGrp="1"/>
          </p:cNvSpPr>
          <p:nvPr>
            <p:ph type="dt" sz="half" idx="17"/>
          </p:nvPr>
        </p:nvSpPr>
        <p:spPr/>
        <p:txBody>
          <a:bodyPr/>
          <a:lstStyle>
            <a:lvl1pPr algn="r">
              <a:defRPr>
                <a:solidFill>
                  <a:srgbClr val="FFFFFF"/>
                </a:solidFill>
              </a:defRPr>
            </a:lvl1pPr>
          </a:lstStyle>
          <a:p>
            <a:pPr>
              <a:defRPr/>
            </a:pPr>
            <a:r>
              <a:rPr lang="da-DK"/>
              <a:t>&lt;DD Month YYYY&gt;</a:t>
            </a:r>
            <a:endParaRPr lang="en-US"/>
          </a:p>
        </p:txBody>
      </p:sp>
      <p:sp>
        <p:nvSpPr>
          <p:cNvPr id="5" name="Footer Placeholder 4">
            <a:extLst>
              <a:ext uri="{FF2B5EF4-FFF2-40B4-BE49-F238E27FC236}">
                <a16:creationId xmlns:a16="http://schemas.microsoft.com/office/drawing/2014/main" id="{8A1B9114-A93A-44B6-9DDF-FF87EED1328B}"/>
              </a:ext>
            </a:extLst>
          </p:cNvPr>
          <p:cNvSpPr>
            <a:spLocks noGrp="1"/>
          </p:cNvSpPr>
          <p:nvPr>
            <p:ph type="ftr" sz="quarter" idx="18"/>
          </p:nvPr>
        </p:nvSpPr>
        <p:spPr/>
        <p:txBody>
          <a:bodyPr/>
          <a:lstStyle>
            <a:lvl1pPr>
              <a:defRPr>
                <a:solidFill>
                  <a:srgbClr val="FFFFFF"/>
                </a:solidFill>
              </a:defRPr>
            </a:lvl1pPr>
          </a:lstStyle>
          <a:p>
            <a:pPr>
              <a:defRPr/>
            </a:pPr>
            <a:r>
              <a:rPr lang="en-US"/>
              <a:t>&lt;Footer&gt;</a:t>
            </a:r>
            <a:endParaRPr lang="en-GB"/>
          </a:p>
        </p:txBody>
      </p:sp>
      <p:sp>
        <p:nvSpPr>
          <p:cNvPr id="6" name="Slide Number Placeholder 5">
            <a:extLst>
              <a:ext uri="{FF2B5EF4-FFF2-40B4-BE49-F238E27FC236}">
                <a16:creationId xmlns:a16="http://schemas.microsoft.com/office/drawing/2014/main" id="{C5BE2D23-2457-4C42-9AFC-39434BF273F9}"/>
              </a:ext>
            </a:extLst>
          </p:cNvPr>
          <p:cNvSpPr>
            <a:spLocks noGrp="1"/>
          </p:cNvSpPr>
          <p:nvPr>
            <p:ph type="sldNum" sz="quarter" idx="19"/>
          </p:nvPr>
        </p:nvSpPr>
        <p:spPr/>
        <p:txBody>
          <a:bodyPr/>
          <a:lstStyle>
            <a:lvl1pPr>
              <a:defRPr>
                <a:solidFill>
                  <a:srgbClr val="FFFFFF"/>
                </a:solidFill>
              </a:defRPr>
            </a:lvl1pPr>
          </a:lstStyle>
          <a:p>
            <a:pPr>
              <a:defRPr/>
            </a:pPr>
            <a:fld id="{8E03DAED-FA0E-4937-8A37-EFFAD7E7861C}" type="slidenum">
              <a:rPr lang="en-US"/>
              <a:pPr>
                <a:defRPr/>
              </a:pPr>
              <a:t>‹nr.›</a:t>
            </a:fld>
            <a:endParaRPr lang="en-US"/>
          </a:p>
        </p:txBody>
      </p:sp>
    </p:spTree>
    <p:extLst>
      <p:ext uri="{BB962C8B-B14F-4D97-AF65-F5344CB8AC3E}">
        <p14:creationId xmlns:p14="http://schemas.microsoft.com/office/powerpoint/2010/main" val="137954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Title slide_Light image">
    <p:spTree>
      <p:nvGrpSpPr>
        <p:cNvPr id="1" name=""/>
        <p:cNvGrpSpPr/>
        <p:nvPr/>
      </p:nvGrpSpPr>
      <p:grpSpPr>
        <a:xfrm>
          <a:off x="0" y="0"/>
          <a:ext cx="0" cy="0"/>
          <a:chOff x="0" y="0"/>
          <a:chExt cx="0" cy="0"/>
        </a:xfrm>
      </p:grpSpPr>
      <p:pic>
        <p:nvPicPr>
          <p:cNvPr id="7" name="Picture 6" descr="Kamstrup_Logo_RGB_3cm.png"/>
          <p:cNvPicPr>
            <a:picLocks noChangeAspect="1"/>
          </p:cNvPicPr>
          <p:nvPr userDrawn="1"/>
        </p:nvPicPr>
        <p:blipFill>
          <a:blip r:embed="rId2"/>
          <a:stretch>
            <a:fillRect/>
          </a:stretch>
        </p:blipFill>
        <p:spPr>
          <a:xfrm>
            <a:off x="9674594" y="293511"/>
            <a:ext cx="1846385" cy="417261"/>
          </a:xfrm>
          <a:prstGeom prst="rect">
            <a:avLst/>
          </a:prstGeom>
        </p:spPr>
      </p:pic>
      <p:sp>
        <p:nvSpPr>
          <p:cNvPr id="10" name="Title 1">
            <a:extLst>
              <a:ext uri="{FF2B5EF4-FFF2-40B4-BE49-F238E27FC236}">
                <a16:creationId xmlns:a16="http://schemas.microsoft.com/office/drawing/2014/main" id="{2DBABC8E-27AB-444C-8CF6-5C43245C8865}"/>
              </a:ext>
            </a:extLst>
          </p:cNvPr>
          <p:cNvSpPr txBox="1">
            <a:spLocks/>
          </p:cNvSpPr>
          <p:nvPr userDrawn="1"/>
        </p:nvSpPr>
        <p:spPr>
          <a:xfrm>
            <a:off x="676841" y="543780"/>
            <a:ext cx="10515600" cy="1205057"/>
          </a:xfrm>
          <a:prstGeom prst="rect">
            <a:avLst/>
          </a:prstGeom>
        </p:spPr>
        <p:txBody>
          <a:bodyPr>
            <a:normAutofit/>
          </a:bodyPr>
          <a:lstStyle>
            <a:lvl1pPr algn="l" defTabSz="342900" rtl="0" eaLnBrk="1" latinLnBrk="0" hangingPunct="1">
              <a:lnSpc>
                <a:spcPct val="85000"/>
              </a:lnSpc>
              <a:spcBef>
                <a:spcPct val="0"/>
              </a:spcBef>
              <a:buNone/>
              <a:defRPr sz="1650" b="0" i="0" kern="1200">
                <a:solidFill>
                  <a:schemeClr val="tx1">
                    <a:lumMod val="50000"/>
                  </a:schemeClr>
                </a:solidFill>
                <a:latin typeface="Calibri Light"/>
                <a:ea typeface="+mj-ea"/>
                <a:cs typeface="Calibri Light"/>
              </a:defRPr>
            </a:lvl1pPr>
          </a:lstStyle>
          <a:p>
            <a:endParaRPr lang="en-GB" sz="2400">
              <a:solidFill>
                <a:srgbClr val="4B4B4B"/>
              </a:solidFill>
              <a:latin typeface="+mj-lt"/>
            </a:endParaRPr>
          </a:p>
        </p:txBody>
      </p:sp>
      <p:sp>
        <p:nvSpPr>
          <p:cNvPr id="11" name="Rectangle 10">
            <a:extLst>
              <a:ext uri="{FF2B5EF4-FFF2-40B4-BE49-F238E27FC236}">
                <a16:creationId xmlns:a16="http://schemas.microsoft.com/office/drawing/2014/main" id="{29150F18-3895-48F5-874A-B0E8D5202086}"/>
              </a:ext>
            </a:extLst>
          </p:cNvPr>
          <p:cNvSpPr/>
          <p:nvPr userDrawn="1"/>
        </p:nvSpPr>
        <p:spPr>
          <a:xfrm>
            <a:off x="1" y="1238251"/>
            <a:ext cx="7499827" cy="4984924"/>
          </a:xfrm>
          <a:prstGeom prst="rect">
            <a:avLst/>
          </a:prstGeom>
          <a:solidFill>
            <a:srgbClr val="B4B5B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3" name="Rectangle 2">
            <a:extLst>
              <a:ext uri="{FF2B5EF4-FFF2-40B4-BE49-F238E27FC236}">
                <a16:creationId xmlns:a16="http://schemas.microsoft.com/office/drawing/2014/main" id="{C4A176A7-1E43-406F-B41A-04D7315C238D}"/>
              </a:ext>
            </a:extLst>
          </p:cNvPr>
          <p:cNvSpPr/>
          <p:nvPr userDrawn="1"/>
        </p:nvSpPr>
        <p:spPr>
          <a:xfrm>
            <a:off x="6096000" y="1238251"/>
            <a:ext cx="6096000" cy="4984924"/>
          </a:xfrm>
          <a:prstGeom prst="rect">
            <a:avLst/>
          </a:prstGeom>
          <a:solidFill>
            <a:srgbClr val="007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4" name="Content Placeholder 2">
            <a:extLst>
              <a:ext uri="{FF2B5EF4-FFF2-40B4-BE49-F238E27FC236}">
                <a16:creationId xmlns:a16="http://schemas.microsoft.com/office/drawing/2014/main" id="{30903344-F780-44D9-B18A-E2C8988B092B}"/>
              </a:ext>
            </a:extLst>
          </p:cNvPr>
          <p:cNvSpPr txBox="1">
            <a:spLocks/>
          </p:cNvSpPr>
          <p:nvPr userDrawn="1"/>
        </p:nvSpPr>
        <p:spPr>
          <a:xfrm>
            <a:off x="7973965" y="1723546"/>
            <a:ext cx="4026255" cy="4499628"/>
          </a:xfrm>
          <a:prstGeom prst="rect">
            <a:avLst/>
          </a:prstGeom>
        </p:spPr>
        <p:txBody>
          <a:bodyPr vert="horz" lIns="91440" tIns="45720" rIns="91440" bIns="45720" rtlCol="0">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44000" indent="-144000">
              <a:spcAft>
                <a:spcPts val="600"/>
              </a:spcAft>
              <a:buFont typeface="Arial" panose="020B0604020202020204" pitchFamily="34" charset="0"/>
              <a:buChar char="•"/>
            </a:pPr>
            <a:endParaRPr lang="en-US" sz="1500" b="0">
              <a:solidFill>
                <a:schemeClr val="bg1"/>
              </a:solidFill>
              <a:latin typeface="Calibri" panose="020F0502020204030204" pitchFamily="34" charset="0"/>
              <a:cs typeface="Calibri" panose="020F0502020204030204" pitchFamily="34" charset="0"/>
            </a:endParaRPr>
          </a:p>
          <a:p>
            <a:endParaRPr lang="en-US" sz="1500" b="0">
              <a:solidFill>
                <a:schemeClr val="bg1"/>
              </a:solidFill>
              <a:latin typeface="Calibri" panose="020F0502020204030204" pitchFamily="34" charset="0"/>
              <a:cs typeface="Calibri" panose="020F0502020204030204" pitchFamily="34" charset="0"/>
            </a:endParaRPr>
          </a:p>
          <a:p>
            <a:endParaRPr lang="en-US" sz="1500">
              <a:solidFill>
                <a:schemeClr val="bg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9FA3E6DC-3728-4235-8233-F1281CA0D5A6}"/>
              </a:ext>
            </a:extLst>
          </p:cNvPr>
          <p:cNvSpPr>
            <a:spLocks noGrp="1"/>
          </p:cNvSpPr>
          <p:nvPr>
            <p:ph type="title"/>
          </p:nvPr>
        </p:nvSpPr>
        <p:spPr>
          <a:xfrm>
            <a:off x="700596" y="488136"/>
            <a:ext cx="8794549" cy="599663"/>
          </a:xfrm>
        </p:spPr>
        <p:txBody>
          <a:bodyPr>
            <a:noAutofit/>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261946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slide_Light image">
    <p:spTree>
      <p:nvGrpSpPr>
        <p:cNvPr id="1" name=""/>
        <p:cNvGrpSpPr/>
        <p:nvPr/>
      </p:nvGrpSpPr>
      <p:grpSpPr>
        <a:xfrm>
          <a:off x="0" y="0"/>
          <a:ext cx="0" cy="0"/>
          <a:chOff x="0" y="0"/>
          <a:chExt cx="0" cy="0"/>
        </a:xfrm>
      </p:grpSpPr>
      <p:pic>
        <p:nvPicPr>
          <p:cNvPr id="7" name="Picture 6" descr="Kamstrup_Logo_RGB_3cm.png"/>
          <p:cNvPicPr>
            <a:picLocks noChangeAspect="1"/>
          </p:cNvPicPr>
          <p:nvPr userDrawn="1"/>
        </p:nvPicPr>
        <p:blipFill>
          <a:blip r:embed="rId2"/>
          <a:stretch>
            <a:fillRect/>
          </a:stretch>
        </p:blipFill>
        <p:spPr>
          <a:xfrm>
            <a:off x="9674594" y="293511"/>
            <a:ext cx="1846385" cy="417261"/>
          </a:xfrm>
          <a:prstGeom prst="rect">
            <a:avLst/>
          </a:prstGeom>
        </p:spPr>
      </p:pic>
      <p:sp>
        <p:nvSpPr>
          <p:cNvPr id="10" name="Title 1">
            <a:extLst>
              <a:ext uri="{FF2B5EF4-FFF2-40B4-BE49-F238E27FC236}">
                <a16:creationId xmlns:a16="http://schemas.microsoft.com/office/drawing/2014/main" id="{2DBABC8E-27AB-444C-8CF6-5C43245C8865}"/>
              </a:ext>
            </a:extLst>
          </p:cNvPr>
          <p:cNvSpPr txBox="1">
            <a:spLocks/>
          </p:cNvSpPr>
          <p:nvPr userDrawn="1"/>
        </p:nvSpPr>
        <p:spPr>
          <a:xfrm>
            <a:off x="676841" y="543780"/>
            <a:ext cx="10515600" cy="1205057"/>
          </a:xfrm>
          <a:prstGeom prst="rect">
            <a:avLst/>
          </a:prstGeom>
        </p:spPr>
        <p:txBody>
          <a:bodyPr>
            <a:normAutofit/>
          </a:bodyPr>
          <a:lstStyle>
            <a:lvl1pPr algn="l" defTabSz="342900" rtl="0" eaLnBrk="1" latinLnBrk="0" hangingPunct="1">
              <a:lnSpc>
                <a:spcPct val="85000"/>
              </a:lnSpc>
              <a:spcBef>
                <a:spcPct val="0"/>
              </a:spcBef>
              <a:buNone/>
              <a:defRPr sz="1650" b="0" i="0" kern="1200">
                <a:solidFill>
                  <a:schemeClr val="tx1">
                    <a:lumMod val="50000"/>
                  </a:schemeClr>
                </a:solidFill>
                <a:latin typeface="Calibri Light"/>
                <a:ea typeface="+mj-ea"/>
                <a:cs typeface="Calibri Light"/>
              </a:defRPr>
            </a:lvl1pPr>
          </a:lstStyle>
          <a:p>
            <a:endParaRPr lang="en-GB" sz="2400">
              <a:solidFill>
                <a:srgbClr val="4B4B4B"/>
              </a:solidFill>
              <a:latin typeface="+mj-lt"/>
            </a:endParaRPr>
          </a:p>
        </p:txBody>
      </p:sp>
      <p:sp>
        <p:nvSpPr>
          <p:cNvPr id="11" name="Rectangle 10">
            <a:extLst>
              <a:ext uri="{FF2B5EF4-FFF2-40B4-BE49-F238E27FC236}">
                <a16:creationId xmlns:a16="http://schemas.microsoft.com/office/drawing/2014/main" id="{29150F18-3895-48F5-874A-B0E8D5202086}"/>
              </a:ext>
            </a:extLst>
          </p:cNvPr>
          <p:cNvSpPr/>
          <p:nvPr userDrawn="1"/>
        </p:nvSpPr>
        <p:spPr>
          <a:xfrm>
            <a:off x="1" y="1238251"/>
            <a:ext cx="7499827" cy="4984924"/>
          </a:xfrm>
          <a:prstGeom prst="rect">
            <a:avLst/>
          </a:prstGeom>
          <a:solidFill>
            <a:srgbClr val="B4B5B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3" name="Rectangle 2">
            <a:extLst>
              <a:ext uri="{FF2B5EF4-FFF2-40B4-BE49-F238E27FC236}">
                <a16:creationId xmlns:a16="http://schemas.microsoft.com/office/drawing/2014/main" id="{C4A176A7-1E43-406F-B41A-04D7315C238D}"/>
              </a:ext>
            </a:extLst>
          </p:cNvPr>
          <p:cNvSpPr/>
          <p:nvPr userDrawn="1"/>
        </p:nvSpPr>
        <p:spPr>
          <a:xfrm>
            <a:off x="7438325" y="1238251"/>
            <a:ext cx="4753675" cy="49849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4" name="Content Placeholder 2">
            <a:extLst>
              <a:ext uri="{FF2B5EF4-FFF2-40B4-BE49-F238E27FC236}">
                <a16:creationId xmlns:a16="http://schemas.microsoft.com/office/drawing/2014/main" id="{30903344-F780-44D9-B18A-E2C8988B092B}"/>
              </a:ext>
            </a:extLst>
          </p:cNvPr>
          <p:cNvSpPr txBox="1">
            <a:spLocks/>
          </p:cNvSpPr>
          <p:nvPr userDrawn="1"/>
        </p:nvSpPr>
        <p:spPr>
          <a:xfrm>
            <a:off x="7973965" y="1723546"/>
            <a:ext cx="4026255" cy="4499628"/>
          </a:xfrm>
          <a:prstGeom prst="rect">
            <a:avLst/>
          </a:prstGeom>
        </p:spPr>
        <p:txBody>
          <a:bodyPr vert="horz" lIns="91440" tIns="45720" rIns="91440" bIns="45720" rtlCol="0">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44000" indent="-144000">
              <a:spcAft>
                <a:spcPts val="600"/>
              </a:spcAft>
              <a:buFont typeface="Arial" panose="020B0604020202020204" pitchFamily="34" charset="0"/>
              <a:buChar char="•"/>
            </a:pPr>
            <a:endParaRPr lang="en-US" sz="1500" b="0">
              <a:solidFill>
                <a:schemeClr val="bg1"/>
              </a:solidFill>
              <a:latin typeface="Calibri" panose="020F0502020204030204" pitchFamily="34" charset="0"/>
              <a:cs typeface="Calibri" panose="020F0502020204030204" pitchFamily="34" charset="0"/>
            </a:endParaRPr>
          </a:p>
          <a:p>
            <a:endParaRPr lang="en-US" sz="1500" b="0">
              <a:solidFill>
                <a:schemeClr val="bg1"/>
              </a:solidFill>
              <a:latin typeface="Calibri" panose="020F0502020204030204" pitchFamily="34" charset="0"/>
              <a:cs typeface="Calibri" panose="020F0502020204030204" pitchFamily="34" charset="0"/>
            </a:endParaRPr>
          </a:p>
          <a:p>
            <a:endParaRPr lang="en-US" sz="1500">
              <a:solidFill>
                <a:schemeClr val="bg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9FA3E6DC-3728-4235-8233-F1281CA0D5A6}"/>
              </a:ext>
            </a:extLst>
          </p:cNvPr>
          <p:cNvSpPr>
            <a:spLocks noGrp="1"/>
          </p:cNvSpPr>
          <p:nvPr>
            <p:ph type="title"/>
          </p:nvPr>
        </p:nvSpPr>
        <p:spPr>
          <a:xfrm>
            <a:off x="700596" y="488136"/>
            <a:ext cx="8794549" cy="599663"/>
          </a:xfrm>
        </p:spPr>
        <p:txBody>
          <a:bodyPr>
            <a:noAutofit/>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1409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ontpage teal">
    <p:spTree>
      <p:nvGrpSpPr>
        <p:cNvPr id="1" name=""/>
        <p:cNvGrpSpPr/>
        <p:nvPr/>
      </p:nvGrpSpPr>
      <p:grpSpPr>
        <a:xfrm>
          <a:off x="0" y="0"/>
          <a:ext cx="0" cy="0"/>
          <a:chOff x="0" y="0"/>
          <a:chExt cx="0" cy="0"/>
        </a:xfrm>
      </p:grpSpPr>
      <p:sp>
        <p:nvSpPr>
          <p:cNvPr id="8" name="Rectangle 15">
            <a:extLst>
              <a:ext uri="{FF2B5EF4-FFF2-40B4-BE49-F238E27FC236}">
                <a16:creationId xmlns:a16="http://schemas.microsoft.com/office/drawing/2014/main" id="{4E110B07-B6D5-4488-8940-04DB3D16F9CC}"/>
              </a:ext>
            </a:extLst>
          </p:cNvPr>
          <p:cNvSpPr/>
          <p:nvPr userDrawn="1"/>
        </p:nvSpPr>
        <p:spPr>
          <a:xfrm>
            <a:off x="2" y="1126549"/>
            <a:ext cx="12191999" cy="5762625"/>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11">
            <a:extLst>
              <a:ext uri="{FF2B5EF4-FFF2-40B4-BE49-F238E27FC236}">
                <a16:creationId xmlns:a16="http://schemas.microsoft.com/office/drawing/2014/main" id="{9465C372-8591-436E-ACB2-9295A406D5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940" y="4068793"/>
            <a:ext cx="11760000" cy="37044"/>
          </a:xfrm>
          <a:prstGeom prst="rect">
            <a:avLst/>
          </a:prstGeom>
        </p:spPr>
      </p:pic>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‹nr.›</a:t>
            </a:fld>
            <a:endParaRPr lang="en-US"/>
          </a:p>
        </p:txBody>
      </p:sp>
      <p:sp>
        <p:nvSpPr>
          <p:cNvPr id="2" name="Titel 1">
            <a:extLst>
              <a:ext uri="{FF2B5EF4-FFF2-40B4-BE49-F238E27FC236}">
                <a16:creationId xmlns:a16="http://schemas.microsoft.com/office/drawing/2014/main" id="{697379C2-4F0F-41FA-87EA-781256C55F20}"/>
              </a:ext>
            </a:extLst>
          </p:cNvPr>
          <p:cNvSpPr>
            <a:spLocks noGrp="1"/>
          </p:cNvSpPr>
          <p:nvPr>
            <p:ph type="title" hasCustomPrompt="1"/>
          </p:nvPr>
        </p:nvSpPr>
        <p:spPr>
          <a:xfrm>
            <a:off x="373215" y="3093318"/>
            <a:ext cx="9355667" cy="507133"/>
          </a:xfrm>
          <a:noFill/>
        </p:spPr>
        <p:txBody>
          <a:bodyPr wrap="square" rtlCol="0" anchor="t">
            <a:noAutofit/>
          </a:bodyPr>
          <a:lstStyle>
            <a:lvl1pPr algn="l">
              <a:defRPr lang="da-DK" sz="3333">
                <a:solidFill>
                  <a:schemeClr val="bg1"/>
                </a:solidFill>
                <a:latin typeface="+mj-lt"/>
                <a:ea typeface="+mn-ea"/>
                <a:cs typeface="+mn-cs"/>
              </a:defRPr>
            </a:lvl1pPr>
          </a:lstStyle>
          <a:p>
            <a:pPr marL="0" lvl="0" defTabSz="609585"/>
            <a:r>
              <a:rPr lang="en-US" dirty="0"/>
              <a:t>A great headline can be added here</a:t>
            </a:r>
            <a:endParaRPr lang="da-DK" dirty="0"/>
          </a:p>
        </p:txBody>
      </p:sp>
      <p:sp>
        <p:nvSpPr>
          <p:cNvPr id="17" name="Pladsholder til tekst 16">
            <a:extLst>
              <a:ext uri="{FF2B5EF4-FFF2-40B4-BE49-F238E27FC236}">
                <a16:creationId xmlns:a16="http://schemas.microsoft.com/office/drawing/2014/main" id="{B3A9137C-A1F2-4CBB-8AF4-47A761FCDD6A}"/>
              </a:ext>
            </a:extLst>
          </p:cNvPr>
          <p:cNvSpPr>
            <a:spLocks noGrp="1"/>
          </p:cNvSpPr>
          <p:nvPr>
            <p:ph type="body" sz="quarter" idx="13" hasCustomPrompt="1"/>
          </p:nvPr>
        </p:nvSpPr>
        <p:spPr>
          <a:xfrm>
            <a:off x="373215" y="3560474"/>
            <a:ext cx="9355667" cy="502956"/>
          </a:xfrm>
        </p:spPr>
        <p:txBody>
          <a:bodyPr>
            <a:noAutofit/>
          </a:bodyPr>
          <a:lstStyle>
            <a:lvl1pPr marL="0" algn="l" defTabSz="609585" rtl="0" eaLnBrk="1" latinLnBrk="0" hangingPunct="1">
              <a:defRPr lang="da-DK" sz="1733" b="0" kern="1200" dirty="0" smtClean="0">
                <a:solidFill>
                  <a:schemeClr val="bg1"/>
                </a:solidFill>
                <a:latin typeface="+mj-lt"/>
                <a:ea typeface="+mn-ea"/>
                <a:cs typeface="+mn-cs"/>
              </a:defRPr>
            </a:lvl1pPr>
          </a:lstStyle>
          <a:p>
            <a:pPr lvl="0"/>
            <a:r>
              <a:rPr lang="en-US" dirty="0"/>
              <a:t>Add a subtext here if you want to. Could also be the date, place, city and country</a:t>
            </a:r>
            <a:endParaRPr lang="da-DK" dirty="0"/>
          </a:p>
        </p:txBody>
      </p:sp>
    </p:spTree>
    <p:extLst>
      <p:ext uri="{BB962C8B-B14F-4D97-AF65-F5344CB8AC3E}">
        <p14:creationId xmlns:p14="http://schemas.microsoft.com/office/powerpoint/2010/main" val="197729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9C59-7084-4AE6-8DB9-19F9E81A5D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D12285-F834-4226-A371-B363AF1DE44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77E57F-B1E6-4F55-A5EB-A83155312C6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096375-EC20-4363-AC19-6A6789649129}"/>
              </a:ext>
            </a:extLst>
          </p:cNvPr>
          <p:cNvSpPr>
            <a:spLocks noGrp="1"/>
          </p:cNvSpPr>
          <p:nvPr>
            <p:ph type="dt" sz="half" idx="10"/>
          </p:nvPr>
        </p:nvSpPr>
        <p:spPr/>
        <p:txBody>
          <a:bodyPr/>
          <a:lstStyle/>
          <a:p>
            <a:fld id="{32D946D9-44BE-4A3F-B5D6-DB1B8C1173D6}" type="datetimeFigureOut">
              <a:rPr lang="en-GB" smtClean="0"/>
              <a:t>18/04/2023</a:t>
            </a:fld>
            <a:endParaRPr lang="en-GB"/>
          </a:p>
        </p:txBody>
      </p:sp>
      <p:sp>
        <p:nvSpPr>
          <p:cNvPr id="6" name="Footer Placeholder 5">
            <a:extLst>
              <a:ext uri="{FF2B5EF4-FFF2-40B4-BE49-F238E27FC236}">
                <a16:creationId xmlns:a16="http://schemas.microsoft.com/office/drawing/2014/main" id="{7F523874-71F8-489B-B978-F48A90513D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417D88-C92F-4E3B-833B-295E1640E73C}"/>
              </a:ext>
            </a:extLst>
          </p:cNvPr>
          <p:cNvSpPr>
            <a:spLocks noGrp="1"/>
          </p:cNvSpPr>
          <p:nvPr>
            <p:ph type="sldNum" sz="quarter" idx="12"/>
          </p:nvPr>
        </p:nvSpPr>
        <p:spPr>
          <a:xfrm>
            <a:off x="8610600" y="6356351"/>
            <a:ext cx="2743200" cy="276999"/>
          </a:xfrm>
        </p:spPr>
        <p:txBody>
          <a:bodyPr/>
          <a:lstStyle/>
          <a:p>
            <a:fld id="{B215A024-E3CB-441A-A1CC-15BC19764CB5}" type="slidenum">
              <a:rPr lang="en-GB" smtClean="0"/>
              <a:t>‹nr.›</a:t>
            </a:fld>
            <a:endParaRPr lang="en-GB"/>
          </a:p>
        </p:txBody>
      </p:sp>
    </p:spTree>
    <p:extLst>
      <p:ext uri="{BB962C8B-B14F-4D97-AF65-F5344CB8AC3E}">
        <p14:creationId xmlns:p14="http://schemas.microsoft.com/office/powerpoint/2010/main" val="3225302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image right full">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709DDEAD-026E-4427-844B-D306632C6EAC}"/>
              </a:ext>
            </a:extLst>
          </p:cNvPr>
          <p:cNvSpPr>
            <a:spLocks noGrp="1"/>
          </p:cNvSpPr>
          <p:nvPr>
            <p:ph type="pic" sz="quarter" idx="13" hasCustomPrompt="1"/>
          </p:nvPr>
        </p:nvSpPr>
        <p:spPr>
          <a:xfrm>
            <a:off x="1" y="0"/>
            <a:ext cx="6095999" cy="6858000"/>
          </a:xfrm>
          <a:solidFill>
            <a:srgbClr val="A6A6A6"/>
          </a:solidFill>
        </p:spPr>
        <p:txBody>
          <a:bodyPr/>
          <a:lstStyle>
            <a:lvl1pPr>
              <a:defRPr b="0" i="1">
                <a:solidFill>
                  <a:schemeClr val="bg1"/>
                </a:solidFill>
              </a:defRPr>
            </a:lvl1pPr>
          </a:lstStyle>
          <a:p>
            <a:r>
              <a:rPr lang="da-DK"/>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6546060" y="1056265"/>
            <a:ext cx="5311507"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a:t>Headline</a:t>
            </a:r>
          </a:p>
        </p:txBody>
      </p:sp>
      <p:sp>
        <p:nvSpPr>
          <p:cNvPr id="4" name="Date Placeholder 3"/>
          <p:cNvSpPr>
            <a:spLocks noGrp="1"/>
          </p:cNvSpPr>
          <p:nvPr>
            <p:ph type="dt" sz="half" idx="10"/>
          </p:nvPr>
        </p:nvSpPr>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‹nr.›</a:t>
            </a:fld>
            <a:endParaRPr lang="en-US"/>
          </a:p>
        </p:txBody>
      </p:sp>
      <p:sp>
        <p:nvSpPr>
          <p:cNvPr id="8" name="Pladsholder til tekst 2">
            <a:extLst>
              <a:ext uri="{FF2B5EF4-FFF2-40B4-BE49-F238E27FC236}">
                <a16:creationId xmlns:a16="http://schemas.microsoft.com/office/drawing/2014/main" id="{7AD285B8-DCD3-4C11-8730-F670D4F9972B}"/>
              </a:ext>
            </a:extLst>
          </p:cNvPr>
          <p:cNvSpPr>
            <a:spLocks noGrp="1"/>
          </p:cNvSpPr>
          <p:nvPr>
            <p:ph type="body" sz="quarter" idx="19"/>
          </p:nvPr>
        </p:nvSpPr>
        <p:spPr>
          <a:xfrm>
            <a:off x="6546060" y="1552683"/>
            <a:ext cx="5311507" cy="4412716"/>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3522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81126D63-AF53-459C-A280-C4DC884E8354}"/>
              </a:ext>
            </a:extLst>
          </p:cNvPr>
          <p:cNvSpPr>
            <a:spLocks noGrp="1"/>
          </p:cNvSpPr>
          <p:nvPr>
            <p:ph type="dt" sz="half" idx="10"/>
          </p:nvPr>
        </p:nvSpPr>
        <p:spPr/>
        <p:txBody>
          <a:bodyPr/>
          <a:lstStyle>
            <a:lvl1pPr>
              <a:defRPr/>
            </a:lvl1pPr>
          </a:lstStyle>
          <a:p>
            <a:pPr>
              <a:defRPr/>
            </a:pPr>
            <a:fld id="{34E797BF-E345-45EF-B8B8-BBDF804303C7}" type="datetimeFigureOut">
              <a:rPr lang="da-DK"/>
              <a:pPr>
                <a:defRPr/>
              </a:pPr>
              <a:t>18-04-2023</a:t>
            </a:fld>
            <a:endParaRPr lang="da-DK"/>
          </a:p>
        </p:txBody>
      </p:sp>
      <p:sp>
        <p:nvSpPr>
          <p:cNvPr id="5" name="Footer Placeholder 4">
            <a:extLst>
              <a:ext uri="{FF2B5EF4-FFF2-40B4-BE49-F238E27FC236}">
                <a16:creationId xmlns:a16="http://schemas.microsoft.com/office/drawing/2014/main" id="{BE39E686-5524-4FA9-BE5A-8316A86A17CC}"/>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801867EB-6499-4410-85F0-DA234E69A84D}"/>
              </a:ext>
            </a:extLst>
          </p:cNvPr>
          <p:cNvSpPr>
            <a:spLocks noGrp="1"/>
          </p:cNvSpPr>
          <p:nvPr>
            <p:ph type="sldNum" sz="quarter" idx="12"/>
          </p:nvPr>
        </p:nvSpPr>
        <p:spPr/>
        <p:txBody>
          <a:bodyPr/>
          <a:lstStyle>
            <a:lvl1pPr>
              <a:defRPr/>
            </a:lvl1pPr>
          </a:lstStyle>
          <a:p>
            <a:pPr>
              <a:defRPr/>
            </a:pPr>
            <a:fld id="{DE5C4DC2-D994-4806-A40F-D2EC16B88BF5}" type="slidenum">
              <a:rPr lang="da-DK"/>
              <a:pPr>
                <a:defRPr/>
              </a:pPr>
              <a:t>‹nr.›</a:t>
            </a:fld>
            <a:endParaRPr lang="da-DK"/>
          </a:p>
        </p:txBody>
      </p:sp>
    </p:spTree>
    <p:extLst>
      <p:ext uri="{BB962C8B-B14F-4D97-AF65-F5344CB8AC3E}">
        <p14:creationId xmlns:p14="http://schemas.microsoft.com/office/powerpoint/2010/main" val="3446128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ACBB6D2B-96C4-40D8-9C92-90CED76C1E53}"/>
              </a:ext>
            </a:extLst>
          </p:cNvPr>
          <p:cNvSpPr>
            <a:spLocks noGrp="1"/>
          </p:cNvSpPr>
          <p:nvPr>
            <p:ph type="dt" sz="half" idx="10"/>
          </p:nvPr>
        </p:nvSpPr>
        <p:spPr/>
        <p:txBody>
          <a:bodyPr/>
          <a:lstStyle>
            <a:lvl1pPr>
              <a:defRPr/>
            </a:lvl1pPr>
          </a:lstStyle>
          <a:p>
            <a:pPr>
              <a:defRPr/>
            </a:pPr>
            <a:fld id="{0F0FAFC9-A8A8-45E9-8454-63AAE5DFD24B}" type="datetimeFigureOut">
              <a:rPr lang="da-DK"/>
              <a:pPr>
                <a:defRPr/>
              </a:pPr>
              <a:t>18-04-2023</a:t>
            </a:fld>
            <a:endParaRPr lang="da-DK"/>
          </a:p>
        </p:txBody>
      </p:sp>
      <p:sp>
        <p:nvSpPr>
          <p:cNvPr id="5" name="Footer Placeholder 4">
            <a:extLst>
              <a:ext uri="{FF2B5EF4-FFF2-40B4-BE49-F238E27FC236}">
                <a16:creationId xmlns:a16="http://schemas.microsoft.com/office/drawing/2014/main" id="{B350E06A-03A0-4E70-B79F-F5B529285CAB}"/>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C2C07B85-E3DD-451A-942E-154AD4D05C4B}"/>
              </a:ext>
            </a:extLst>
          </p:cNvPr>
          <p:cNvSpPr>
            <a:spLocks noGrp="1"/>
          </p:cNvSpPr>
          <p:nvPr>
            <p:ph type="sldNum" sz="quarter" idx="12"/>
          </p:nvPr>
        </p:nvSpPr>
        <p:spPr/>
        <p:txBody>
          <a:bodyPr/>
          <a:lstStyle>
            <a:lvl1pPr>
              <a:defRPr/>
            </a:lvl1pPr>
          </a:lstStyle>
          <a:p>
            <a:pPr>
              <a:defRPr/>
            </a:pPr>
            <a:fld id="{22B9A818-FAA6-4997-928B-190E5F4C68B8}" type="slidenum">
              <a:rPr lang="da-DK"/>
              <a:pPr>
                <a:defRPr/>
              </a:pPr>
              <a:t>‹nr.›</a:t>
            </a:fld>
            <a:endParaRPr lang="da-DK"/>
          </a:p>
        </p:txBody>
      </p:sp>
    </p:spTree>
    <p:extLst>
      <p:ext uri="{BB962C8B-B14F-4D97-AF65-F5344CB8AC3E}">
        <p14:creationId xmlns:p14="http://schemas.microsoft.com/office/powerpoint/2010/main" val="371363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4A9DCC-C07F-4B66-8FF0-369DD5466EA3}"/>
              </a:ext>
            </a:extLst>
          </p:cNvPr>
          <p:cNvSpPr>
            <a:spLocks noGrp="1"/>
          </p:cNvSpPr>
          <p:nvPr>
            <p:ph type="dt" sz="half" idx="10"/>
          </p:nvPr>
        </p:nvSpPr>
        <p:spPr/>
        <p:txBody>
          <a:bodyPr/>
          <a:lstStyle>
            <a:lvl1pPr>
              <a:defRPr/>
            </a:lvl1pPr>
          </a:lstStyle>
          <a:p>
            <a:pPr>
              <a:defRPr/>
            </a:pPr>
            <a:fld id="{18D69CC5-CA49-4DF6-9419-0B26D77BD2CD}" type="datetimeFigureOut">
              <a:rPr lang="da-DK"/>
              <a:pPr>
                <a:defRPr/>
              </a:pPr>
              <a:t>18-04-2023</a:t>
            </a:fld>
            <a:endParaRPr lang="da-DK"/>
          </a:p>
        </p:txBody>
      </p:sp>
      <p:sp>
        <p:nvSpPr>
          <p:cNvPr id="5" name="Footer Placeholder 4">
            <a:extLst>
              <a:ext uri="{FF2B5EF4-FFF2-40B4-BE49-F238E27FC236}">
                <a16:creationId xmlns:a16="http://schemas.microsoft.com/office/drawing/2014/main" id="{4C2F993D-4D50-46BF-BDB8-F695DDA7A1AA}"/>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8EB451FA-B7FE-4F09-B9F3-38DA0F18E202}"/>
              </a:ext>
            </a:extLst>
          </p:cNvPr>
          <p:cNvSpPr>
            <a:spLocks noGrp="1"/>
          </p:cNvSpPr>
          <p:nvPr>
            <p:ph type="sldNum" sz="quarter" idx="12"/>
          </p:nvPr>
        </p:nvSpPr>
        <p:spPr/>
        <p:txBody>
          <a:bodyPr/>
          <a:lstStyle>
            <a:lvl1pPr>
              <a:defRPr/>
            </a:lvl1pPr>
          </a:lstStyle>
          <a:p>
            <a:pPr>
              <a:defRPr/>
            </a:pPr>
            <a:fld id="{E6F819EB-47A0-4B53-9CF4-311EFF223A47}" type="slidenum">
              <a:rPr lang="da-DK"/>
              <a:pPr>
                <a:defRPr/>
              </a:pPr>
              <a:t>‹nr.›</a:t>
            </a:fld>
            <a:endParaRPr lang="da-DK"/>
          </a:p>
        </p:txBody>
      </p:sp>
    </p:spTree>
    <p:extLst>
      <p:ext uri="{BB962C8B-B14F-4D97-AF65-F5344CB8AC3E}">
        <p14:creationId xmlns:p14="http://schemas.microsoft.com/office/powerpoint/2010/main" val="177307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Light image">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3994261B-957B-4DEA-A479-F87CF4E31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25" y="400050"/>
            <a:ext cx="19542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1"/>
          </p:nvPr>
        </p:nvSpPr>
        <p:spPr>
          <a:xfrm>
            <a:off x="2" y="1238250"/>
            <a:ext cx="12191999" cy="5619750"/>
          </a:xfrm>
        </p:spPr>
        <p:txBody>
          <a:bodyPr rtlCol="0">
            <a:normAutofit/>
          </a:bodyPr>
          <a:lstStyle/>
          <a:p>
            <a:pPr lvl="0"/>
            <a:r>
              <a:rPr lang="en-US" noProof="0"/>
              <a:t>Click icon to add picture</a:t>
            </a:r>
            <a:endParaRPr lang="en-GB" noProof="0"/>
          </a:p>
        </p:txBody>
      </p:sp>
      <p:sp>
        <p:nvSpPr>
          <p:cNvPr id="5" name="Text Placeholder 9"/>
          <p:cNvSpPr>
            <a:spLocks noGrp="1"/>
          </p:cNvSpPr>
          <p:nvPr>
            <p:ph type="body" sz="quarter" idx="10"/>
          </p:nvPr>
        </p:nvSpPr>
        <p:spPr>
          <a:xfrm>
            <a:off x="657621" y="2149475"/>
            <a:ext cx="4949052" cy="3011314"/>
          </a:xfrm>
        </p:spPr>
        <p:txBody>
          <a:bodyPr wrap="none">
            <a:noAutofit/>
          </a:bodyPr>
          <a:lstStyle>
            <a:lvl1pPr marL="0" indent="0">
              <a:buFontTx/>
              <a:buNone/>
              <a:defRPr sz="3400" b="0" i="0">
                <a:solidFill>
                  <a:schemeClr val="tx1">
                    <a:lumMod val="50000"/>
                  </a:schemeClr>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6392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3">
            <a:extLst>
              <a:ext uri="{FF2B5EF4-FFF2-40B4-BE49-F238E27FC236}">
                <a16:creationId xmlns:a16="http://schemas.microsoft.com/office/drawing/2014/main" id="{3EE7B757-24B4-4FFB-ABB4-28B648EBC605}"/>
              </a:ext>
            </a:extLst>
          </p:cNvPr>
          <p:cNvSpPr>
            <a:spLocks noGrp="1"/>
          </p:cNvSpPr>
          <p:nvPr>
            <p:ph type="dt" sz="half" idx="10"/>
          </p:nvPr>
        </p:nvSpPr>
        <p:spPr/>
        <p:txBody>
          <a:bodyPr/>
          <a:lstStyle>
            <a:lvl1pPr>
              <a:defRPr/>
            </a:lvl1pPr>
          </a:lstStyle>
          <a:p>
            <a:pPr>
              <a:defRPr/>
            </a:pPr>
            <a:fld id="{D445D1EE-4D6C-45E1-8BC5-0479C40CA8D1}" type="datetimeFigureOut">
              <a:rPr lang="da-DK"/>
              <a:pPr>
                <a:defRPr/>
              </a:pPr>
              <a:t>18-04-2023</a:t>
            </a:fld>
            <a:endParaRPr lang="da-DK"/>
          </a:p>
        </p:txBody>
      </p:sp>
      <p:sp>
        <p:nvSpPr>
          <p:cNvPr id="6" name="Footer Placeholder 4">
            <a:extLst>
              <a:ext uri="{FF2B5EF4-FFF2-40B4-BE49-F238E27FC236}">
                <a16:creationId xmlns:a16="http://schemas.microsoft.com/office/drawing/2014/main" id="{0983FA02-54CF-4FC0-9236-EE724D6D7A5F}"/>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BC95345E-42B9-4B5E-9523-2791C893942B}"/>
              </a:ext>
            </a:extLst>
          </p:cNvPr>
          <p:cNvSpPr>
            <a:spLocks noGrp="1"/>
          </p:cNvSpPr>
          <p:nvPr>
            <p:ph type="sldNum" sz="quarter" idx="12"/>
          </p:nvPr>
        </p:nvSpPr>
        <p:spPr/>
        <p:txBody>
          <a:bodyPr/>
          <a:lstStyle>
            <a:lvl1pPr>
              <a:defRPr/>
            </a:lvl1pPr>
          </a:lstStyle>
          <a:p>
            <a:pPr>
              <a:defRPr/>
            </a:pPr>
            <a:fld id="{311D8113-1E27-453C-8FF3-0AB2E88EA8D5}" type="slidenum">
              <a:rPr lang="da-DK"/>
              <a:pPr>
                <a:defRPr/>
              </a:pPr>
              <a:t>‹nr.›</a:t>
            </a:fld>
            <a:endParaRPr lang="da-DK"/>
          </a:p>
        </p:txBody>
      </p:sp>
    </p:spTree>
    <p:extLst>
      <p:ext uri="{BB962C8B-B14F-4D97-AF65-F5344CB8AC3E}">
        <p14:creationId xmlns:p14="http://schemas.microsoft.com/office/powerpoint/2010/main" val="4251870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3">
            <a:extLst>
              <a:ext uri="{FF2B5EF4-FFF2-40B4-BE49-F238E27FC236}">
                <a16:creationId xmlns:a16="http://schemas.microsoft.com/office/drawing/2014/main" id="{1075F48C-2DCE-49C3-8F1F-EFF556A6B39F}"/>
              </a:ext>
            </a:extLst>
          </p:cNvPr>
          <p:cNvSpPr>
            <a:spLocks noGrp="1"/>
          </p:cNvSpPr>
          <p:nvPr>
            <p:ph type="dt" sz="half" idx="10"/>
          </p:nvPr>
        </p:nvSpPr>
        <p:spPr/>
        <p:txBody>
          <a:bodyPr/>
          <a:lstStyle>
            <a:lvl1pPr>
              <a:defRPr/>
            </a:lvl1pPr>
          </a:lstStyle>
          <a:p>
            <a:pPr>
              <a:defRPr/>
            </a:pPr>
            <a:fld id="{6E00A887-722E-4092-94F4-54F09CE1C8D3}" type="datetimeFigureOut">
              <a:rPr lang="da-DK"/>
              <a:pPr>
                <a:defRPr/>
              </a:pPr>
              <a:t>18-04-2023</a:t>
            </a:fld>
            <a:endParaRPr lang="da-DK"/>
          </a:p>
        </p:txBody>
      </p:sp>
      <p:sp>
        <p:nvSpPr>
          <p:cNvPr id="8" name="Footer Placeholder 4">
            <a:extLst>
              <a:ext uri="{FF2B5EF4-FFF2-40B4-BE49-F238E27FC236}">
                <a16:creationId xmlns:a16="http://schemas.microsoft.com/office/drawing/2014/main" id="{F52656F1-1CB2-40F5-8BFD-0DF59EF32EC9}"/>
              </a:ext>
            </a:extLst>
          </p:cNvPr>
          <p:cNvSpPr>
            <a:spLocks noGrp="1"/>
          </p:cNvSpPr>
          <p:nvPr>
            <p:ph type="ftr" sz="quarter" idx="11"/>
          </p:nvPr>
        </p:nvSpPr>
        <p:spPr/>
        <p:txBody>
          <a:bodyPr/>
          <a:lstStyle>
            <a:lvl1pPr>
              <a:defRPr/>
            </a:lvl1pPr>
          </a:lstStyle>
          <a:p>
            <a:pPr>
              <a:defRPr/>
            </a:pPr>
            <a:endParaRPr lang="da-DK"/>
          </a:p>
        </p:txBody>
      </p:sp>
      <p:sp>
        <p:nvSpPr>
          <p:cNvPr id="9" name="Slide Number Placeholder 5">
            <a:extLst>
              <a:ext uri="{FF2B5EF4-FFF2-40B4-BE49-F238E27FC236}">
                <a16:creationId xmlns:a16="http://schemas.microsoft.com/office/drawing/2014/main" id="{47B032BE-FF5B-4673-B449-3E70C55E932F}"/>
              </a:ext>
            </a:extLst>
          </p:cNvPr>
          <p:cNvSpPr>
            <a:spLocks noGrp="1"/>
          </p:cNvSpPr>
          <p:nvPr>
            <p:ph type="sldNum" sz="quarter" idx="12"/>
          </p:nvPr>
        </p:nvSpPr>
        <p:spPr/>
        <p:txBody>
          <a:bodyPr/>
          <a:lstStyle>
            <a:lvl1pPr>
              <a:defRPr/>
            </a:lvl1pPr>
          </a:lstStyle>
          <a:p>
            <a:pPr>
              <a:defRPr/>
            </a:pPr>
            <a:fld id="{196E8E7B-19F1-4FB0-9A7D-C58D9343286C}" type="slidenum">
              <a:rPr lang="da-DK"/>
              <a:pPr>
                <a:defRPr/>
              </a:pPr>
              <a:t>‹nr.›</a:t>
            </a:fld>
            <a:endParaRPr lang="da-DK"/>
          </a:p>
        </p:txBody>
      </p:sp>
    </p:spTree>
    <p:extLst>
      <p:ext uri="{BB962C8B-B14F-4D97-AF65-F5344CB8AC3E}">
        <p14:creationId xmlns:p14="http://schemas.microsoft.com/office/powerpoint/2010/main" val="262591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3">
            <a:extLst>
              <a:ext uri="{FF2B5EF4-FFF2-40B4-BE49-F238E27FC236}">
                <a16:creationId xmlns:a16="http://schemas.microsoft.com/office/drawing/2014/main" id="{DC17CA62-C61C-4B81-8845-62FB2426902B}"/>
              </a:ext>
            </a:extLst>
          </p:cNvPr>
          <p:cNvSpPr>
            <a:spLocks noGrp="1"/>
          </p:cNvSpPr>
          <p:nvPr>
            <p:ph type="dt" sz="half" idx="10"/>
          </p:nvPr>
        </p:nvSpPr>
        <p:spPr/>
        <p:txBody>
          <a:bodyPr/>
          <a:lstStyle>
            <a:lvl1pPr>
              <a:defRPr/>
            </a:lvl1pPr>
          </a:lstStyle>
          <a:p>
            <a:pPr>
              <a:defRPr/>
            </a:pPr>
            <a:fld id="{222A9F04-B9A9-43CC-96DD-23BE06449E5A}" type="datetimeFigureOut">
              <a:rPr lang="da-DK"/>
              <a:pPr>
                <a:defRPr/>
              </a:pPr>
              <a:t>18-04-2023</a:t>
            </a:fld>
            <a:endParaRPr lang="da-DK"/>
          </a:p>
        </p:txBody>
      </p:sp>
      <p:sp>
        <p:nvSpPr>
          <p:cNvPr id="4" name="Footer Placeholder 4">
            <a:extLst>
              <a:ext uri="{FF2B5EF4-FFF2-40B4-BE49-F238E27FC236}">
                <a16:creationId xmlns:a16="http://schemas.microsoft.com/office/drawing/2014/main" id="{017A4D5C-84D9-4292-956C-1D4DB649E2A5}"/>
              </a:ext>
            </a:extLst>
          </p:cNvPr>
          <p:cNvSpPr>
            <a:spLocks noGrp="1"/>
          </p:cNvSpPr>
          <p:nvPr>
            <p:ph type="ftr" sz="quarter" idx="11"/>
          </p:nvPr>
        </p:nvSpPr>
        <p:spPr/>
        <p:txBody>
          <a:bodyPr/>
          <a:lstStyle>
            <a:lvl1pPr>
              <a:defRPr/>
            </a:lvl1pPr>
          </a:lstStyle>
          <a:p>
            <a:pPr>
              <a:defRPr/>
            </a:pPr>
            <a:endParaRPr lang="da-DK"/>
          </a:p>
        </p:txBody>
      </p:sp>
      <p:sp>
        <p:nvSpPr>
          <p:cNvPr id="5" name="Slide Number Placeholder 5">
            <a:extLst>
              <a:ext uri="{FF2B5EF4-FFF2-40B4-BE49-F238E27FC236}">
                <a16:creationId xmlns:a16="http://schemas.microsoft.com/office/drawing/2014/main" id="{63EADBAD-4585-4E6C-B30D-EDB730FC624D}"/>
              </a:ext>
            </a:extLst>
          </p:cNvPr>
          <p:cNvSpPr>
            <a:spLocks noGrp="1"/>
          </p:cNvSpPr>
          <p:nvPr>
            <p:ph type="sldNum" sz="quarter" idx="12"/>
          </p:nvPr>
        </p:nvSpPr>
        <p:spPr/>
        <p:txBody>
          <a:bodyPr/>
          <a:lstStyle>
            <a:lvl1pPr>
              <a:defRPr/>
            </a:lvl1pPr>
          </a:lstStyle>
          <a:p>
            <a:pPr>
              <a:defRPr/>
            </a:pPr>
            <a:fld id="{BC4A8071-B053-4119-9CB6-B792DF60849C}" type="slidenum">
              <a:rPr lang="da-DK"/>
              <a:pPr>
                <a:defRPr/>
              </a:pPr>
              <a:t>‹nr.›</a:t>
            </a:fld>
            <a:endParaRPr lang="da-DK"/>
          </a:p>
        </p:txBody>
      </p:sp>
    </p:spTree>
    <p:extLst>
      <p:ext uri="{BB962C8B-B14F-4D97-AF65-F5344CB8AC3E}">
        <p14:creationId xmlns:p14="http://schemas.microsoft.com/office/powerpoint/2010/main" val="43883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9D9A45-D411-4475-8928-34841F0E9A11}"/>
              </a:ext>
            </a:extLst>
          </p:cNvPr>
          <p:cNvSpPr>
            <a:spLocks noGrp="1"/>
          </p:cNvSpPr>
          <p:nvPr>
            <p:ph type="dt" sz="half" idx="10"/>
          </p:nvPr>
        </p:nvSpPr>
        <p:spPr/>
        <p:txBody>
          <a:bodyPr/>
          <a:lstStyle>
            <a:lvl1pPr>
              <a:defRPr/>
            </a:lvl1pPr>
          </a:lstStyle>
          <a:p>
            <a:pPr>
              <a:defRPr/>
            </a:pPr>
            <a:fld id="{1A794B10-B718-4A10-8FB1-62F1BC7B19CD}" type="datetimeFigureOut">
              <a:rPr lang="da-DK"/>
              <a:pPr>
                <a:defRPr/>
              </a:pPr>
              <a:t>18-04-2023</a:t>
            </a:fld>
            <a:endParaRPr lang="da-DK"/>
          </a:p>
        </p:txBody>
      </p:sp>
      <p:sp>
        <p:nvSpPr>
          <p:cNvPr id="3" name="Footer Placeholder 4">
            <a:extLst>
              <a:ext uri="{FF2B5EF4-FFF2-40B4-BE49-F238E27FC236}">
                <a16:creationId xmlns:a16="http://schemas.microsoft.com/office/drawing/2014/main" id="{70677BBA-EE23-4E15-9CBB-85B92607C06E}"/>
              </a:ext>
            </a:extLst>
          </p:cNvPr>
          <p:cNvSpPr>
            <a:spLocks noGrp="1"/>
          </p:cNvSpPr>
          <p:nvPr>
            <p:ph type="ftr" sz="quarter" idx="11"/>
          </p:nvPr>
        </p:nvSpPr>
        <p:spPr/>
        <p:txBody>
          <a:bodyPr/>
          <a:lstStyle>
            <a:lvl1pPr>
              <a:defRPr/>
            </a:lvl1pPr>
          </a:lstStyle>
          <a:p>
            <a:pPr>
              <a:defRPr/>
            </a:pPr>
            <a:endParaRPr lang="da-DK"/>
          </a:p>
        </p:txBody>
      </p:sp>
      <p:sp>
        <p:nvSpPr>
          <p:cNvPr id="4" name="Slide Number Placeholder 5">
            <a:extLst>
              <a:ext uri="{FF2B5EF4-FFF2-40B4-BE49-F238E27FC236}">
                <a16:creationId xmlns:a16="http://schemas.microsoft.com/office/drawing/2014/main" id="{C274C23A-6D28-4E81-9065-D0919ED2B986}"/>
              </a:ext>
            </a:extLst>
          </p:cNvPr>
          <p:cNvSpPr>
            <a:spLocks noGrp="1"/>
          </p:cNvSpPr>
          <p:nvPr>
            <p:ph type="sldNum" sz="quarter" idx="12"/>
          </p:nvPr>
        </p:nvSpPr>
        <p:spPr/>
        <p:txBody>
          <a:bodyPr/>
          <a:lstStyle>
            <a:lvl1pPr>
              <a:defRPr/>
            </a:lvl1pPr>
          </a:lstStyle>
          <a:p>
            <a:pPr>
              <a:defRPr/>
            </a:pPr>
            <a:fld id="{92E88181-20DF-495F-9E88-5AC580BB4414}" type="slidenum">
              <a:rPr lang="da-DK"/>
              <a:pPr>
                <a:defRPr/>
              </a:pPr>
              <a:t>‹nr.›</a:t>
            </a:fld>
            <a:endParaRPr lang="da-DK"/>
          </a:p>
        </p:txBody>
      </p:sp>
    </p:spTree>
    <p:extLst>
      <p:ext uri="{BB962C8B-B14F-4D97-AF65-F5344CB8AC3E}">
        <p14:creationId xmlns:p14="http://schemas.microsoft.com/office/powerpoint/2010/main" val="2988778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EA491B-F811-4253-8D56-4FCFEFA15DA2}"/>
              </a:ext>
            </a:extLst>
          </p:cNvPr>
          <p:cNvSpPr>
            <a:spLocks noGrp="1"/>
          </p:cNvSpPr>
          <p:nvPr>
            <p:ph type="dt" sz="half" idx="10"/>
          </p:nvPr>
        </p:nvSpPr>
        <p:spPr/>
        <p:txBody>
          <a:bodyPr/>
          <a:lstStyle>
            <a:lvl1pPr>
              <a:defRPr/>
            </a:lvl1pPr>
          </a:lstStyle>
          <a:p>
            <a:pPr>
              <a:defRPr/>
            </a:pPr>
            <a:fld id="{939C553C-1D50-4870-925C-929F12F7DEB4}" type="datetimeFigureOut">
              <a:rPr lang="da-DK"/>
              <a:pPr>
                <a:defRPr/>
              </a:pPr>
              <a:t>18-04-2023</a:t>
            </a:fld>
            <a:endParaRPr lang="da-DK"/>
          </a:p>
        </p:txBody>
      </p:sp>
      <p:sp>
        <p:nvSpPr>
          <p:cNvPr id="6" name="Footer Placeholder 4">
            <a:extLst>
              <a:ext uri="{FF2B5EF4-FFF2-40B4-BE49-F238E27FC236}">
                <a16:creationId xmlns:a16="http://schemas.microsoft.com/office/drawing/2014/main" id="{63D343B1-E80E-4C99-90A0-894864D3F69D}"/>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3520356C-8696-4860-A38A-8C98C97C3D51}"/>
              </a:ext>
            </a:extLst>
          </p:cNvPr>
          <p:cNvSpPr>
            <a:spLocks noGrp="1"/>
          </p:cNvSpPr>
          <p:nvPr>
            <p:ph type="sldNum" sz="quarter" idx="12"/>
          </p:nvPr>
        </p:nvSpPr>
        <p:spPr/>
        <p:txBody>
          <a:bodyPr/>
          <a:lstStyle>
            <a:lvl1pPr>
              <a:defRPr/>
            </a:lvl1pPr>
          </a:lstStyle>
          <a:p>
            <a:pPr>
              <a:defRPr/>
            </a:pPr>
            <a:fld id="{8D6F0F1D-BD03-4CF6-8A93-9C43CCECCE96}" type="slidenum">
              <a:rPr lang="da-DK"/>
              <a:pPr>
                <a:defRPr/>
              </a:pPr>
              <a:t>‹nr.›</a:t>
            </a:fld>
            <a:endParaRPr lang="da-DK"/>
          </a:p>
        </p:txBody>
      </p:sp>
    </p:spTree>
    <p:extLst>
      <p:ext uri="{BB962C8B-B14F-4D97-AF65-F5344CB8AC3E}">
        <p14:creationId xmlns:p14="http://schemas.microsoft.com/office/powerpoint/2010/main" val="2617241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B2A7550-CADB-4956-985D-4AF2634ADA06}"/>
              </a:ext>
            </a:extLst>
          </p:cNvPr>
          <p:cNvSpPr>
            <a:spLocks noGrp="1"/>
          </p:cNvSpPr>
          <p:nvPr>
            <p:ph type="dt" sz="half" idx="10"/>
          </p:nvPr>
        </p:nvSpPr>
        <p:spPr/>
        <p:txBody>
          <a:bodyPr/>
          <a:lstStyle>
            <a:lvl1pPr>
              <a:defRPr/>
            </a:lvl1pPr>
          </a:lstStyle>
          <a:p>
            <a:pPr>
              <a:defRPr/>
            </a:pPr>
            <a:fld id="{87851906-98F5-486A-AAB6-EBA5942A48AD}" type="datetimeFigureOut">
              <a:rPr lang="da-DK"/>
              <a:pPr>
                <a:defRPr/>
              </a:pPr>
              <a:t>18-04-2023</a:t>
            </a:fld>
            <a:endParaRPr lang="da-DK"/>
          </a:p>
        </p:txBody>
      </p:sp>
      <p:sp>
        <p:nvSpPr>
          <p:cNvPr id="6" name="Footer Placeholder 4">
            <a:extLst>
              <a:ext uri="{FF2B5EF4-FFF2-40B4-BE49-F238E27FC236}">
                <a16:creationId xmlns:a16="http://schemas.microsoft.com/office/drawing/2014/main" id="{6BDC61C3-9D2F-4355-9696-4AB5E9C8D156}"/>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120F3D15-C0D7-4CA6-B235-B0D26513FCD0}"/>
              </a:ext>
            </a:extLst>
          </p:cNvPr>
          <p:cNvSpPr>
            <a:spLocks noGrp="1"/>
          </p:cNvSpPr>
          <p:nvPr>
            <p:ph type="sldNum" sz="quarter" idx="12"/>
          </p:nvPr>
        </p:nvSpPr>
        <p:spPr/>
        <p:txBody>
          <a:bodyPr/>
          <a:lstStyle>
            <a:lvl1pPr>
              <a:defRPr/>
            </a:lvl1pPr>
          </a:lstStyle>
          <a:p>
            <a:pPr>
              <a:defRPr/>
            </a:pPr>
            <a:fld id="{36A16B79-C63D-41A5-82AD-DDB252CF0148}" type="slidenum">
              <a:rPr lang="da-DK"/>
              <a:pPr>
                <a:defRPr/>
              </a:pPr>
              <a:t>‹nr.›</a:t>
            </a:fld>
            <a:endParaRPr lang="da-DK"/>
          </a:p>
        </p:txBody>
      </p:sp>
    </p:spTree>
    <p:extLst>
      <p:ext uri="{BB962C8B-B14F-4D97-AF65-F5344CB8AC3E}">
        <p14:creationId xmlns:p14="http://schemas.microsoft.com/office/powerpoint/2010/main" val="2051614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539B07EC-FC62-4121-BB66-A7A9CBD71661}"/>
              </a:ext>
            </a:extLst>
          </p:cNvPr>
          <p:cNvSpPr>
            <a:spLocks noGrp="1"/>
          </p:cNvSpPr>
          <p:nvPr>
            <p:ph type="dt" sz="half" idx="10"/>
          </p:nvPr>
        </p:nvSpPr>
        <p:spPr/>
        <p:txBody>
          <a:bodyPr/>
          <a:lstStyle>
            <a:lvl1pPr>
              <a:defRPr/>
            </a:lvl1pPr>
          </a:lstStyle>
          <a:p>
            <a:pPr>
              <a:defRPr/>
            </a:pPr>
            <a:fld id="{2E5588AD-F1EB-4509-8F13-120F4D9BCFDD}" type="datetimeFigureOut">
              <a:rPr lang="da-DK"/>
              <a:pPr>
                <a:defRPr/>
              </a:pPr>
              <a:t>18-04-2023</a:t>
            </a:fld>
            <a:endParaRPr lang="da-DK"/>
          </a:p>
        </p:txBody>
      </p:sp>
      <p:sp>
        <p:nvSpPr>
          <p:cNvPr id="5" name="Footer Placeholder 4">
            <a:extLst>
              <a:ext uri="{FF2B5EF4-FFF2-40B4-BE49-F238E27FC236}">
                <a16:creationId xmlns:a16="http://schemas.microsoft.com/office/drawing/2014/main" id="{F66477FF-7D5D-48C1-B9FE-22A88EB37774}"/>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C63FFED8-9441-4EC7-9FEA-F5C6BF2FD9C2}"/>
              </a:ext>
            </a:extLst>
          </p:cNvPr>
          <p:cNvSpPr>
            <a:spLocks noGrp="1"/>
          </p:cNvSpPr>
          <p:nvPr>
            <p:ph type="sldNum" sz="quarter" idx="12"/>
          </p:nvPr>
        </p:nvSpPr>
        <p:spPr/>
        <p:txBody>
          <a:bodyPr/>
          <a:lstStyle>
            <a:lvl1pPr>
              <a:defRPr/>
            </a:lvl1pPr>
          </a:lstStyle>
          <a:p>
            <a:pPr>
              <a:defRPr/>
            </a:pPr>
            <a:fld id="{9B7BD31E-1C56-4207-B31D-477FC52EEC99}" type="slidenum">
              <a:rPr lang="da-DK"/>
              <a:pPr>
                <a:defRPr/>
              </a:pPr>
              <a:t>‹nr.›</a:t>
            </a:fld>
            <a:endParaRPr lang="da-DK"/>
          </a:p>
        </p:txBody>
      </p:sp>
    </p:spTree>
    <p:extLst>
      <p:ext uri="{BB962C8B-B14F-4D97-AF65-F5344CB8AC3E}">
        <p14:creationId xmlns:p14="http://schemas.microsoft.com/office/powerpoint/2010/main" val="226831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2956920A-D81F-473D-B4FD-F728600BF0C8}"/>
              </a:ext>
            </a:extLst>
          </p:cNvPr>
          <p:cNvSpPr>
            <a:spLocks noGrp="1"/>
          </p:cNvSpPr>
          <p:nvPr>
            <p:ph type="dt" sz="half" idx="10"/>
          </p:nvPr>
        </p:nvSpPr>
        <p:spPr/>
        <p:txBody>
          <a:bodyPr/>
          <a:lstStyle>
            <a:lvl1pPr>
              <a:defRPr/>
            </a:lvl1pPr>
          </a:lstStyle>
          <a:p>
            <a:pPr>
              <a:defRPr/>
            </a:pPr>
            <a:fld id="{1256EB69-03E4-441E-BE89-6589FF21526F}" type="datetimeFigureOut">
              <a:rPr lang="da-DK"/>
              <a:pPr>
                <a:defRPr/>
              </a:pPr>
              <a:t>18-04-2023</a:t>
            </a:fld>
            <a:endParaRPr lang="da-DK"/>
          </a:p>
        </p:txBody>
      </p:sp>
      <p:sp>
        <p:nvSpPr>
          <p:cNvPr id="5" name="Footer Placeholder 4">
            <a:extLst>
              <a:ext uri="{FF2B5EF4-FFF2-40B4-BE49-F238E27FC236}">
                <a16:creationId xmlns:a16="http://schemas.microsoft.com/office/drawing/2014/main" id="{5E955ABD-3F12-4A51-B2F5-F1FD72E0B49C}"/>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E2A2D1D1-BD85-41A0-9CD1-DA77103180C8}"/>
              </a:ext>
            </a:extLst>
          </p:cNvPr>
          <p:cNvSpPr>
            <a:spLocks noGrp="1"/>
          </p:cNvSpPr>
          <p:nvPr>
            <p:ph type="sldNum" sz="quarter" idx="12"/>
          </p:nvPr>
        </p:nvSpPr>
        <p:spPr/>
        <p:txBody>
          <a:bodyPr/>
          <a:lstStyle>
            <a:lvl1pPr>
              <a:defRPr/>
            </a:lvl1pPr>
          </a:lstStyle>
          <a:p>
            <a:pPr>
              <a:defRPr/>
            </a:pPr>
            <a:fld id="{6A665EBF-E036-40FA-B787-3BA382B0A2CC}" type="slidenum">
              <a:rPr lang="da-DK"/>
              <a:pPr>
                <a:defRPr/>
              </a:pPr>
              <a:t>‹nr.›</a:t>
            </a:fld>
            <a:endParaRPr lang="da-DK"/>
          </a:p>
        </p:txBody>
      </p:sp>
    </p:spTree>
    <p:extLst>
      <p:ext uri="{BB962C8B-B14F-4D97-AF65-F5344CB8AC3E}">
        <p14:creationId xmlns:p14="http://schemas.microsoft.com/office/powerpoint/2010/main" val="3766194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AFC0A3FB-83FD-40A9-8225-4BBAF84200CE}"/>
              </a:ext>
            </a:extLst>
          </p:cNvPr>
          <p:cNvSpPr>
            <a:spLocks noGrp="1"/>
          </p:cNvSpPr>
          <p:nvPr>
            <p:ph type="dt" sz="half" idx="10"/>
          </p:nvPr>
        </p:nvSpPr>
        <p:spPr/>
        <p:txBody>
          <a:bodyPr/>
          <a:lstStyle>
            <a:lvl1pPr>
              <a:defRPr/>
            </a:lvl1pPr>
          </a:lstStyle>
          <a:p>
            <a:pPr>
              <a:defRPr/>
            </a:pPr>
            <a:fld id="{3AB80716-3700-467F-B9CE-FD61C57DB8BD}" type="datetimeFigureOut">
              <a:rPr lang="da-DK"/>
              <a:pPr>
                <a:defRPr/>
              </a:pPr>
              <a:t>18-04-2023</a:t>
            </a:fld>
            <a:endParaRPr lang="da-DK"/>
          </a:p>
        </p:txBody>
      </p:sp>
      <p:sp>
        <p:nvSpPr>
          <p:cNvPr id="5" name="Footer Placeholder 4">
            <a:extLst>
              <a:ext uri="{FF2B5EF4-FFF2-40B4-BE49-F238E27FC236}">
                <a16:creationId xmlns:a16="http://schemas.microsoft.com/office/drawing/2014/main" id="{22E48548-2164-4593-8071-48D6D1F00370}"/>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096862A6-2DB7-497E-9B66-CD0D7117D5B7}"/>
              </a:ext>
            </a:extLst>
          </p:cNvPr>
          <p:cNvSpPr>
            <a:spLocks noGrp="1"/>
          </p:cNvSpPr>
          <p:nvPr>
            <p:ph type="sldNum" sz="quarter" idx="12"/>
          </p:nvPr>
        </p:nvSpPr>
        <p:spPr/>
        <p:txBody>
          <a:bodyPr/>
          <a:lstStyle>
            <a:lvl1pPr>
              <a:defRPr/>
            </a:lvl1pPr>
          </a:lstStyle>
          <a:p>
            <a:pPr>
              <a:defRPr/>
            </a:pPr>
            <a:fld id="{782591DE-4A0B-465A-868F-D8DBC3072C67}" type="slidenum">
              <a:rPr lang="da-DK"/>
              <a:pPr>
                <a:defRPr/>
              </a:pPr>
              <a:t>‹nr.›</a:t>
            </a:fld>
            <a:endParaRPr lang="da-DK"/>
          </a:p>
        </p:txBody>
      </p:sp>
    </p:spTree>
    <p:extLst>
      <p:ext uri="{BB962C8B-B14F-4D97-AF65-F5344CB8AC3E}">
        <p14:creationId xmlns:p14="http://schemas.microsoft.com/office/powerpoint/2010/main" val="421892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472466CC-BBA9-4CD1-8B18-8679274D8A43}"/>
              </a:ext>
            </a:extLst>
          </p:cNvPr>
          <p:cNvSpPr>
            <a:spLocks noGrp="1"/>
          </p:cNvSpPr>
          <p:nvPr>
            <p:ph type="dt" sz="half" idx="10"/>
          </p:nvPr>
        </p:nvSpPr>
        <p:spPr/>
        <p:txBody>
          <a:bodyPr/>
          <a:lstStyle>
            <a:lvl1pPr>
              <a:defRPr/>
            </a:lvl1pPr>
          </a:lstStyle>
          <a:p>
            <a:pPr>
              <a:defRPr/>
            </a:pPr>
            <a:fld id="{196CD520-CBDA-48FD-BAEB-A687A8F96EC4}" type="datetimeFigureOut">
              <a:rPr lang="da-DK"/>
              <a:pPr>
                <a:defRPr/>
              </a:pPr>
              <a:t>18-04-2023</a:t>
            </a:fld>
            <a:endParaRPr lang="da-DK"/>
          </a:p>
        </p:txBody>
      </p:sp>
      <p:sp>
        <p:nvSpPr>
          <p:cNvPr id="5" name="Footer Placeholder 4">
            <a:extLst>
              <a:ext uri="{FF2B5EF4-FFF2-40B4-BE49-F238E27FC236}">
                <a16:creationId xmlns:a16="http://schemas.microsoft.com/office/drawing/2014/main" id="{3C65D695-07C6-4C86-A040-9BEF33ADA821}"/>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B37B749A-9B1B-4F32-84A3-ED5E8FC4B074}"/>
              </a:ext>
            </a:extLst>
          </p:cNvPr>
          <p:cNvSpPr>
            <a:spLocks noGrp="1"/>
          </p:cNvSpPr>
          <p:nvPr>
            <p:ph type="sldNum" sz="quarter" idx="12"/>
          </p:nvPr>
        </p:nvSpPr>
        <p:spPr/>
        <p:txBody>
          <a:bodyPr/>
          <a:lstStyle>
            <a:lvl1pPr>
              <a:defRPr/>
            </a:lvl1pPr>
          </a:lstStyle>
          <a:p>
            <a:pPr>
              <a:defRPr/>
            </a:pPr>
            <a:fld id="{3DBAD884-BF7A-489A-AA32-4D4B92FA9B7C}" type="slidenum">
              <a:rPr lang="da-DK"/>
              <a:pPr>
                <a:defRPr/>
              </a:pPr>
              <a:t>‹nr.›</a:t>
            </a:fld>
            <a:endParaRPr lang="da-DK"/>
          </a:p>
        </p:txBody>
      </p:sp>
    </p:spTree>
    <p:extLst>
      <p:ext uri="{BB962C8B-B14F-4D97-AF65-F5344CB8AC3E}">
        <p14:creationId xmlns:p14="http://schemas.microsoft.com/office/powerpoint/2010/main" val="1349372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Ico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57620" y="2053168"/>
            <a:ext cx="9061989" cy="2501353"/>
          </a:xfrm>
        </p:spPr>
        <p:txBody>
          <a:bodyPr>
            <a:noAutofit/>
          </a:bodyPr>
          <a:lstStyle>
            <a:lvl1pPr marL="0" indent="0">
              <a:buFontTx/>
              <a:buNone/>
              <a:defRPr sz="3400" b="0" i="0">
                <a:solidFill>
                  <a:schemeClr val="bg2"/>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9" name="Picture Placeholder 8"/>
          <p:cNvSpPr>
            <a:spLocks noGrp="1"/>
          </p:cNvSpPr>
          <p:nvPr>
            <p:ph type="pic" sz="quarter" idx="11"/>
          </p:nvPr>
        </p:nvSpPr>
        <p:spPr>
          <a:xfrm>
            <a:off x="6084320" y="4050000"/>
            <a:ext cx="5280000" cy="2808000"/>
          </a:xfrm>
        </p:spPr>
        <p:txBody>
          <a:bodyPr rtlCol="0">
            <a:normAutofit/>
          </a:bodyPr>
          <a:lstStyle>
            <a:lvl1pPr>
              <a:defRPr>
                <a:solidFill>
                  <a:schemeClr val="tx1">
                    <a:lumMod val="50000"/>
                  </a:schemeClr>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525456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9B65C-585B-485C-B42A-67190254E76F}"/>
              </a:ext>
            </a:extLst>
          </p:cNvPr>
          <p:cNvSpPr>
            <a:spLocks noGrp="1"/>
          </p:cNvSpPr>
          <p:nvPr>
            <p:ph type="dt" sz="half" idx="10"/>
          </p:nvPr>
        </p:nvSpPr>
        <p:spPr/>
        <p:txBody>
          <a:bodyPr/>
          <a:lstStyle>
            <a:lvl1pPr>
              <a:defRPr/>
            </a:lvl1pPr>
          </a:lstStyle>
          <a:p>
            <a:pPr>
              <a:defRPr/>
            </a:pPr>
            <a:fld id="{78D82291-3CCC-4E44-B16A-8B2F90045A95}" type="datetimeFigureOut">
              <a:rPr lang="da-DK"/>
              <a:pPr>
                <a:defRPr/>
              </a:pPr>
              <a:t>18-04-2023</a:t>
            </a:fld>
            <a:endParaRPr lang="da-DK"/>
          </a:p>
        </p:txBody>
      </p:sp>
      <p:sp>
        <p:nvSpPr>
          <p:cNvPr id="5" name="Footer Placeholder 4">
            <a:extLst>
              <a:ext uri="{FF2B5EF4-FFF2-40B4-BE49-F238E27FC236}">
                <a16:creationId xmlns:a16="http://schemas.microsoft.com/office/drawing/2014/main" id="{4C923C76-B076-4564-8F34-1D176A2D8D06}"/>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59822718-3F2E-4E5C-A1CE-7EB90DAEB54D}"/>
              </a:ext>
            </a:extLst>
          </p:cNvPr>
          <p:cNvSpPr>
            <a:spLocks noGrp="1"/>
          </p:cNvSpPr>
          <p:nvPr>
            <p:ph type="sldNum" sz="quarter" idx="12"/>
          </p:nvPr>
        </p:nvSpPr>
        <p:spPr/>
        <p:txBody>
          <a:bodyPr/>
          <a:lstStyle>
            <a:lvl1pPr>
              <a:defRPr/>
            </a:lvl1pPr>
          </a:lstStyle>
          <a:p>
            <a:pPr>
              <a:defRPr/>
            </a:pPr>
            <a:fld id="{C4F3169F-D32E-4F60-82D7-E3BE0F4C7AB2}" type="slidenum">
              <a:rPr lang="da-DK"/>
              <a:pPr>
                <a:defRPr/>
              </a:pPr>
              <a:t>‹nr.›</a:t>
            </a:fld>
            <a:endParaRPr lang="da-DK"/>
          </a:p>
        </p:txBody>
      </p:sp>
    </p:spTree>
    <p:extLst>
      <p:ext uri="{BB962C8B-B14F-4D97-AF65-F5344CB8AC3E}">
        <p14:creationId xmlns:p14="http://schemas.microsoft.com/office/powerpoint/2010/main" val="2901808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3">
            <a:extLst>
              <a:ext uri="{FF2B5EF4-FFF2-40B4-BE49-F238E27FC236}">
                <a16:creationId xmlns:a16="http://schemas.microsoft.com/office/drawing/2014/main" id="{4543556B-64D8-49B0-8242-45F9707C0B8E}"/>
              </a:ext>
            </a:extLst>
          </p:cNvPr>
          <p:cNvSpPr>
            <a:spLocks noGrp="1"/>
          </p:cNvSpPr>
          <p:nvPr>
            <p:ph type="dt" sz="half" idx="10"/>
          </p:nvPr>
        </p:nvSpPr>
        <p:spPr/>
        <p:txBody>
          <a:bodyPr/>
          <a:lstStyle>
            <a:lvl1pPr>
              <a:defRPr/>
            </a:lvl1pPr>
          </a:lstStyle>
          <a:p>
            <a:pPr>
              <a:defRPr/>
            </a:pPr>
            <a:fld id="{3D3FF6B2-A817-4DD0-AEE0-2A133462891D}" type="datetimeFigureOut">
              <a:rPr lang="da-DK"/>
              <a:pPr>
                <a:defRPr/>
              </a:pPr>
              <a:t>18-04-2023</a:t>
            </a:fld>
            <a:endParaRPr lang="da-DK"/>
          </a:p>
        </p:txBody>
      </p:sp>
      <p:sp>
        <p:nvSpPr>
          <p:cNvPr id="6" name="Footer Placeholder 4">
            <a:extLst>
              <a:ext uri="{FF2B5EF4-FFF2-40B4-BE49-F238E27FC236}">
                <a16:creationId xmlns:a16="http://schemas.microsoft.com/office/drawing/2014/main" id="{B32BFAE2-9CD5-4B55-81AE-7513083C59E0}"/>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CA28FEFE-2DA9-4A27-B7B7-8EAA7009FCF2}"/>
              </a:ext>
            </a:extLst>
          </p:cNvPr>
          <p:cNvSpPr>
            <a:spLocks noGrp="1"/>
          </p:cNvSpPr>
          <p:nvPr>
            <p:ph type="sldNum" sz="quarter" idx="12"/>
          </p:nvPr>
        </p:nvSpPr>
        <p:spPr/>
        <p:txBody>
          <a:bodyPr/>
          <a:lstStyle>
            <a:lvl1pPr>
              <a:defRPr/>
            </a:lvl1pPr>
          </a:lstStyle>
          <a:p>
            <a:pPr>
              <a:defRPr/>
            </a:pPr>
            <a:fld id="{2F3097E5-E07D-46ED-8DFD-8B75A10E11FF}" type="slidenum">
              <a:rPr lang="da-DK"/>
              <a:pPr>
                <a:defRPr/>
              </a:pPr>
              <a:t>‹nr.›</a:t>
            </a:fld>
            <a:endParaRPr lang="da-DK"/>
          </a:p>
        </p:txBody>
      </p:sp>
    </p:spTree>
    <p:extLst>
      <p:ext uri="{BB962C8B-B14F-4D97-AF65-F5344CB8AC3E}">
        <p14:creationId xmlns:p14="http://schemas.microsoft.com/office/powerpoint/2010/main" val="67358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3">
            <a:extLst>
              <a:ext uri="{FF2B5EF4-FFF2-40B4-BE49-F238E27FC236}">
                <a16:creationId xmlns:a16="http://schemas.microsoft.com/office/drawing/2014/main" id="{505EC483-E6C6-4B48-94BC-A3D7C85770A1}"/>
              </a:ext>
            </a:extLst>
          </p:cNvPr>
          <p:cNvSpPr>
            <a:spLocks noGrp="1"/>
          </p:cNvSpPr>
          <p:nvPr>
            <p:ph type="dt" sz="half" idx="10"/>
          </p:nvPr>
        </p:nvSpPr>
        <p:spPr/>
        <p:txBody>
          <a:bodyPr/>
          <a:lstStyle>
            <a:lvl1pPr>
              <a:defRPr/>
            </a:lvl1pPr>
          </a:lstStyle>
          <a:p>
            <a:pPr>
              <a:defRPr/>
            </a:pPr>
            <a:fld id="{27FA1406-FF6B-440F-A55D-647571909606}" type="datetimeFigureOut">
              <a:rPr lang="da-DK"/>
              <a:pPr>
                <a:defRPr/>
              </a:pPr>
              <a:t>18-04-2023</a:t>
            </a:fld>
            <a:endParaRPr lang="da-DK"/>
          </a:p>
        </p:txBody>
      </p:sp>
      <p:sp>
        <p:nvSpPr>
          <p:cNvPr id="8" name="Footer Placeholder 4">
            <a:extLst>
              <a:ext uri="{FF2B5EF4-FFF2-40B4-BE49-F238E27FC236}">
                <a16:creationId xmlns:a16="http://schemas.microsoft.com/office/drawing/2014/main" id="{6E59AB71-FA93-479F-8372-95B5843EDC22}"/>
              </a:ext>
            </a:extLst>
          </p:cNvPr>
          <p:cNvSpPr>
            <a:spLocks noGrp="1"/>
          </p:cNvSpPr>
          <p:nvPr>
            <p:ph type="ftr" sz="quarter" idx="11"/>
          </p:nvPr>
        </p:nvSpPr>
        <p:spPr/>
        <p:txBody>
          <a:bodyPr/>
          <a:lstStyle>
            <a:lvl1pPr>
              <a:defRPr/>
            </a:lvl1pPr>
          </a:lstStyle>
          <a:p>
            <a:pPr>
              <a:defRPr/>
            </a:pPr>
            <a:endParaRPr lang="da-DK"/>
          </a:p>
        </p:txBody>
      </p:sp>
      <p:sp>
        <p:nvSpPr>
          <p:cNvPr id="9" name="Slide Number Placeholder 5">
            <a:extLst>
              <a:ext uri="{FF2B5EF4-FFF2-40B4-BE49-F238E27FC236}">
                <a16:creationId xmlns:a16="http://schemas.microsoft.com/office/drawing/2014/main" id="{F23EE25C-18AB-4007-A52D-E01ECBACEE51}"/>
              </a:ext>
            </a:extLst>
          </p:cNvPr>
          <p:cNvSpPr>
            <a:spLocks noGrp="1"/>
          </p:cNvSpPr>
          <p:nvPr>
            <p:ph type="sldNum" sz="quarter" idx="12"/>
          </p:nvPr>
        </p:nvSpPr>
        <p:spPr/>
        <p:txBody>
          <a:bodyPr/>
          <a:lstStyle>
            <a:lvl1pPr>
              <a:defRPr/>
            </a:lvl1pPr>
          </a:lstStyle>
          <a:p>
            <a:pPr>
              <a:defRPr/>
            </a:pPr>
            <a:fld id="{35A897F4-A09F-496C-A1A7-159278BBAED3}" type="slidenum">
              <a:rPr lang="da-DK"/>
              <a:pPr>
                <a:defRPr/>
              </a:pPr>
              <a:t>‹nr.›</a:t>
            </a:fld>
            <a:endParaRPr lang="da-DK"/>
          </a:p>
        </p:txBody>
      </p:sp>
    </p:spTree>
    <p:extLst>
      <p:ext uri="{BB962C8B-B14F-4D97-AF65-F5344CB8AC3E}">
        <p14:creationId xmlns:p14="http://schemas.microsoft.com/office/powerpoint/2010/main" val="3719780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3">
            <a:extLst>
              <a:ext uri="{FF2B5EF4-FFF2-40B4-BE49-F238E27FC236}">
                <a16:creationId xmlns:a16="http://schemas.microsoft.com/office/drawing/2014/main" id="{34DDE0A9-744F-4964-B131-18C815F15B02}"/>
              </a:ext>
            </a:extLst>
          </p:cNvPr>
          <p:cNvSpPr>
            <a:spLocks noGrp="1"/>
          </p:cNvSpPr>
          <p:nvPr>
            <p:ph type="dt" sz="half" idx="10"/>
          </p:nvPr>
        </p:nvSpPr>
        <p:spPr/>
        <p:txBody>
          <a:bodyPr/>
          <a:lstStyle>
            <a:lvl1pPr>
              <a:defRPr/>
            </a:lvl1pPr>
          </a:lstStyle>
          <a:p>
            <a:pPr>
              <a:defRPr/>
            </a:pPr>
            <a:fld id="{A5E00043-68B6-4798-B25E-ABAEC96A5BD1}" type="datetimeFigureOut">
              <a:rPr lang="da-DK"/>
              <a:pPr>
                <a:defRPr/>
              </a:pPr>
              <a:t>18-04-2023</a:t>
            </a:fld>
            <a:endParaRPr lang="da-DK"/>
          </a:p>
        </p:txBody>
      </p:sp>
      <p:sp>
        <p:nvSpPr>
          <p:cNvPr id="4" name="Footer Placeholder 4">
            <a:extLst>
              <a:ext uri="{FF2B5EF4-FFF2-40B4-BE49-F238E27FC236}">
                <a16:creationId xmlns:a16="http://schemas.microsoft.com/office/drawing/2014/main" id="{D8DDBF0C-BE13-4BAA-87EA-2897C53FB7DC}"/>
              </a:ext>
            </a:extLst>
          </p:cNvPr>
          <p:cNvSpPr>
            <a:spLocks noGrp="1"/>
          </p:cNvSpPr>
          <p:nvPr>
            <p:ph type="ftr" sz="quarter" idx="11"/>
          </p:nvPr>
        </p:nvSpPr>
        <p:spPr/>
        <p:txBody>
          <a:bodyPr/>
          <a:lstStyle>
            <a:lvl1pPr>
              <a:defRPr/>
            </a:lvl1pPr>
          </a:lstStyle>
          <a:p>
            <a:pPr>
              <a:defRPr/>
            </a:pPr>
            <a:endParaRPr lang="da-DK"/>
          </a:p>
        </p:txBody>
      </p:sp>
      <p:sp>
        <p:nvSpPr>
          <p:cNvPr id="5" name="Slide Number Placeholder 5">
            <a:extLst>
              <a:ext uri="{FF2B5EF4-FFF2-40B4-BE49-F238E27FC236}">
                <a16:creationId xmlns:a16="http://schemas.microsoft.com/office/drawing/2014/main" id="{C62B50D5-469B-4933-9B86-ADFE63ACCE88}"/>
              </a:ext>
            </a:extLst>
          </p:cNvPr>
          <p:cNvSpPr>
            <a:spLocks noGrp="1"/>
          </p:cNvSpPr>
          <p:nvPr>
            <p:ph type="sldNum" sz="quarter" idx="12"/>
          </p:nvPr>
        </p:nvSpPr>
        <p:spPr/>
        <p:txBody>
          <a:bodyPr/>
          <a:lstStyle>
            <a:lvl1pPr>
              <a:defRPr/>
            </a:lvl1pPr>
          </a:lstStyle>
          <a:p>
            <a:pPr>
              <a:defRPr/>
            </a:pPr>
            <a:fld id="{89BF09FF-4612-4F98-899A-440B258377C2}" type="slidenum">
              <a:rPr lang="da-DK"/>
              <a:pPr>
                <a:defRPr/>
              </a:pPr>
              <a:t>‹nr.›</a:t>
            </a:fld>
            <a:endParaRPr lang="da-DK"/>
          </a:p>
        </p:txBody>
      </p:sp>
    </p:spTree>
    <p:extLst>
      <p:ext uri="{BB962C8B-B14F-4D97-AF65-F5344CB8AC3E}">
        <p14:creationId xmlns:p14="http://schemas.microsoft.com/office/powerpoint/2010/main" val="396241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C8F0684-AEE5-4EE2-85FE-61CF2ABFFD5D}"/>
              </a:ext>
            </a:extLst>
          </p:cNvPr>
          <p:cNvSpPr>
            <a:spLocks noGrp="1"/>
          </p:cNvSpPr>
          <p:nvPr>
            <p:ph type="dt" sz="half" idx="10"/>
          </p:nvPr>
        </p:nvSpPr>
        <p:spPr/>
        <p:txBody>
          <a:bodyPr/>
          <a:lstStyle>
            <a:lvl1pPr>
              <a:defRPr/>
            </a:lvl1pPr>
          </a:lstStyle>
          <a:p>
            <a:pPr>
              <a:defRPr/>
            </a:pPr>
            <a:fld id="{3CFBD97E-D8FF-4C52-99FF-19B643B10624}" type="datetimeFigureOut">
              <a:rPr lang="da-DK"/>
              <a:pPr>
                <a:defRPr/>
              </a:pPr>
              <a:t>18-04-2023</a:t>
            </a:fld>
            <a:endParaRPr lang="da-DK"/>
          </a:p>
        </p:txBody>
      </p:sp>
      <p:sp>
        <p:nvSpPr>
          <p:cNvPr id="3" name="Footer Placeholder 4">
            <a:extLst>
              <a:ext uri="{FF2B5EF4-FFF2-40B4-BE49-F238E27FC236}">
                <a16:creationId xmlns:a16="http://schemas.microsoft.com/office/drawing/2014/main" id="{4F9FC584-9E49-41D4-889E-279BD2C12389}"/>
              </a:ext>
            </a:extLst>
          </p:cNvPr>
          <p:cNvSpPr>
            <a:spLocks noGrp="1"/>
          </p:cNvSpPr>
          <p:nvPr>
            <p:ph type="ftr" sz="quarter" idx="11"/>
          </p:nvPr>
        </p:nvSpPr>
        <p:spPr/>
        <p:txBody>
          <a:bodyPr/>
          <a:lstStyle>
            <a:lvl1pPr>
              <a:defRPr/>
            </a:lvl1pPr>
          </a:lstStyle>
          <a:p>
            <a:pPr>
              <a:defRPr/>
            </a:pPr>
            <a:endParaRPr lang="da-DK"/>
          </a:p>
        </p:txBody>
      </p:sp>
      <p:sp>
        <p:nvSpPr>
          <p:cNvPr id="4" name="Slide Number Placeholder 5">
            <a:extLst>
              <a:ext uri="{FF2B5EF4-FFF2-40B4-BE49-F238E27FC236}">
                <a16:creationId xmlns:a16="http://schemas.microsoft.com/office/drawing/2014/main" id="{4CA520BE-6EE3-494D-B543-6F13A40A1160}"/>
              </a:ext>
            </a:extLst>
          </p:cNvPr>
          <p:cNvSpPr>
            <a:spLocks noGrp="1"/>
          </p:cNvSpPr>
          <p:nvPr>
            <p:ph type="sldNum" sz="quarter" idx="12"/>
          </p:nvPr>
        </p:nvSpPr>
        <p:spPr/>
        <p:txBody>
          <a:bodyPr/>
          <a:lstStyle>
            <a:lvl1pPr>
              <a:defRPr/>
            </a:lvl1pPr>
          </a:lstStyle>
          <a:p>
            <a:pPr>
              <a:defRPr/>
            </a:pPr>
            <a:fld id="{BC59692C-0B1B-41A2-8488-55FC11661E72}" type="slidenum">
              <a:rPr lang="da-DK"/>
              <a:pPr>
                <a:defRPr/>
              </a:pPr>
              <a:t>‹nr.›</a:t>
            </a:fld>
            <a:endParaRPr lang="da-DK"/>
          </a:p>
        </p:txBody>
      </p:sp>
    </p:spTree>
    <p:extLst>
      <p:ext uri="{BB962C8B-B14F-4D97-AF65-F5344CB8AC3E}">
        <p14:creationId xmlns:p14="http://schemas.microsoft.com/office/powerpoint/2010/main" val="3723629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9B92AD2-3F18-4F21-8BB6-74DC208CEA39}"/>
              </a:ext>
            </a:extLst>
          </p:cNvPr>
          <p:cNvSpPr>
            <a:spLocks noGrp="1"/>
          </p:cNvSpPr>
          <p:nvPr>
            <p:ph type="dt" sz="half" idx="10"/>
          </p:nvPr>
        </p:nvSpPr>
        <p:spPr/>
        <p:txBody>
          <a:bodyPr/>
          <a:lstStyle>
            <a:lvl1pPr>
              <a:defRPr/>
            </a:lvl1pPr>
          </a:lstStyle>
          <a:p>
            <a:pPr>
              <a:defRPr/>
            </a:pPr>
            <a:fld id="{E3DA65F3-41BE-49FB-9B8F-CBBDE1C637D1}" type="datetimeFigureOut">
              <a:rPr lang="da-DK"/>
              <a:pPr>
                <a:defRPr/>
              </a:pPr>
              <a:t>18-04-2023</a:t>
            </a:fld>
            <a:endParaRPr lang="da-DK"/>
          </a:p>
        </p:txBody>
      </p:sp>
      <p:sp>
        <p:nvSpPr>
          <p:cNvPr id="6" name="Footer Placeholder 4">
            <a:extLst>
              <a:ext uri="{FF2B5EF4-FFF2-40B4-BE49-F238E27FC236}">
                <a16:creationId xmlns:a16="http://schemas.microsoft.com/office/drawing/2014/main" id="{7F8AA1C2-30F2-45AC-86F5-7CAE9D15F700}"/>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04456409-4ACA-48C5-B612-0D31D443F291}"/>
              </a:ext>
            </a:extLst>
          </p:cNvPr>
          <p:cNvSpPr>
            <a:spLocks noGrp="1"/>
          </p:cNvSpPr>
          <p:nvPr>
            <p:ph type="sldNum" sz="quarter" idx="12"/>
          </p:nvPr>
        </p:nvSpPr>
        <p:spPr/>
        <p:txBody>
          <a:bodyPr/>
          <a:lstStyle>
            <a:lvl1pPr>
              <a:defRPr/>
            </a:lvl1pPr>
          </a:lstStyle>
          <a:p>
            <a:pPr>
              <a:defRPr/>
            </a:pPr>
            <a:fld id="{01AD4333-5222-452E-89F2-4FB521556169}" type="slidenum">
              <a:rPr lang="da-DK"/>
              <a:pPr>
                <a:defRPr/>
              </a:pPr>
              <a:t>‹nr.›</a:t>
            </a:fld>
            <a:endParaRPr lang="da-DK"/>
          </a:p>
        </p:txBody>
      </p:sp>
    </p:spTree>
    <p:extLst>
      <p:ext uri="{BB962C8B-B14F-4D97-AF65-F5344CB8AC3E}">
        <p14:creationId xmlns:p14="http://schemas.microsoft.com/office/powerpoint/2010/main" val="3987529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3797E08-247E-451A-BBD7-EB94147F75DA}"/>
              </a:ext>
            </a:extLst>
          </p:cNvPr>
          <p:cNvSpPr>
            <a:spLocks noGrp="1"/>
          </p:cNvSpPr>
          <p:nvPr>
            <p:ph type="dt" sz="half" idx="10"/>
          </p:nvPr>
        </p:nvSpPr>
        <p:spPr/>
        <p:txBody>
          <a:bodyPr/>
          <a:lstStyle>
            <a:lvl1pPr>
              <a:defRPr/>
            </a:lvl1pPr>
          </a:lstStyle>
          <a:p>
            <a:pPr>
              <a:defRPr/>
            </a:pPr>
            <a:fld id="{F92FC133-AE22-4D12-AE7C-79C1BA95F579}" type="datetimeFigureOut">
              <a:rPr lang="da-DK"/>
              <a:pPr>
                <a:defRPr/>
              </a:pPr>
              <a:t>18-04-2023</a:t>
            </a:fld>
            <a:endParaRPr lang="da-DK"/>
          </a:p>
        </p:txBody>
      </p:sp>
      <p:sp>
        <p:nvSpPr>
          <p:cNvPr id="6" name="Footer Placeholder 4">
            <a:extLst>
              <a:ext uri="{FF2B5EF4-FFF2-40B4-BE49-F238E27FC236}">
                <a16:creationId xmlns:a16="http://schemas.microsoft.com/office/drawing/2014/main" id="{8734EA02-09F8-4899-A548-F102162AD5E4}"/>
              </a:ext>
            </a:extLst>
          </p:cNvPr>
          <p:cNvSpPr>
            <a:spLocks noGrp="1"/>
          </p:cNvSpPr>
          <p:nvPr>
            <p:ph type="ftr" sz="quarter" idx="11"/>
          </p:nvPr>
        </p:nvSpPr>
        <p:spPr/>
        <p:txBody>
          <a:bodyPr/>
          <a:lstStyle>
            <a:lvl1pPr>
              <a:defRPr/>
            </a:lvl1pPr>
          </a:lstStyle>
          <a:p>
            <a:pPr>
              <a:defRPr/>
            </a:pPr>
            <a:endParaRPr lang="da-DK"/>
          </a:p>
        </p:txBody>
      </p:sp>
      <p:sp>
        <p:nvSpPr>
          <p:cNvPr id="7" name="Slide Number Placeholder 5">
            <a:extLst>
              <a:ext uri="{FF2B5EF4-FFF2-40B4-BE49-F238E27FC236}">
                <a16:creationId xmlns:a16="http://schemas.microsoft.com/office/drawing/2014/main" id="{A3349BEF-6CBF-4E6F-9898-B7D80BC304B4}"/>
              </a:ext>
            </a:extLst>
          </p:cNvPr>
          <p:cNvSpPr>
            <a:spLocks noGrp="1"/>
          </p:cNvSpPr>
          <p:nvPr>
            <p:ph type="sldNum" sz="quarter" idx="12"/>
          </p:nvPr>
        </p:nvSpPr>
        <p:spPr/>
        <p:txBody>
          <a:bodyPr/>
          <a:lstStyle>
            <a:lvl1pPr>
              <a:defRPr/>
            </a:lvl1pPr>
          </a:lstStyle>
          <a:p>
            <a:pPr>
              <a:defRPr/>
            </a:pPr>
            <a:fld id="{6D565B2B-8A70-4D0E-B1D5-6A9501C75247}" type="slidenum">
              <a:rPr lang="da-DK"/>
              <a:pPr>
                <a:defRPr/>
              </a:pPr>
              <a:t>‹nr.›</a:t>
            </a:fld>
            <a:endParaRPr lang="da-DK"/>
          </a:p>
        </p:txBody>
      </p:sp>
    </p:spTree>
    <p:extLst>
      <p:ext uri="{BB962C8B-B14F-4D97-AF65-F5344CB8AC3E}">
        <p14:creationId xmlns:p14="http://schemas.microsoft.com/office/powerpoint/2010/main" val="1501154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C0AE681D-4B97-4BF7-9C34-B0955C90BC22}"/>
              </a:ext>
            </a:extLst>
          </p:cNvPr>
          <p:cNvSpPr>
            <a:spLocks noGrp="1"/>
          </p:cNvSpPr>
          <p:nvPr>
            <p:ph type="dt" sz="half" idx="10"/>
          </p:nvPr>
        </p:nvSpPr>
        <p:spPr/>
        <p:txBody>
          <a:bodyPr/>
          <a:lstStyle>
            <a:lvl1pPr>
              <a:defRPr/>
            </a:lvl1pPr>
          </a:lstStyle>
          <a:p>
            <a:pPr>
              <a:defRPr/>
            </a:pPr>
            <a:fld id="{523B473E-DC03-470D-9C94-27BD1A7D1F63}" type="datetimeFigureOut">
              <a:rPr lang="da-DK"/>
              <a:pPr>
                <a:defRPr/>
              </a:pPr>
              <a:t>18-04-2023</a:t>
            </a:fld>
            <a:endParaRPr lang="da-DK"/>
          </a:p>
        </p:txBody>
      </p:sp>
      <p:sp>
        <p:nvSpPr>
          <p:cNvPr id="5" name="Footer Placeholder 4">
            <a:extLst>
              <a:ext uri="{FF2B5EF4-FFF2-40B4-BE49-F238E27FC236}">
                <a16:creationId xmlns:a16="http://schemas.microsoft.com/office/drawing/2014/main" id="{1CAE128D-1DE1-4F1C-8A18-DE54F3C1667D}"/>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D841EC29-2187-49E3-9E97-9BAEDFB967B5}"/>
              </a:ext>
            </a:extLst>
          </p:cNvPr>
          <p:cNvSpPr>
            <a:spLocks noGrp="1"/>
          </p:cNvSpPr>
          <p:nvPr>
            <p:ph type="sldNum" sz="quarter" idx="12"/>
          </p:nvPr>
        </p:nvSpPr>
        <p:spPr/>
        <p:txBody>
          <a:bodyPr/>
          <a:lstStyle>
            <a:lvl1pPr>
              <a:defRPr/>
            </a:lvl1pPr>
          </a:lstStyle>
          <a:p>
            <a:pPr>
              <a:defRPr/>
            </a:pPr>
            <a:fld id="{CD9C0D30-C717-4618-AF75-D6C9FD1742F1}" type="slidenum">
              <a:rPr lang="da-DK"/>
              <a:pPr>
                <a:defRPr/>
              </a:pPr>
              <a:t>‹nr.›</a:t>
            </a:fld>
            <a:endParaRPr lang="da-DK"/>
          </a:p>
        </p:txBody>
      </p:sp>
    </p:spTree>
    <p:extLst>
      <p:ext uri="{BB962C8B-B14F-4D97-AF65-F5344CB8AC3E}">
        <p14:creationId xmlns:p14="http://schemas.microsoft.com/office/powerpoint/2010/main" val="3205735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8B5F2117-741E-4CDC-A6BF-BBF84E6DA357}"/>
              </a:ext>
            </a:extLst>
          </p:cNvPr>
          <p:cNvSpPr>
            <a:spLocks noGrp="1"/>
          </p:cNvSpPr>
          <p:nvPr>
            <p:ph type="dt" sz="half" idx="10"/>
          </p:nvPr>
        </p:nvSpPr>
        <p:spPr/>
        <p:txBody>
          <a:bodyPr/>
          <a:lstStyle>
            <a:lvl1pPr>
              <a:defRPr/>
            </a:lvl1pPr>
          </a:lstStyle>
          <a:p>
            <a:pPr>
              <a:defRPr/>
            </a:pPr>
            <a:fld id="{8982595D-C01F-423B-B9CA-A79DB083ABB0}" type="datetimeFigureOut">
              <a:rPr lang="da-DK"/>
              <a:pPr>
                <a:defRPr/>
              </a:pPr>
              <a:t>18-04-2023</a:t>
            </a:fld>
            <a:endParaRPr lang="da-DK"/>
          </a:p>
        </p:txBody>
      </p:sp>
      <p:sp>
        <p:nvSpPr>
          <p:cNvPr id="5" name="Footer Placeholder 4">
            <a:extLst>
              <a:ext uri="{FF2B5EF4-FFF2-40B4-BE49-F238E27FC236}">
                <a16:creationId xmlns:a16="http://schemas.microsoft.com/office/drawing/2014/main" id="{FAB2F3B3-E5C5-4040-84AC-1ECDEBA34B53}"/>
              </a:ext>
            </a:extLst>
          </p:cNvPr>
          <p:cNvSpPr>
            <a:spLocks noGrp="1"/>
          </p:cNvSpPr>
          <p:nvPr>
            <p:ph type="ftr" sz="quarter" idx="11"/>
          </p:nvPr>
        </p:nvSpPr>
        <p:spPr/>
        <p:txBody>
          <a:bodyPr/>
          <a:lstStyle>
            <a:lvl1pPr>
              <a:defRPr/>
            </a:lvl1pPr>
          </a:lstStyle>
          <a:p>
            <a:pPr>
              <a:defRPr/>
            </a:pPr>
            <a:endParaRPr lang="da-DK"/>
          </a:p>
        </p:txBody>
      </p:sp>
      <p:sp>
        <p:nvSpPr>
          <p:cNvPr id="6" name="Slide Number Placeholder 5">
            <a:extLst>
              <a:ext uri="{FF2B5EF4-FFF2-40B4-BE49-F238E27FC236}">
                <a16:creationId xmlns:a16="http://schemas.microsoft.com/office/drawing/2014/main" id="{2EB6F086-0141-4DBB-850E-6FF29A672E08}"/>
              </a:ext>
            </a:extLst>
          </p:cNvPr>
          <p:cNvSpPr>
            <a:spLocks noGrp="1"/>
          </p:cNvSpPr>
          <p:nvPr>
            <p:ph type="sldNum" sz="quarter" idx="12"/>
          </p:nvPr>
        </p:nvSpPr>
        <p:spPr/>
        <p:txBody>
          <a:bodyPr/>
          <a:lstStyle>
            <a:lvl1pPr>
              <a:defRPr/>
            </a:lvl1pPr>
          </a:lstStyle>
          <a:p>
            <a:pPr>
              <a:defRPr/>
            </a:pPr>
            <a:fld id="{457F7074-C1D2-4CED-A6BE-45D22C0B6118}" type="slidenum">
              <a:rPr lang="da-DK"/>
              <a:pPr>
                <a:defRPr/>
              </a:pPr>
              <a:t>‹nr.›</a:t>
            </a:fld>
            <a:endParaRPr lang="da-DK"/>
          </a:p>
        </p:txBody>
      </p:sp>
    </p:spTree>
    <p:extLst>
      <p:ext uri="{BB962C8B-B14F-4D97-AF65-F5344CB8AC3E}">
        <p14:creationId xmlns:p14="http://schemas.microsoft.com/office/powerpoint/2010/main" val="988258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Pladsholder til titel 4"/>
          <p:cNvSpPr>
            <a:spLocks noGrp="1"/>
          </p:cNvSpPr>
          <p:nvPr>
            <p:ph type="title"/>
          </p:nvPr>
        </p:nvSpPr>
        <p:spPr>
          <a:xfrm>
            <a:off x="552000" y="334800"/>
            <a:ext cx="8932800" cy="918000"/>
          </a:xfrm>
          <a:prstGeom prst="rect">
            <a:avLst/>
          </a:prstGeom>
        </p:spPr>
        <p:txBody>
          <a:bodyPr rtlCol="0">
            <a:normAutofit/>
          </a:bodyPr>
          <a:lstStyle/>
          <a:p>
            <a:r>
              <a:rPr lang="da-DK"/>
              <a:t>Klik for at redigere titeltypografi i masteren</a:t>
            </a:r>
          </a:p>
        </p:txBody>
      </p:sp>
    </p:spTree>
    <p:extLst>
      <p:ext uri="{BB962C8B-B14F-4D97-AF65-F5344CB8AC3E}">
        <p14:creationId xmlns:p14="http://schemas.microsoft.com/office/powerpoint/2010/main" val="200740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statement: Dark image">
    <p:spTree>
      <p:nvGrpSpPr>
        <p:cNvPr id="1" name=""/>
        <p:cNvGrpSpPr/>
        <p:nvPr/>
      </p:nvGrpSpPr>
      <p:grpSpPr>
        <a:xfrm>
          <a:off x="0" y="0"/>
          <a:ext cx="0" cy="0"/>
          <a:chOff x="0" y="0"/>
          <a:chExt cx="0" cy="0"/>
        </a:xfrm>
      </p:grpSpPr>
      <p:sp>
        <p:nvSpPr>
          <p:cNvPr id="22" name="Text Placeholder 21"/>
          <p:cNvSpPr>
            <a:spLocks noGrp="1"/>
          </p:cNvSpPr>
          <p:nvPr>
            <p:ph type="body" sz="quarter" idx="15"/>
          </p:nvPr>
        </p:nvSpPr>
        <p:spPr>
          <a:xfrm>
            <a:off x="451200" y="1944586"/>
            <a:ext cx="8452800" cy="2772000"/>
          </a:xfrm>
          <a:solidFill>
            <a:schemeClr val="bg1"/>
          </a:solidFill>
        </p:spPr>
        <p:txBody>
          <a:bodyPr lIns="252000" tIns="180000" rIns="252000">
            <a:noAutofit/>
          </a:bodyPr>
          <a:lstStyle>
            <a:lvl1pPr>
              <a:lnSpc>
                <a:spcPct val="85000"/>
              </a:lnSpc>
              <a:defRPr sz="3800" b="0">
                <a:solidFill>
                  <a:srgbClr val="009CA6"/>
                </a:solidFill>
              </a:defRPr>
            </a:lvl1pPr>
            <a:lvl2pPr>
              <a:defRPr sz="3800"/>
            </a:lvl2pPr>
            <a:lvl3pPr>
              <a:defRPr sz="3800"/>
            </a:lvl3pPr>
            <a:lvl4pPr>
              <a:defRPr sz="3800"/>
            </a:lvl4pPr>
            <a:lvl5pPr>
              <a:defRPr sz="3800"/>
            </a:lvl5pPr>
          </a:lstStyle>
          <a:p>
            <a:pPr lvl="0"/>
            <a:r>
              <a:rPr lang="en-US"/>
              <a:t>Click to edit Master text styles</a:t>
            </a:r>
          </a:p>
        </p:txBody>
      </p:sp>
      <p:sp>
        <p:nvSpPr>
          <p:cNvPr id="17" name="Picture Placeholder 16"/>
          <p:cNvSpPr>
            <a:spLocks noGrp="1"/>
          </p:cNvSpPr>
          <p:nvPr>
            <p:ph type="pic" sz="quarter" idx="13"/>
          </p:nvPr>
        </p:nvSpPr>
        <p:spPr>
          <a:xfrm>
            <a:off x="0" y="0"/>
            <a:ext cx="12192000" cy="6858000"/>
          </a:xfrm>
          <a:noFill/>
        </p:spPr>
        <p:txBody>
          <a:bodyPr rtlCol="0">
            <a:normAutofit/>
          </a:bodyPr>
          <a:lstStyle/>
          <a:p>
            <a:pPr lvl="0"/>
            <a:r>
              <a:rPr lang="en-US" noProof="0"/>
              <a:t>Click icon to add picture</a:t>
            </a:r>
            <a:endParaRPr lang="en-GB" noProof="0"/>
          </a:p>
        </p:txBody>
      </p:sp>
      <p:sp>
        <p:nvSpPr>
          <p:cNvPr id="8" name="Title 1"/>
          <p:cNvSpPr>
            <a:spLocks noGrp="1"/>
          </p:cNvSpPr>
          <p:nvPr>
            <p:ph type="title"/>
          </p:nvPr>
        </p:nvSpPr>
        <p:spPr>
          <a:xfrm>
            <a:off x="664632" y="201601"/>
            <a:ext cx="10866967" cy="708037"/>
          </a:xfrm>
        </p:spPr>
        <p:txBody>
          <a:bodyPr/>
          <a:lstStyle>
            <a:lvl1pPr>
              <a:defRPr>
                <a:solidFill>
                  <a:schemeClr val="bg1"/>
                </a:solidFill>
              </a:defRPr>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AEFD5B4E-B5E3-4F7D-8EBA-6FE637FBC943}"/>
              </a:ext>
            </a:extLst>
          </p:cNvPr>
          <p:cNvSpPr>
            <a:spLocks noGrp="1"/>
          </p:cNvSpPr>
          <p:nvPr>
            <p:ph type="dt" sz="half" idx="16"/>
          </p:nvPr>
        </p:nvSpPr>
        <p:spPr/>
        <p:txBody>
          <a:bodyPr/>
          <a:lstStyle>
            <a:lvl1pPr algn="r">
              <a:defRPr>
                <a:solidFill>
                  <a:schemeClr val="bg1"/>
                </a:solidFill>
              </a:defRPr>
            </a:lvl1pPr>
          </a:lstStyle>
          <a:p>
            <a:pPr>
              <a:defRPr/>
            </a:pPr>
            <a:r>
              <a:rPr lang="da-DK"/>
              <a:t>&lt;DD Month YYYY&gt;</a:t>
            </a:r>
            <a:endParaRPr lang="en-GB"/>
          </a:p>
        </p:txBody>
      </p:sp>
      <p:sp>
        <p:nvSpPr>
          <p:cNvPr id="6" name="Footer Placeholder 5">
            <a:extLst>
              <a:ext uri="{FF2B5EF4-FFF2-40B4-BE49-F238E27FC236}">
                <a16:creationId xmlns:a16="http://schemas.microsoft.com/office/drawing/2014/main" id="{B2B3756D-2A5B-47D9-9991-C133A57C1E64}"/>
              </a:ext>
            </a:extLst>
          </p:cNvPr>
          <p:cNvSpPr>
            <a:spLocks noGrp="1"/>
          </p:cNvSpPr>
          <p:nvPr>
            <p:ph type="ftr" sz="quarter" idx="17"/>
          </p:nvPr>
        </p:nvSpPr>
        <p:spPr/>
        <p:txBody>
          <a:bodyPr/>
          <a:lstStyle>
            <a:lvl1pPr>
              <a:defRPr>
                <a:solidFill>
                  <a:schemeClr val="bg1"/>
                </a:solidFill>
              </a:defRPr>
            </a:lvl1pPr>
          </a:lstStyle>
          <a:p>
            <a:pPr>
              <a:defRPr/>
            </a:pPr>
            <a:r>
              <a:rPr lang="en-US"/>
              <a:t>&lt;Footer&gt;</a:t>
            </a:r>
            <a:endParaRPr lang="en-GB"/>
          </a:p>
        </p:txBody>
      </p:sp>
      <p:sp>
        <p:nvSpPr>
          <p:cNvPr id="7" name="Slide Number Placeholder 6">
            <a:extLst>
              <a:ext uri="{FF2B5EF4-FFF2-40B4-BE49-F238E27FC236}">
                <a16:creationId xmlns:a16="http://schemas.microsoft.com/office/drawing/2014/main" id="{29712E5C-5806-4BD2-8860-104F25E4EABF}"/>
              </a:ext>
            </a:extLst>
          </p:cNvPr>
          <p:cNvSpPr>
            <a:spLocks noGrp="1"/>
          </p:cNvSpPr>
          <p:nvPr>
            <p:ph type="sldNum" sz="quarter" idx="18"/>
          </p:nvPr>
        </p:nvSpPr>
        <p:spPr/>
        <p:txBody>
          <a:bodyPr/>
          <a:lstStyle>
            <a:lvl1pPr>
              <a:defRPr>
                <a:solidFill>
                  <a:schemeClr val="bg1"/>
                </a:solidFill>
              </a:defRPr>
            </a:lvl1pPr>
          </a:lstStyle>
          <a:p>
            <a:pPr>
              <a:defRPr/>
            </a:pPr>
            <a:fld id="{4FE6B134-3D69-43A3-9CBD-9ED4D7477C16}" type="slidenum">
              <a:rPr lang="en-US"/>
              <a:pPr>
                <a:defRPr/>
              </a:pPr>
              <a:t>‹nr.›</a:t>
            </a:fld>
            <a:endParaRPr lang="en-US"/>
          </a:p>
        </p:txBody>
      </p:sp>
    </p:spTree>
    <p:extLst>
      <p:ext uri="{BB962C8B-B14F-4D97-AF65-F5344CB8AC3E}">
        <p14:creationId xmlns:p14="http://schemas.microsoft.com/office/powerpoint/2010/main" val="4054864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7"/>
          <p:cNvSpPr>
            <a:spLocks noGrp="1"/>
          </p:cNvSpPr>
          <p:nvPr>
            <p:ph type="title"/>
          </p:nvPr>
        </p:nvSpPr>
        <p:spPr>
          <a:xfrm>
            <a:off x="552000" y="334800"/>
            <a:ext cx="9105600" cy="939600"/>
          </a:xfrm>
          <a:prstGeom prst="rect">
            <a:avLst/>
          </a:prstGeom>
        </p:spPr>
        <p:txBody>
          <a:bodyPr rtlCol="0">
            <a:normAutofit/>
          </a:bodyPr>
          <a:lstStyle/>
          <a:p>
            <a:r>
              <a:rPr lang="en-US"/>
              <a:t>Click to edit Master title style</a:t>
            </a:r>
            <a:endParaRPr lang="da-DK"/>
          </a:p>
        </p:txBody>
      </p:sp>
      <p:sp>
        <p:nvSpPr>
          <p:cNvPr id="3" name="Text Placeholder 8"/>
          <p:cNvSpPr>
            <a:spLocks noGrp="1"/>
          </p:cNvSpPr>
          <p:nvPr>
            <p:ph idx="1"/>
          </p:nvPr>
        </p:nvSpPr>
        <p:spPr>
          <a:xfrm>
            <a:off x="552000" y="1548001"/>
            <a:ext cx="10972800" cy="4525963"/>
          </a:xfrm>
          <a:prstGeom prst="rect">
            <a:avLst/>
          </a:prstGeom>
        </p:spPr>
        <p:txBody>
          <a:bodyPr rtlCol="0">
            <a:normAutofit/>
          </a:bodyPr>
          <a:lstStyle>
            <a:lvl1pPr>
              <a:defRPr sz="2000" b="1">
                <a:solidFill>
                  <a:srgbClr val="6E6E6E"/>
                </a:solidFill>
                <a:latin typeface="Verdana" pitchFamily="34" charset="0"/>
              </a:defRPr>
            </a:lvl1pPr>
          </a:lstStyle>
          <a:p>
            <a:pPr lvl="0"/>
            <a:r>
              <a:rPr lang="en-US"/>
              <a:t>Click to edit Master text styles</a:t>
            </a:r>
          </a:p>
        </p:txBody>
      </p:sp>
    </p:spTree>
    <p:extLst>
      <p:ext uri="{BB962C8B-B14F-4D97-AF65-F5344CB8AC3E}">
        <p14:creationId xmlns:p14="http://schemas.microsoft.com/office/powerpoint/2010/main" val="2671915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rontpage logo">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7094B27-9636-475F-BFF1-450575226667}"/>
              </a:ext>
            </a:extLst>
          </p:cNvPr>
          <p:cNvPicPr>
            <a:picLocks noChangeAspect="1"/>
          </p:cNvPicPr>
          <p:nvPr userDrawn="1"/>
        </p:nvPicPr>
        <p:blipFill>
          <a:blip r:embed="rId2"/>
          <a:stretch>
            <a:fillRect/>
          </a:stretch>
        </p:blipFill>
        <p:spPr>
          <a:xfrm>
            <a:off x="2818861" y="2741039"/>
            <a:ext cx="6606161" cy="1722159"/>
          </a:xfrm>
          <a:prstGeom prst="rect">
            <a:avLst/>
          </a:prstGeom>
        </p:spPr>
      </p:pic>
      <p:sp>
        <p:nvSpPr>
          <p:cNvPr id="4" name="Date Placeholder 3"/>
          <p:cNvSpPr>
            <a:spLocks noGrp="1"/>
          </p:cNvSpPr>
          <p:nvPr>
            <p:ph type="dt" sz="half" idx="10"/>
          </p:nvPr>
        </p:nvSpPr>
        <p:spPr>
          <a:xfrm>
            <a:off x="8809567" y="7151891"/>
            <a:ext cx="2844800" cy="307776"/>
          </a:xfrm>
          <a:prstGeom prst="rect">
            <a:avLst/>
          </a:prstGeom>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a:xfrm>
            <a:off x="1151469" y="7146528"/>
            <a:ext cx="7658100" cy="307776"/>
          </a:xfrm>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a:xfrm>
            <a:off x="664636" y="7151891"/>
            <a:ext cx="486833" cy="307776"/>
          </a:xfrm>
        </p:spPr>
        <p:txBody>
          <a:bodyPr/>
          <a:lstStyle>
            <a:lvl1pPr>
              <a:defRPr>
                <a:solidFill>
                  <a:schemeClr val="bg1"/>
                </a:solidFill>
              </a:defRPr>
            </a:lvl1pPr>
          </a:lstStyle>
          <a:p>
            <a:fld id="{8EFF3B3A-7EEA-5E44-8ED8-372942253657}" type="slidenum">
              <a:rPr lang="en-US"/>
              <a:pPr/>
              <a:t>‹nr.›</a:t>
            </a:fld>
            <a:endParaRPr lang="en-US"/>
          </a:p>
        </p:txBody>
      </p:sp>
    </p:spTree>
    <p:extLst>
      <p:ext uri="{BB962C8B-B14F-4D97-AF65-F5344CB8AC3E}">
        <p14:creationId xmlns:p14="http://schemas.microsoft.com/office/powerpoint/2010/main" val="2784069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rontpage plain">
    <p:spTree>
      <p:nvGrpSpPr>
        <p:cNvPr id="1" name=""/>
        <p:cNvGrpSpPr/>
        <p:nvPr/>
      </p:nvGrpSpPr>
      <p:grpSpPr>
        <a:xfrm>
          <a:off x="0" y="0"/>
          <a:ext cx="0" cy="0"/>
          <a:chOff x="0" y="0"/>
          <a:chExt cx="0" cy="0"/>
        </a:xfrm>
      </p:grpSpPr>
      <p:pic>
        <p:nvPicPr>
          <p:cNvPr id="20" name="Graphic 11">
            <a:extLst>
              <a:ext uri="{FF2B5EF4-FFF2-40B4-BE49-F238E27FC236}">
                <a16:creationId xmlns:a16="http://schemas.microsoft.com/office/drawing/2014/main" id="{CA149E4D-A159-46C6-9C17-F1ED87A31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940" y="4060118"/>
            <a:ext cx="11760000" cy="37020"/>
          </a:xfrm>
          <a:prstGeom prst="rect">
            <a:avLst/>
          </a:prstGeom>
        </p:spPr>
      </p:pic>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697379C2-4F0F-41FA-87EA-781256C55F20}"/>
              </a:ext>
            </a:extLst>
          </p:cNvPr>
          <p:cNvSpPr>
            <a:spLocks noGrp="1"/>
          </p:cNvSpPr>
          <p:nvPr>
            <p:ph type="title" hasCustomPrompt="1"/>
          </p:nvPr>
        </p:nvSpPr>
        <p:spPr>
          <a:xfrm>
            <a:off x="373215" y="3093318"/>
            <a:ext cx="9355667" cy="507133"/>
          </a:xfrm>
          <a:noFill/>
        </p:spPr>
        <p:txBody>
          <a:bodyPr wrap="square" rtlCol="0" anchor="t">
            <a:noAutofit/>
          </a:bodyPr>
          <a:lstStyle>
            <a:lvl1pPr marL="0" algn="l" defTabSz="609585" rtl="0" eaLnBrk="1" latinLnBrk="0" hangingPunct="1">
              <a:defRPr lang="da-DK" sz="3333" kern="1200" dirty="0">
                <a:solidFill>
                  <a:srgbClr val="009CA6"/>
                </a:solidFill>
                <a:latin typeface="+mj-lt"/>
                <a:ea typeface="+mn-ea"/>
                <a:cs typeface="+mn-cs"/>
              </a:defRPr>
            </a:lvl1pPr>
          </a:lstStyle>
          <a:p>
            <a:pPr marL="0" lvl="0" defTabSz="609585"/>
            <a:r>
              <a:rPr lang="en-US" dirty="0"/>
              <a:t>A great headline can be added here</a:t>
            </a:r>
            <a:endParaRPr lang="da-DK" dirty="0"/>
          </a:p>
        </p:txBody>
      </p:sp>
      <p:sp>
        <p:nvSpPr>
          <p:cNvPr id="17" name="Pladsholder til tekst 16">
            <a:extLst>
              <a:ext uri="{FF2B5EF4-FFF2-40B4-BE49-F238E27FC236}">
                <a16:creationId xmlns:a16="http://schemas.microsoft.com/office/drawing/2014/main" id="{B3A9137C-A1F2-4CBB-8AF4-47A761FCDD6A}"/>
              </a:ext>
            </a:extLst>
          </p:cNvPr>
          <p:cNvSpPr>
            <a:spLocks noGrp="1"/>
          </p:cNvSpPr>
          <p:nvPr>
            <p:ph type="body" sz="quarter" idx="13" hasCustomPrompt="1"/>
          </p:nvPr>
        </p:nvSpPr>
        <p:spPr>
          <a:xfrm>
            <a:off x="373215" y="3560474"/>
            <a:ext cx="9355667" cy="502956"/>
          </a:xfrm>
        </p:spPr>
        <p:txBody>
          <a:bodyPr>
            <a:noAutofit/>
          </a:bodyPr>
          <a:lstStyle>
            <a:lvl1pPr marL="0" algn="l" defTabSz="609585" rtl="0" eaLnBrk="1" latinLnBrk="0" hangingPunct="1">
              <a:defRPr lang="da-DK" sz="1733" b="0" kern="1200" dirty="0" smtClean="0">
                <a:solidFill>
                  <a:schemeClr val="tx1"/>
                </a:solidFill>
                <a:latin typeface="+mj-lt"/>
                <a:ea typeface="+mn-ea"/>
                <a:cs typeface="+mn-cs"/>
              </a:defRPr>
            </a:lvl1pPr>
          </a:lstStyle>
          <a:p>
            <a:pPr lvl="0"/>
            <a:r>
              <a:rPr lang="en-US" dirty="0"/>
              <a:t>Add a subtext here if you want to. Could also be the date, place, city and country</a:t>
            </a:r>
            <a:endParaRPr lang="da-DK" dirty="0"/>
          </a:p>
        </p:txBody>
      </p:sp>
    </p:spTree>
    <p:extLst>
      <p:ext uri="{BB962C8B-B14F-4D97-AF65-F5344CB8AC3E}">
        <p14:creationId xmlns:p14="http://schemas.microsoft.com/office/powerpoint/2010/main" val="5936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rontpage image">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04416AAE-F179-44B6-9831-1211A2314EFD}"/>
              </a:ext>
            </a:extLst>
          </p:cNvPr>
          <p:cNvSpPr>
            <a:spLocks noGrp="1"/>
          </p:cNvSpPr>
          <p:nvPr>
            <p:ph type="title" hasCustomPrompt="1"/>
          </p:nvPr>
        </p:nvSpPr>
        <p:spPr>
          <a:xfrm>
            <a:off x="6511039" y="3139405"/>
            <a:ext cx="5296968" cy="562975"/>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3" name="Pladsholder til billede 2">
            <a:extLst>
              <a:ext uri="{FF2B5EF4-FFF2-40B4-BE49-F238E27FC236}">
                <a16:creationId xmlns:a16="http://schemas.microsoft.com/office/drawing/2014/main" id="{E5B92AAA-15C0-49C5-B4EA-90F86F4A22F2}"/>
              </a:ext>
            </a:extLst>
          </p:cNvPr>
          <p:cNvSpPr>
            <a:spLocks noGrp="1"/>
          </p:cNvSpPr>
          <p:nvPr>
            <p:ph type="pic" sz="quarter" idx="13" hasCustomPrompt="1"/>
          </p:nvPr>
        </p:nvSpPr>
        <p:spPr>
          <a:xfrm>
            <a:off x="2" y="0"/>
            <a:ext cx="6095999" cy="6858000"/>
          </a:xfrm>
          <a:solidFill>
            <a:srgbClr val="A6A6A6"/>
          </a:solidFill>
        </p:spPr>
        <p:txBody>
          <a:bodyPr/>
          <a:lstStyle>
            <a:lvl1pPr>
              <a:defRPr b="0" i="1">
                <a:solidFill>
                  <a:schemeClr val="bg1"/>
                </a:solidFill>
              </a:defRPr>
            </a:lvl1pPr>
          </a:lstStyle>
          <a:p>
            <a:r>
              <a:rPr lang="da-DK" dirty="0"/>
              <a:t>Image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‹nr.›</a:t>
            </a:fld>
            <a:endParaRPr lang="en-US"/>
          </a:p>
        </p:txBody>
      </p:sp>
      <p:pic>
        <p:nvPicPr>
          <p:cNvPr id="10" name="Graphic 11">
            <a:extLst>
              <a:ext uri="{FF2B5EF4-FFF2-40B4-BE49-F238E27FC236}">
                <a16:creationId xmlns:a16="http://schemas.microsoft.com/office/drawing/2014/main" id="{00656AAE-866E-4F97-9F52-CA9B6E328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59719" y="3744975"/>
            <a:ext cx="11760000" cy="37020"/>
          </a:xfrm>
          <a:prstGeom prst="rect">
            <a:avLst/>
          </a:prstGeom>
        </p:spPr>
      </p:pic>
      <p:sp>
        <p:nvSpPr>
          <p:cNvPr id="8" name="Pladsholder til tekst 7">
            <a:extLst>
              <a:ext uri="{FF2B5EF4-FFF2-40B4-BE49-F238E27FC236}">
                <a16:creationId xmlns:a16="http://schemas.microsoft.com/office/drawing/2014/main" id="{C4F16E12-2F8B-4819-92EC-8B3233EB08BB}"/>
              </a:ext>
            </a:extLst>
          </p:cNvPr>
          <p:cNvSpPr>
            <a:spLocks noGrp="1"/>
          </p:cNvSpPr>
          <p:nvPr>
            <p:ph type="body" sz="quarter" idx="16"/>
          </p:nvPr>
        </p:nvSpPr>
        <p:spPr>
          <a:xfrm>
            <a:off x="6530860" y="3837838"/>
            <a:ext cx="5277147" cy="687916"/>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072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0" name="Pladsholder til tekst 29">
            <a:extLst>
              <a:ext uri="{FF2B5EF4-FFF2-40B4-BE49-F238E27FC236}">
                <a16:creationId xmlns:a16="http://schemas.microsoft.com/office/drawing/2014/main" id="{02A97098-103E-48AF-ACF9-886BD3E4A57A}"/>
              </a:ext>
            </a:extLst>
          </p:cNvPr>
          <p:cNvSpPr>
            <a:spLocks noGrp="1"/>
          </p:cNvSpPr>
          <p:nvPr>
            <p:ph type="body" sz="quarter" idx="14" hasCustomPrompt="1"/>
          </p:nvPr>
        </p:nvSpPr>
        <p:spPr>
          <a:xfrm>
            <a:off x="421342" y="2145081"/>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1) Text can be added here</a:t>
            </a:r>
          </a:p>
        </p:txBody>
      </p:sp>
      <p:sp>
        <p:nvSpPr>
          <p:cNvPr id="32" name="Pladsholder til tekst 29">
            <a:extLst>
              <a:ext uri="{FF2B5EF4-FFF2-40B4-BE49-F238E27FC236}">
                <a16:creationId xmlns:a16="http://schemas.microsoft.com/office/drawing/2014/main" id="{07ECC3F5-521C-48AB-8858-EC4D9D875007}"/>
              </a:ext>
            </a:extLst>
          </p:cNvPr>
          <p:cNvSpPr>
            <a:spLocks noGrp="1"/>
          </p:cNvSpPr>
          <p:nvPr>
            <p:ph type="body" sz="quarter" idx="15" hasCustomPrompt="1"/>
          </p:nvPr>
        </p:nvSpPr>
        <p:spPr>
          <a:xfrm>
            <a:off x="421342" y="2702509"/>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2) Text can be added here</a:t>
            </a:r>
          </a:p>
        </p:txBody>
      </p:sp>
      <p:sp>
        <p:nvSpPr>
          <p:cNvPr id="33" name="Pladsholder til tekst 29">
            <a:extLst>
              <a:ext uri="{FF2B5EF4-FFF2-40B4-BE49-F238E27FC236}">
                <a16:creationId xmlns:a16="http://schemas.microsoft.com/office/drawing/2014/main" id="{E38B44FD-5D54-495D-B266-F91450DED6F1}"/>
              </a:ext>
            </a:extLst>
          </p:cNvPr>
          <p:cNvSpPr>
            <a:spLocks noGrp="1"/>
          </p:cNvSpPr>
          <p:nvPr>
            <p:ph type="body" sz="quarter" idx="16" hasCustomPrompt="1"/>
          </p:nvPr>
        </p:nvSpPr>
        <p:spPr>
          <a:xfrm>
            <a:off x="421342" y="3259937"/>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3) Text can be added here</a:t>
            </a:r>
          </a:p>
        </p:txBody>
      </p:sp>
      <p:sp>
        <p:nvSpPr>
          <p:cNvPr id="34" name="Pladsholder til tekst 29">
            <a:extLst>
              <a:ext uri="{FF2B5EF4-FFF2-40B4-BE49-F238E27FC236}">
                <a16:creationId xmlns:a16="http://schemas.microsoft.com/office/drawing/2014/main" id="{9C2008FE-ADD8-44DA-96FA-533B87E9C03C}"/>
              </a:ext>
            </a:extLst>
          </p:cNvPr>
          <p:cNvSpPr>
            <a:spLocks noGrp="1"/>
          </p:cNvSpPr>
          <p:nvPr>
            <p:ph type="body" sz="quarter" idx="17" hasCustomPrompt="1"/>
          </p:nvPr>
        </p:nvSpPr>
        <p:spPr>
          <a:xfrm>
            <a:off x="421342" y="3817365"/>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4) Text can be added here</a:t>
            </a:r>
          </a:p>
        </p:txBody>
      </p:sp>
      <p:sp>
        <p:nvSpPr>
          <p:cNvPr id="35" name="Pladsholder til tekst 29">
            <a:extLst>
              <a:ext uri="{FF2B5EF4-FFF2-40B4-BE49-F238E27FC236}">
                <a16:creationId xmlns:a16="http://schemas.microsoft.com/office/drawing/2014/main" id="{27F4F707-98B5-4FE7-B882-1FB61B856167}"/>
              </a:ext>
            </a:extLst>
          </p:cNvPr>
          <p:cNvSpPr>
            <a:spLocks noGrp="1"/>
          </p:cNvSpPr>
          <p:nvPr>
            <p:ph type="body" sz="quarter" idx="18" hasCustomPrompt="1"/>
          </p:nvPr>
        </p:nvSpPr>
        <p:spPr>
          <a:xfrm>
            <a:off x="421342" y="4374793"/>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5) Text can be added here</a:t>
            </a:r>
          </a:p>
        </p:txBody>
      </p:sp>
      <p:sp>
        <p:nvSpPr>
          <p:cNvPr id="36" name="Pladsholder til tekst 29">
            <a:extLst>
              <a:ext uri="{FF2B5EF4-FFF2-40B4-BE49-F238E27FC236}">
                <a16:creationId xmlns:a16="http://schemas.microsoft.com/office/drawing/2014/main" id="{532DF62C-32B1-4265-9380-A865D991D7CE}"/>
              </a:ext>
            </a:extLst>
          </p:cNvPr>
          <p:cNvSpPr>
            <a:spLocks noGrp="1"/>
          </p:cNvSpPr>
          <p:nvPr>
            <p:ph type="body" sz="quarter" idx="19" hasCustomPrompt="1"/>
          </p:nvPr>
        </p:nvSpPr>
        <p:spPr>
          <a:xfrm>
            <a:off x="421342" y="4918599"/>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6) Text can be added here</a:t>
            </a:r>
          </a:p>
        </p:txBody>
      </p:sp>
      <p:sp>
        <p:nvSpPr>
          <p:cNvPr id="37" name="Pladsholder til tekst 29">
            <a:extLst>
              <a:ext uri="{FF2B5EF4-FFF2-40B4-BE49-F238E27FC236}">
                <a16:creationId xmlns:a16="http://schemas.microsoft.com/office/drawing/2014/main" id="{3BF2D44F-217C-4C60-BC07-7F8C41C417CD}"/>
              </a:ext>
            </a:extLst>
          </p:cNvPr>
          <p:cNvSpPr>
            <a:spLocks noGrp="1"/>
          </p:cNvSpPr>
          <p:nvPr>
            <p:ph type="body" sz="quarter" idx="20" hasCustomPrompt="1"/>
          </p:nvPr>
        </p:nvSpPr>
        <p:spPr>
          <a:xfrm>
            <a:off x="421342" y="5476027"/>
            <a:ext cx="11436225" cy="440292"/>
          </a:xfrm>
          <a:prstGeom prst="roundRect">
            <a:avLst/>
          </a:prstGeom>
          <a:no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7) Text can be added here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5" y="1032192"/>
            <a:ext cx="11539023"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Agenda</a:t>
            </a:r>
          </a:p>
        </p:txBody>
      </p:sp>
      <p:sp>
        <p:nvSpPr>
          <p:cNvPr id="28" name="Pladsholder til tekst 27">
            <a:extLst>
              <a:ext uri="{FF2B5EF4-FFF2-40B4-BE49-F238E27FC236}">
                <a16:creationId xmlns:a16="http://schemas.microsoft.com/office/drawing/2014/main" id="{45880BFB-1450-486E-95D4-F010B83AAB18}"/>
              </a:ext>
            </a:extLst>
          </p:cNvPr>
          <p:cNvSpPr>
            <a:spLocks noGrp="1"/>
          </p:cNvSpPr>
          <p:nvPr>
            <p:ph type="body" sz="quarter" idx="13" hasCustomPrompt="1"/>
          </p:nvPr>
        </p:nvSpPr>
        <p:spPr>
          <a:xfrm>
            <a:off x="362830" y="1552683"/>
            <a:ext cx="11494737" cy="490235"/>
          </a:xfrm>
        </p:spPr>
        <p:txBody>
          <a:bodyPr>
            <a:noAutofit/>
          </a:bodyPr>
          <a:lstStyle>
            <a:lvl1pPr marL="0" algn="l" defTabSz="609585" rtl="0" eaLnBrk="1" latinLnBrk="0" hangingPunct="1">
              <a:defRPr lang="da-DK" sz="1733" b="0" kern="1200" dirty="0" smtClean="0">
                <a:solidFill>
                  <a:schemeClr val="tx1"/>
                </a:solidFill>
                <a:latin typeface="+mj-lt"/>
                <a:ea typeface="+mn-ea"/>
                <a:cs typeface="+mn-cs"/>
              </a:defRPr>
            </a:lvl1pPr>
          </a:lstStyle>
          <a:p>
            <a:pPr lvl="0"/>
            <a:r>
              <a:rPr lang="en-US" dirty="0"/>
              <a:t>Text can be added here</a:t>
            </a:r>
          </a:p>
        </p:txBody>
      </p:sp>
    </p:spTree>
    <p:extLst>
      <p:ext uri="{BB962C8B-B14F-4D97-AF65-F5344CB8AC3E}">
        <p14:creationId xmlns:p14="http://schemas.microsoft.com/office/powerpoint/2010/main" val="2338231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right">
    <p:spTree>
      <p:nvGrpSpPr>
        <p:cNvPr id="1" name=""/>
        <p:cNvGrpSpPr/>
        <p:nvPr/>
      </p:nvGrpSpPr>
      <p:grpSpPr>
        <a:xfrm>
          <a:off x="0" y="0"/>
          <a:ext cx="0" cy="0"/>
          <a:chOff x="0" y="0"/>
          <a:chExt cx="0" cy="0"/>
        </a:xfrm>
      </p:grpSpPr>
      <p:pic>
        <p:nvPicPr>
          <p:cNvPr id="10" name="Graphic 11">
            <a:extLst>
              <a:ext uri="{FF2B5EF4-FFF2-40B4-BE49-F238E27FC236}">
                <a16:creationId xmlns:a16="http://schemas.microsoft.com/office/drawing/2014/main" id="{94695BA4-F4E2-44E1-9EF6-CAFFED6C7B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912" y="3744975"/>
            <a:ext cx="11760000" cy="37020"/>
          </a:xfrm>
          <a:prstGeom prst="rect">
            <a:avLst/>
          </a:prstGeom>
        </p:spPr>
      </p:pic>
      <p:sp>
        <p:nvSpPr>
          <p:cNvPr id="3" name="Pladsholder til billede 2">
            <a:extLst>
              <a:ext uri="{FF2B5EF4-FFF2-40B4-BE49-F238E27FC236}">
                <a16:creationId xmlns:a16="http://schemas.microsoft.com/office/drawing/2014/main" id="{E5B92AAA-15C0-49C5-B4EA-90F86F4A22F2}"/>
              </a:ext>
            </a:extLst>
          </p:cNvPr>
          <p:cNvSpPr>
            <a:spLocks noGrp="1"/>
          </p:cNvSpPr>
          <p:nvPr>
            <p:ph type="pic" sz="quarter" idx="13" hasCustomPrompt="1"/>
          </p:nvPr>
        </p:nvSpPr>
        <p:spPr>
          <a:xfrm>
            <a:off x="6096002" y="0"/>
            <a:ext cx="6095999" cy="6858000"/>
          </a:xfrm>
          <a:solidFill>
            <a:srgbClr val="A6A6A6"/>
          </a:solidFill>
        </p:spPr>
        <p:txBody>
          <a:bodyPr/>
          <a:lstStyle>
            <a:lvl1pPr>
              <a:defRPr b="0" i="1">
                <a:solidFill>
                  <a:schemeClr val="bg1"/>
                </a:solidFill>
              </a:defRPr>
            </a:lvl1pPr>
          </a:lstStyle>
          <a:p>
            <a:r>
              <a:rPr lang="da-DK" dirty="0"/>
              <a:t>Image</a:t>
            </a:r>
          </a:p>
        </p:txBody>
      </p:sp>
      <p:sp>
        <p:nvSpPr>
          <p:cNvPr id="14" name="Titel 13">
            <a:extLst>
              <a:ext uri="{FF2B5EF4-FFF2-40B4-BE49-F238E27FC236}">
                <a16:creationId xmlns:a16="http://schemas.microsoft.com/office/drawing/2014/main" id="{04416AAE-F179-44B6-9831-1211A2314EFD}"/>
              </a:ext>
            </a:extLst>
          </p:cNvPr>
          <p:cNvSpPr>
            <a:spLocks noGrp="1"/>
          </p:cNvSpPr>
          <p:nvPr>
            <p:ph type="title" hasCustomPrompt="1"/>
          </p:nvPr>
        </p:nvSpPr>
        <p:spPr>
          <a:xfrm>
            <a:off x="318545" y="3155415"/>
            <a:ext cx="5259931" cy="562975"/>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8" name="Pladsholder til tekst 7">
            <a:extLst>
              <a:ext uri="{FF2B5EF4-FFF2-40B4-BE49-F238E27FC236}">
                <a16:creationId xmlns:a16="http://schemas.microsoft.com/office/drawing/2014/main" id="{209C1F70-7332-4609-BA73-9430AC8C1913}"/>
              </a:ext>
            </a:extLst>
          </p:cNvPr>
          <p:cNvSpPr>
            <a:spLocks noGrp="1"/>
          </p:cNvSpPr>
          <p:nvPr>
            <p:ph type="body" sz="quarter" idx="27"/>
          </p:nvPr>
        </p:nvSpPr>
        <p:spPr>
          <a:xfrm>
            <a:off x="318545" y="3818014"/>
            <a:ext cx="5259931" cy="94403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LOGO">
            <a:extLst>
              <a:ext uri="{FF2B5EF4-FFF2-40B4-BE49-F238E27FC236}">
                <a16:creationId xmlns:a16="http://schemas.microsoft.com/office/drawing/2014/main" id="{CCD01C6B-B607-47F6-BDA5-BC315A691CC2}"/>
              </a:ext>
            </a:extLst>
          </p:cNvPr>
          <p:cNvSpPr>
            <a:spLocks noGrp="1"/>
          </p:cNvSpPr>
          <p:nvPr>
            <p:ph type="pic" sz="quarter" idx="28" hasCustomPrompt="1"/>
          </p:nvPr>
        </p:nvSpPr>
        <p:spPr>
          <a:xfrm>
            <a:off x="10179285" y="347284"/>
            <a:ext cx="1776000" cy="408000"/>
          </a:xfrm>
          <a:blipFill>
            <a:blip r:embed="rId4"/>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97682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11539020"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3" name="Pladsholder til tekst 2">
            <a:extLst>
              <a:ext uri="{FF2B5EF4-FFF2-40B4-BE49-F238E27FC236}">
                <a16:creationId xmlns:a16="http://schemas.microsoft.com/office/drawing/2014/main" id="{0149E3B8-80F5-4815-A0F3-C7D9EBE6261F}"/>
              </a:ext>
            </a:extLst>
          </p:cNvPr>
          <p:cNvSpPr>
            <a:spLocks noGrp="1"/>
          </p:cNvSpPr>
          <p:nvPr>
            <p:ph type="body" sz="quarter" idx="19"/>
          </p:nvPr>
        </p:nvSpPr>
        <p:spPr>
          <a:xfrm>
            <a:off x="318546" y="1552683"/>
            <a:ext cx="11539021" cy="4489844"/>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202885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6" y="1032192"/>
            <a:ext cx="11539021"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da-DK" dirty="0" err="1"/>
              <a:t>Headline</a:t>
            </a:r>
            <a:endParaRPr lang="da-DK" dirty="0"/>
          </a:p>
        </p:txBody>
      </p:sp>
      <p:sp>
        <p:nvSpPr>
          <p:cNvPr id="8" name="Pladsholder til tekst 27">
            <a:extLst>
              <a:ext uri="{FF2B5EF4-FFF2-40B4-BE49-F238E27FC236}">
                <a16:creationId xmlns:a16="http://schemas.microsoft.com/office/drawing/2014/main" id="{B19685C8-5C60-46EE-BADE-0CB5128CFC17}"/>
              </a:ext>
            </a:extLst>
          </p:cNvPr>
          <p:cNvSpPr>
            <a:spLocks noGrp="1"/>
          </p:cNvSpPr>
          <p:nvPr>
            <p:ph type="body" sz="quarter" idx="14" hasCustomPrompt="1"/>
          </p:nvPr>
        </p:nvSpPr>
        <p:spPr>
          <a:xfrm>
            <a:off x="362830" y="1552683"/>
            <a:ext cx="11494737" cy="490235"/>
          </a:xfrm>
        </p:spPr>
        <p:txBody>
          <a:bodyPr>
            <a:noAutofit/>
          </a:bodyPr>
          <a:lstStyle>
            <a:lvl1pPr marL="239178" indent="-239178" algn="l" defTabSz="609585" rtl="0" eaLnBrk="1" latinLnBrk="0" hangingPunct="1">
              <a:buFont typeface="+mj-lt"/>
              <a:buNone/>
              <a:defRPr lang="da-DK" sz="1733" b="0" kern="1200" dirty="0" smtClean="0">
                <a:solidFill>
                  <a:schemeClr val="tx1"/>
                </a:solidFill>
                <a:latin typeface="+mj-lt"/>
                <a:ea typeface="+mn-ea"/>
                <a:cs typeface="+mn-cs"/>
              </a:defRPr>
            </a:lvl1pPr>
          </a:lstStyle>
          <a:p>
            <a:pPr lvl="0"/>
            <a:r>
              <a:rPr lang="en-US" dirty="0"/>
              <a:t>Text can be added here</a:t>
            </a:r>
          </a:p>
        </p:txBody>
      </p:sp>
      <p:sp>
        <p:nvSpPr>
          <p:cNvPr id="9" name="Pladsholder til tekst 2">
            <a:extLst>
              <a:ext uri="{FF2B5EF4-FFF2-40B4-BE49-F238E27FC236}">
                <a16:creationId xmlns:a16="http://schemas.microsoft.com/office/drawing/2014/main" id="{44774B15-AD94-438A-9D80-51870A47989A}"/>
              </a:ext>
            </a:extLst>
          </p:cNvPr>
          <p:cNvSpPr>
            <a:spLocks noGrp="1"/>
          </p:cNvSpPr>
          <p:nvPr>
            <p:ph type="body" sz="quarter" idx="19"/>
          </p:nvPr>
        </p:nvSpPr>
        <p:spPr>
          <a:xfrm>
            <a:off x="362831" y="2286001"/>
            <a:ext cx="11494736" cy="3670968"/>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202978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image left full">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709DDEAD-026E-4427-844B-D306632C6EAC}"/>
              </a:ext>
            </a:extLst>
          </p:cNvPr>
          <p:cNvSpPr>
            <a:spLocks noGrp="1"/>
          </p:cNvSpPr>
          <p:nvPr>
            <p:ph type="pic" sz="quarter" idx="13" hasCustomPrompt="1"/>
          </p:nvPr>
        </p:nvSpPr>
        <p:spPr>
          <a:xfrm>
            <a:off x="6176381" y="0"/>
            <a:ext cx="6015619" cy="6858000"/>
          </a:xfrm>
          <a:solidFill>
            <a:srgbClr val="A6A6A6"/>
          </a:solidFill>
        </p:spPr>
        <p:txBody>
          <a:bodyPr/>
          <a:lstStyle>
            <a:lvl1pPr>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6800" y="1032000"/>
            <a:ext cx="525993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9" name="Pladsholder til tekst 2">
            <a:extLst>
              <a:ext uri="{FF2B5EF4-FFF2-40B4-BE49-F238E27FC236}">
                <a16:creationId xmlns:a16="http://schemas.microsoft.com/office/drawing/2014/main" id="{1AC9011A-EA49-4EF4-891F-54F47747D123}"/>
              </a:ext>
            </a:extLst>
          </p:cNvPr>
          <p:cNvSpPr>
            <a:spLocks noGrp="1"/>
          </p:cNvSpPr>
          <p:nvPr>
            <p:ph type="body" sz="quarter" idx="19"/>
          </p:nvPr>
        </p:nvSpPr>
        <p:spPr>
          <a:xfrm>
            <a:off x="316296" y="1552683"/>
            <a:ext cx="5267827" cy="4412716"/>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LOGO">
            <a:extLst>
              <a:ext uri="{FF2B5EF4-FFF2-40B4-BE49-F238E27FC236}">
                <a16:creationId xmlns:a16="http://schemas.microsoft.com/office/drawing/2014/main" id="{2DDC0A45-4158-D146-B45C-867581B6507D}"/>
              </a:ext>
            </a:extLst>
          </p:cNvPr>
          <p:cNvSpPr>
            <a:spLocks noGrp="1"/>
          </p:cNvSpPr>
          <p:nvPr>
            <p:ph type="pic" sz="quarter" idx="28" hasCustomPrompt="1"/>
          </p:nvPr>
        </p:nvSpPr>
        <p:spPr>
          <a:xfrm>
            <a:off x="10179285" y="347284"/>
            <a:ext cx="1776000" cy="408000"/>
          </a:xfrm>
          <a:blipFill>
            <a:blip r:embed="rId2"/>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481399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image right full">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709DDEAD-026E-4427-844B-D306632C6EAC}"/>
              </a:ext>
            </a:extLst>
          </p:cNvPr>
          <p:cNvSpPr>
            <a:spLocks noGrp="1"/>
          </p:cNvSpPr>
          <p:nvPr>
            <p:ph type="pic" sz="quarter" idx="13" hasCustomPrompt="1"/>
          </p:nvPr>
        </p:nvSpPr>
        <p:spPr>
          <a:xfrm>
            <a:off x="1" y="0"/>
            <a:ext cx="6095999" cy="6858000"/>
          </a:xfrm>
          <a:solidFill>
            <a:srgbClr val="A6A6A6"/>
          </a:solidFill>
        </p:spPr>
        <p:txBody>
          <a:bodyPr/>
          <a:lstStyle>
            <a:lvl1pPr>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6546060" y="1056265"/>
            <a:ext cx="5311507"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dirty="0"/>
          </a:p>
        </p:txBody>
      </p:sp>
      <p:sp>
        <p:nvSpPr>
          <p:cNvPr id="8" name="Pladsholder til tekst 2">
            <a:extLst>
              <a:ext uri="{FF2B5EF4-FFF2-40B4-BE49-F238E27FC236}">
                <a16:creationId xmlns:a16="http://schemas.microsoft.com/office/drawing/2014/main" id="{7AD285B8-DCD3-4C11-8730-F670D4F9972B}"/>
              </a:ext>
            </a:extLst>
          </p:cNvPr>
          <p:cNvSpPr>
            <a:spLocks noGrp="1"/>
          </p:cNvSpPr>
          <p:nvPr>
            <p:ph type="body" sz="quarter" idx="19"/>
          </p:nvPr>
        </p:nvSpPr>
        <p:spPr>
          <a:xfrm>
            <a:off x="6546060" y="1552683"/>
            <a:ext cx="5311507" cy="4412716"/>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65337177"/>
      </p:ext>
    </p:extLst>
  </p:cSld>
  <p:clrMapOvr>
    <a:masterClrMapping/>
  </p:clrMapOvr>
  <p:extLst>
    <p:ext uri="{DCECCB84-F9BA-43D5-87BE-67443E8EF086}">
      <p15:sldGuideLst xmlns:p15="http://schemas.microsoft.com/office/powerpoint/2012/main">
        <p15:guide id="1" orient="horz" pos="492">
          <p15:clr>
            <a:srgbClr val="FBAE40"/>
          </p15:clr>
        </p15:guide>
        <p15:guide id="2" orient="horz" pos="7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statement: Light image">
    <p:spTree>
      <p:nvGrpSpPr>
        <p:cNvPr id="1" name=""/>
        <p:cNvGrpSpPr/>
        <p:nvPr/>
      </p:nvGrpSpPr>
      <p:grpSpPr>
        <a:xfrm>
          <a:off x="0" y="0"/>
          <a:ext cx="0" cy="0"/>
          <a:chOff x="0" y="0"/>
          <a:chExt cx="0" cy="0"/>
        </a:xfrm>
      </p:grpSpPr>
      <p:sp>
        <p:nvSpPr>
          <p:cNvPr id="12" name="Text Placeholder 21"/>
          <p:cNvSpPr>
            <a:spLocks noGrp="1"/>
          </p:cNvSpPr>
          <p:nvPr>
            <p:ph type="body" sz="quarter" idx="15"/>
          </p:nvPr>
        </p:nvSpPr>
        <p:spPr>
          <a:xfrm>
            <a:off x="451200" y="1944586"/>
            <a:ext cx="8452800" cy="2772000"/>
          </a:xfrm>
          <a:solidFill>
            <a:schemeClr val="bg1"/>
          </a:solidFill>
        </p:spPr>
        <p:txBody>
          <a:bodyPr lIns="252000" tIns="180000" rIns="252000">
            <a:noAutofit/>
          </a:bodyPr>
          <a:lstStyle>
            <a:lvl1pPr>
              <a:lnSpc>
                <a:spcPct val="85000"/>
              </a:lnSpc>
              <a:defRPr sz="3800" b="0">
                <a:solidFill>
                  <a:srgbClr val="009CA6"/>
                </a:solidFill>
              </a:defRPr>
            </a:lvl1pPr>
            <a:lvl2pPr>
              <a:defRPr sz="3800"/>
            </a:lvl2pPr>
            <a:lvl3pPr>
              <a:defRPr sz="3800"/>
            </a:lvl3pPr>
            <a:lvl4pPr>
              <a:defRPr sz="3800"/>
            </a:lvl4pPr>
            <a:lvl5pPr>
              <a:defRPr sz="3800"/>
            </a:lvl5pPr>
          </a:lstStyle>
          <a:p>
            <a:pPr lvl="0"/>
            <a:r>
              <a:rPr lang="en-US"/>
              <a:t>Click to edit Master text styles</a:t>
            </a:r>
          </a:p>
        </p:txBody>
      </p:sp>
      <p:sp>
        <p:nvSpPr>
          <p:cNvPr id="17" name="Picture Placeholder 16"/>
          <p:cNvSpPr>
            <a:spLocks noGrp="1"/>
          </p:cNvSpPr>
          <p:nvPr>
            <p:ph type="pic" sz="quarter" idx="13"/>
          </p:nvPr>
        </p:nvSpPr>
        <p:spPr>
          <a:xfrm>
            <a:off x="0" y="0"/>
            <a:ext cx="12192000" cy="6858000"/>
          </a:xfrm>
          <a:noFill/>
        </p:spPr>
        <p:txBody>
          <a:bodyPr rtlCol="0">
            <a:normAutofit/>
          </a:bodyPr>
          <a:lstStyle/>
          <a:p>
            <a:pPr lvl="0"/>
            <a:r>
              <a:rPr lang="en-US" noProof="0"/>
              <a:t>Click icon to add picture</a:t>
            </a:r>
            <a:endParaRPr lang="en-GB" noProof="0"/>
          </a:p>
        </p:txBody>
      </p:sp>
      <p:sp>
        <p:nvSpPr>
          <p:cNvPr id="8" name="Title 1"/>
          <p:cNvSpPr>
            <a:spLocks noGrp="1"/>
          </p:cNvSpPr>
          <p:nvPr>
            <p:ph type="title"/>
          </p:nvPr>
        </p:nvSpPr>
        <p:spPr>
          <a:xfrm>
            <a:off x="664632" y="201601"/>
            <a:ext cx="10866967" cy="708037"/>
          </a:xfrm>
        </p:spPr>
        <p:txBody>
          <a:bodyPr/>
          <a:lstStyle>
            <a:lvl1pPr>
              <a:defRPr>
                <a:solidFill>
                  <a:schemeClr val="tx1"/>
                </a:solidFill>
              </a:defRPr>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E17D296C-3D88-4A48-9821-7295ACFEA5E7}"/>
              </a:ext>
            </a:extLst>
          </p:cNvPr>
          <p:cNvSpPr>
            <a:spLocks noGrp="1"/>
          </p:cNvSpPr>
          <p:nvPr>
            <p:ph type="dt" sz="half" idx="16"/>
          </p:nvPr>
        </p:nvSpPr>
        <p:spPr/>
        <p:txBody>
          <a:bodyPr/>
          <a:lstStyle>
            <a:lvl1pPr algn="r">
              <a:defRPr>
                <a:solidFill>
                  <a:schemeClr val="tx1">
                    <a:lumMod val="50000"/>
                  </a:schemeClr>
                </a:solidFill>
              </a:defRPr>
            </a:lvl1pPr>
          </a:lstStyle>
          <a:p>
            <a:pPr>
              <a:defRPr/>
            </a:pPr>
            <a:r>
              <a:rPr lang="da-DK"/>
              <a:t>&lt;DD Month YYYY&gt;</a:t>
            </a:r>
            <a:endParaRPr lang="en-GB"/>
          </a:p>
        </p:txBody>
      </p:sp>
      <p:sp>
        <p:nvSpPr>
          <p:cNvPr id="6" name="Footer Placeholder 5">
            <a:extLst>
              <a:ext uri="{FF2B5EF4-FFF2-40B4-BE49-F238E27FC236}">
                <a16:creationId xmlns:a16="http://schemas.microsoft.com/office/drawing/2014/main" id="{F3D06BB2-3C56-4ACD-BA5F-E096282B3097}"/>
              </a:ext>
            </a:extLst>
          </p:cNvPr>
          <p:cNvSpPr>
            <a:spLocks noGrp="1"/>
          </p:cNvSpPr>
          <p:nvPr>
            <p:ph type="ftr" sz="quarter" idx="17"/>
          </p:nvPr>
        </p:nvSpPr>
        <p:spPr/>
        <p:txBody>
          <a:bodyPr/>
          <a:lstStyle>
            <a:lvl1pPr>
              <a:defRPr dirty="0">
                <a:solidFill>
                  <a:schemeClr val="tx1">
                    <a:lumMod val="50000"/>
                  </a:schemeClr>
                </a:solidFill>
              </a:defRPr>
            </a:lvl1pPr>
          </a:lstStyle>
          <a:p>
            <a:pPr>
              <a:defRPr/>
            </a:pPr>
            <a:r>
              <a:rPr lang="en-US"/>
              <a:t>&lt;Footer&gt;</a:t>
            </a:r>
            <a:endParaRPr lang="en-GB"/>
          </a:p>
        </p:txBody>
      </p:sp>
      <p:sp>
        <p:nvSpPr>
          <p:cNvPr id="7" name="Slide Number Placeholder 6">
            <a:extLst>
              <a:ext uri="{FF2B5EF4-FFF2-40B4-BE49-F238E27FC236}">
                <a16:creationId xmlns:a16="http://schemas.microsoft.com/office/drawing/2014/main" id="{FF8A132B-3AEF-4E57-981C-0EBE7E1495F6}"/>
              </a:ext>
            </a:extLst>
          </p:cNvPr>
          <p:cNvSpPr>
            <a:spLocks noGrp="1"/>
          </p:cNvSpPr>
          <p:nvPr>
            <p:ph type="sldNum" sz="quarter" idx="18"/>
          </p:nvPr>
        </p:nvSpPr>
        <p:spPr/>
        <p:txBody>
          <a:bodyPr/>
          <a:lstStyle>
            <a:lvl1pPr>
              <a:defRPr smtClean="0">
                <a:solidFill>
                  <a:schemeClr val="tx1">
                    <a:lumMod val="50000"/>
                  </a:schemeClr>
                </a:solidFill>
              </a:defRPr>
            </a:lvl1pPr>
          </a:lstStyle>
          <a:p>
            <a:pPr>
              <a:defRPr/>
            </a:pPr>
            <a:fld id="{F3379589-798D-4CAB-9C20-7CC89705AD13}" type="slidenum">
              <a:rPr lang="en-US"/>
              <a:pPr>
                <a:defRPr/>
              </a:pPr>
              <a:t>‹nr.›</a:t>
            </a:fld>
            <a:endParaRPr lang="en-US"/>
          </a:p>
        </p:txBody>
      </p:sp>
    </p:spTree>
    <p:extLst>
      <p:ext uri="{BB962C8B-B14F-4D97-AF65-F5344CB8AC3E}">
        <p14:creationId xmlns:p14="http://schemas.microsoft.com/office/powerpoint/2010/main" val="358990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image left">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709DDEAD-026E-4427-844B-D306632C6EAC}"/>
              </a:ext>
            </a:extLst>
          </p:cNvPr>
          <p:cNvSpPr>
            <a:spLocks noGrp="1"/>
          </p:cNvSpPr>
          <p:nvPr>
            <p:ph type="pic" sz="quarter" idx="13" hasCustomPrompt="1"/>
          </p:nvPr>
        </p:nvSpPr>
        <p:spPr>
          <a:xfrm>
            <a:off x="421342" y="1109363"/>
            <a:ext cx="5538567" cy="4876805"/>
          </a:xfrm>
          <a:solidFill>
            <a:srgbClr val="A6A6A6"/>
          </a:solidFill>
        </p:spPr>
        <p:txBody>
          <a:bodyPr/>
          <a:lstStyle>
            <a:lvl1pPr>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6546060" y="1056265"/>
            <a:ext cx="5311507"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8" name="Pladsholder til tekst 2">
            <a:extLst>
              <a:ext uri="{FF2B5EF4-FFF2-40B4-BE49-F238E27FC236}">
                <a16:creationId xmlns:a16="http://schemas.microsoft.com/office/drawing/2014/main" id="{BA96C4D4-4F55-4182-BB94-4A5440C95F1D}"/>
              </a:ext>
            </a:extLst>
          </p:cNvPr>
          <p:cNvSpPr>
            <a:spLocks noGrp="1"/>
          </p:cNvSpPr>
          <p:nvPr>
            <p:ph type="body" sz="quarter" idx="19"/>
          </p:nvPr>
        </p:nvSpPr>
        <p:spPr>
          <a:xfrm>
            <a:off x="6546060" y="1552683"/>
            <a:ext cx="5311507" cy="4433485"/>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02221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image right">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709DDEAD-026E-4427-844B-D306632C6EAC}"/>
              </a:ext>
            </a:extLst>
          </p:cNvPr>
          <p:cNvSpPr>
            <a:spLocks noGrp="1"/>
          </p:cNvSpPr>
          <p:nvPr>
            <p:ph type="pic" sz="quarter" idx="13" hasCustomPrompt="1"/>
          </p:nvPr>
        </p:nvSpPr>
        <p:spPr>
          <a:xfrm>
            <a:off x="6267425" y="1109363"/>
            <a:ext cx="5590143" cy="4876805"/>
          </a:xfrm>
          <a:solidFill>
            <a:srgbClr val="A6A6A6"/>
          </a:solidFill>
        </p:spPr>
        <p:txBody>
          <a:bodyPr/>
          <a:lstStyle>
            <a:lvl1pPr>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7" y="1056265"/>
            <a:ext cx="525993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8" name="Pladsholder til tekst 2">
            <a:extLst>
              <a:ext uri="{FF2B5EF4-FFF2-40B4-BE49-F238E27FC236}">
                <a16:creationId xmlns:a16="http://schemas.microsoft.com/office/drawing/2014/main" id="{5180E6FC-6D7A-4DBD-A7E5-04BDEB531E30}"/>
              </a:ext>
            </a:extLst>
          </p:cNvPr>
          <p:cNvSpPr>
            <a:spLocks noGrp="1"/>
          </p:cNvSpPr>
          <p:nvPr>
            <p:ph type="body" sz="quarter" idx="19"/>
          </p:nvPr>
        </p:nvSpPr>
        <p:spPr>
          <a:xfrm>
            <a:off x="318548" y="1552682"/>
            <a:ext cx="5259931" cy="4433484"/>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017633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x text">
    <p:spTree>
      <p:nvGrpSpPr>
        <p:cNvPr id="1" name=""/>
        <p:cNvGrpSpPr/>
        <p:nvPr/>
      </p:nvGrpSpPr>
      <p:grpSpPr>
        <a:xfrm>
          <a:off x="0" y="0"/>
          <a:ext cx="0" cy="0"/>
          <a:chOff x="0" y="0"/>
          <a:chExt cx="0" cy="0"/>
        </a:xfrm>
      </p:grpSpPr>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7" y="1056265"/>
            <a:ext cx="525993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21" name="Pladsholder til tekst 20">
            <a:extLst>
              <a:ext uri="{FF2B5EF4-FFF2-40B4-BE49-F238E27FC236}">
                <a16:creationId xmlns:a16="http://schemas.microsoft.com/office/drawing/2014/main" id="{00F85236-2A2C-42CC-90A8-81CFD73E72DF}"/>
              </a:ext>
            </a:extLst>
          </p:cNvPr>
          <p:cNvSpPr>
            <a:spLocks noGrp="1"/>
          </p:cNvSpPr>
          <p:nvPr>
            <p:ph type="body" sz="quarter" idx="19" hasCustomPrompt="1"/>
          </p:nvPr>
        </p:nvSpPr>
        <p:spPr>
          <a:xfrm>
            <a:off x="6327665" y="1056265"/>
            <a:ext cx="5529903" cy="496419"/>
          </a:xfrm>
        </p:spPr>
        <p:txBody>
          <a:bodyPr>
            <a:noAutofit/>
          </a:bodyPr>
          <a:lstStyle>
            <a:lvl1pPr marL="0" indent="0">
              <a:buNone/>
              <a:defRPr lang="da-DK" sz="3333" b="0" i="0" kern="1200" dirty="0">
                <a:solidFill>
                  <a:srgbClr val="009CA6"/>
                </a:solidFill>
                <a:latin typeface="+mj-lt"/>
                <a:ea typeface="+mn-ea"/>
                <a:cs typeface="+mn-cs"/>
              </a:defRPr>
            </a:lvl1pPr>
          </a:lstStyle>
          <a:p>
            <a:pPr marL="457189" lvl="0" indent="-457189" algn="l" defTabSz="609585" rtl="0" eaLnBrk="1" latinLnBrk="0" hangingPunct="1">
              <a:lnSpc>
                <a:spcPct val="85000"/>
              </a:lnSpc>
              <a:spcBef>
                <a:spcPct val="0"/>
              </a:spcBef>
            </a:pPr>
            <a:r>
              <a:rPr lang="en-US" noProof="0" dirty="0"/>
              <a:t>Headline</a:t>
            </a:r>
          </a:p>
        </p:txBody>
      </p:sp>
      <p:sp>
        <p:nvSpPr>
          <p:cNvPr id="9" name="Pladsholder til tekst 2">
            <a:extLst>
              <a:ext uri="{FF2B5EF4-FFF2-40B4-BE49-F238E27FC236}">
                <a16:creationId xmlns:a16="http://schemas.microsoft.com/office/drawing/2014/main" id="{B16EF848-59E3-48CD-8A27-50B0A05D58A1}"/>
              </a:ext>
            </a:extLst>
          </p:cNvPr>
          <p:cNvSpPr>
            <a:spLocks noGrp="1"/>
          </p:cNvSpPr>
          <p:nvPr>
            <p:ph type="body" sz="quarter" idx="21"/>
          </p:nvPr>
        </p:nvSpPr>
        <p:spPr>
          <a:xfrm>
            <a:off x="318546" y="1552683"/>
            <a:ext cx="5259932" cy="4393591"/>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Pladsholder til tekst 2">
            <a:extLst>
              <a:ext uri="{FF2B5EF4-FFF2-40B4-BE49-F238E27FC236}">
                <a16:creationId xmlns:a16="http://schemas.microsoft.com/office/drawing/2014/main" id="{A6BE522A-3991-43C3-8E48-343CB14CB6E0}"/>
              </a:ext>
            </a:extLst>
          </p:cNvPr>
          <p:cNvSpPr>
            <a:spLocks noGrp="1"/>
          </p:cNvSpPr>
          <p:nvPr>
            <p:ph type="body" sz="quarter" idx="22"/>
          </p:nvPr>
        </p:nvSpPr>
        <p:spPr>
          <a:xfrm>
            <a:off x="6327663" y="1552682"/>
            <a:ext cx="5529901" cy="4393591"/>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157929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x text and image">
    <p:spTree>
      <p:nvGrpSpPr>
        <p:cNvPr id="1" name=""/>
        <p:cNvGrpSpPr/>
        <p:nvPr/>
      </p:nvGrpSpPr>
      <p:grpSpPr>
        <a:xfrm>
          <a:off x="0" y="0"/>
          <a:ext cx="0" cy="0"/>
          <a:chOff x="0" y="0"/>
          <a:chExt cx="0" cy="0"/>
        </a:xfrm>
      </p:grpSpPr>
      <p:sp>
        <p:nvSpPr>
          <p:cNvPr id="22" name="Pladsholder til billede 2">
            <a:extLst>
              <a:ext uri="{FF2B5EF4-FFF2-40B4-BE49-F238E27FC236}">
                <a16:creationId xmlns:a16="http://schemas.microsoft.com/office/drawing/2014/main" id="{A4520766-1A0F-4DD5-9F7C-65B6C30C4267}"/>
              </a:ext>
            </a:extLst>
          </p:cNvPr>
          <p:cNvSpPr>
            <a:spLocks noGrp="1"/>
          </p:cNvSpPr>
          <p:nvPr>
            <p:ph type="pic" sz="quarter" idx="20" hasCustomPrompt="1"/>
          </p:nvPr>
        </p:nvSpPr>
        <p:spPr>
          <a:xfrm>
            <a:off x="6463146" y="2212202"/>
            <a:ext cx="5394421" cy="3773967"/>
          </a:xfrm>
          <a:solidFill>
            <a:srgbClr val="A6A6A6"/>
          </a:solidFill>
        </p:spPr>
        <p:txBody>
          <a:bodyPr/>
          <a:lstStyle>
            <a:lvl1pPr rtl="0">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556271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21" name="Pladsholder til tekst 20">
            <a:extLst>
              <a:ext uri="{FF2B5EF4-FFF2-40B4-BE49-F238E27FC236}">
                <a16:creationId xmlns:a16="http://schemas.microsoft.com/office/drawing/2014/main" id="{00F85236-2A2C-42CC-90A8-81CFD73E72DF}"/>
              </a:ext>
            </a:extLst>
          </p:cNvPr>
          <p:cNvSpPr>
            <a:spLocks noGrp="1"/>
          </p:cNvSpPr>
          <p:nvPr>
            <p:ph type="body" sz="quarter" idx="19" hasCustomPrompt="1"/>
          </p:nvPr>
        </p:nvSpPr>
        <p:spPr>
          <a:xfrm>
            <a:off x="6327665" y="1056265"/>
            <a:ext cx="5529903" cy="496419"/>
          </a:xfrm>
        </p:spPr>
        <p:txBody>
          <a:bodyPr>
            <a:noAutofit/>
          </a:bodyPr>
          <a:lstStyle>
            <a:lvl1pPr marL="0" indent="0">
              <a:buNone/>
              <a:defRPr lang="da-DK" sz="3333" b="0" i="0" kern="1200" dirty="0">
                <a:solidFill>
                  <a:srgbClr val="009CA6"/>
                </a:solidFill>
                <a:latin typeface="+mj-lt"/>
                <a:ea typeface="+mn-ea"/>
                <a:cs typeface="+mn-cs"/>
              </a:defRPr>
            </a:lvl1pPr>
          </a:lstStyle>
          <a:p>
            <a:pPr marL="457189" lvl="0" indent="-457189" algn="l" defTabSz="609585" rtl="0" eaLnBrk="1" latinLnBrk="0" hangingPunct="1">
              <a:lnSpc>
                <a:spcPct val="85000"/>
              </a:lnSpc>
              <a:spcBef>
                <a:spcPct val="0"/>
              </a:spcBef>
            </a:pPr>
            <a:r>
              <a:rPr lang="en-US" noProof="0" dirty="0"/>
              <a:t>Headline</a:t>
            </a:r>
          </a:p>
        </p:txBody>
      </p:sp>
      <p:sp>
        <p:nvSpPr>
          <p:cNvPr id="14" name="Pladsholder til billede 2">
            <a:extLst>
              <a:ext uri="{FF2B5EF4-FFF2-40B4-BE49-F238E27FC236}">
                <a16:creationId xmlns:a16="http://schemas.microsoft.com/office/drawing/2014/main" id="{8640134D-B55E-4FA3-A6F2-DFFE60EA6288}"/>
              </a:ext>
            </a:extLst>
          </p:cNvPr>
          <p:cNvSpPr>
            <a:spLocks noGrp="1"/>
          </p:cNvSpPr>
          <p:nvPr>
            <p:ph type="pic" sz="quarter" idx="13" hasCustomPrompt="1"/>
          </p:nvPr>
        </p:nvSpPr>
        <p:spPr>
          <a:xfrm>
            <a:off x="432956" y="2212202"/>
            <a:ext cx="5448301" cy="3773967"/>
          </a:xfrm>
          <a:solidFill>
            <a:srgbClr val="A6A6A6"/>
          </a:solidFill>
        </p:spPr>
        <p:txBody>
          <a:bodyPr/>
          <a:lstStyle>
            <a:lvl1pPr>
              <a:defRPr b="0" i="1">
                <a:solidFill>
                  <a:schemeClr val="bg1"/>
                </a:solidFill>
              </a:defRPr>
            </a:lvl1pPr>
          </a:lstStyle>
          <a:p>
            <a:r>
              <a:rPr lang="da-DK" dirty="0"/>
              <a:t>Image</a:t>
            </a:r>
          </a:p>
        </p:txBody>
      </p:sp>
      <p:sp>
        <p:nvSpPr>
          <p:cNvPr id="11" name="Pladsholder til tekst 2">
            <a:extLst>
              <a:ext uri="{FF2B5EF4-FFF2-40B4-BE49-F238E27FC236}">
                <a16:creationId xmlns:a16="http://schemas.microsoft.com/office/drawing/2014/main" id="{BE7BEB8E-2CC7-4BB7-987B-D3D416FA8FB1}"/>
              </a:ext>
            </a:extLst>
          </p:cNvPr>
          <p:cNvSpPr>
            <a:spLocks noGrp="1"/>
          </p:cNvSpPr>
          <p:nvPr>
            <p:ph type="body" sz="quarter" idx="21"/>
          </p:nvPr>
        </p:nvSpPr>
        <p:spPr>
          <a:xfrm>
            <a:off x="318545" y="1552682"/>
            <a:ext cx="5562712" cy="49641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Pladsholder til tekst 2">
            <a:extLst>
              <a:ext uri="{FF2B5EF4-FFF2-40B4-BE49-F238E27FC236}">
                <a16:creationId xmlns:a16="http://schemas.microsoft.com/office/drawing/2014/main" id="{1C5E7902-0C19-4283-8E8C-98003277A9CF}"/>
              </a:ext>
            </a:extLst>
          </p:cNvPr>
          <p:cNvSpPr>
            <a:spLocks noGrp="1"/>
          </p:cNvSpPr>
          <p:nvPr>
            <p:ph type="body" sz="quarter" idx="23"/>
          </p:nvPr>
        </p:nvSpPr>
        <p:spPr>
          <a:xfrm>
            <a:off x="6327665" y="1552684"/>
            <a:ext cx="5529903" cy="49641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045669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x text and image over under">
    <p:spTree>
      <p:nvGrpSpPr>
        <p:cNvPr id="1" name=""/>
        <p:cNvGrpSpPr/>
        <p:nvPr/>
      </p:nvGrpSpPr>
      <p:grpSpPr>
        <a:xfrm>
          <a:off x="0" y="0"/>
          <a:ext cx="0" cy="0"/>
          <a:chOff x="0" y="0"/>
          <a:chExt cx="0" cy="0"/>
        </a:xfrm>
      </p:grpSpPr>
      <p:sp>
        <p:nvSpPr>
          <p:cNvPr id="22" name="Pladsholder til billede 2">
            <a:extLst>
              <a:ext uri="{FF2B5EF4-FFF2-40B4-BE49-F238E27FC236}">
                <a16:creationId xmlns:a16="http://schemas.microsoft.com/office/drawing/2014/main" id="{A4520766-1A0F-4DD5-9F7C-65B6C30C4267}"/>
              </a:ext>
            </a:extLst>
          </p:cNvPr>
          <p:cNvSpPr>
            <a:spLocks noGrp="1"/>
          </p:cNvSpPr>
          <p:nvPr>
            <p:ph type="pic" sz="quarter" idx="20" hasCustomPrompt="1"/>
          </p:nvPr>
        </p:nvSpPr>
        <p:spPr>
          <a:xfrm>
            <a:off x="6463146" y="1117529"/>
            <a:ext cx="5410308" cy="3773967"/>
          </a:xfrm>
          <a:solidFill>
            <a:srgbClr val="A6A6A6"/>
          </a:solidFill>
        </p:spPr>
        <p:txBody>
          <a:bodyPr/>
          <a:lstStyle>
            <a:lvl1pPr rtl="0">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556271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21" name="Pladsholder til tekst 20">
            <a:extLst>
              <a:ext uri="{FF2B5EF4-FFF2-40B4-BE49-F238E27FC236}">
                <a16:creationId xmlns:a16="http://schemas.microsoft.com/office/drawing/2014/main" id="{00F85236-2A2C-42CC-90A8-81CFD73E72DF}"/>
              </a:ext>
            </a:extLst>
          </p:cNvPr>
          <p:cNvSpPr>
            <a:spLocks noGrp="1"/>
          </p:cNvSpPr>
          <p:nvPr>
            <p:ph type="body" sz="quarter" idx="19" hasCustomPrompt="1"/>
          </p:nvPr>
        </p:nvSpPr>
        <p:spPr>
          <a:xfrm>
            <a:off x="6327665" y="5221865"/>
            <a:ext cx="5529903" cy="496419"/>
          </a:xfrm>
        </p:spPr>
        <p:txBody>
          <a:bodyPr>
            <a:noAutofit/>
          </a:bodyPr>
          <a:lstStyle>
            <a:lvl1pPr marL="0" indent="0">
              <a:buNone/>
              <a:defRPr lang="da-DK" sz="3333" b="0" i="0" kern="1200" dirty="0">
                <a:solidFill>
                  <a:srgbClr val="009CA6"/>
                </a:solidFill>
                <a:latin typeface="+mj-lt"/>
                <a:ea typeface="+mn-ea"/>
                <a:cs typeface="+mn-cs"/>
              </a:defRPr>
            </a:lvl1pPr>
          </a:lstStyle>
          <a:p>
            <a:pPr marL="457189" lvl="0" indent="-457189" algn="l" defTabSz="609585" rtl="0" eaLnBrk="1" latinLnBrk="0" hangingPunct="1">
              <a:lnSpc>
                <a:spcPct val="85000"/>
              </a:lnSpc>
              <a:spcBef>
                <a:spcPct val="0"/>
              </a:spcBef>
            </a:pPr>
            <a:r>
              <a:rPr lang="en-US" noProof="0" dirty="0"/>
              <a:t>Headline</a:t>
            </a:r>
          </a:p>
        </p:txBody>
      </p:sp>
      <p:sp>
        <p:nvSpPr>
          <p:cNvPr id="14" name="Pladsholder til billede 2">
            <a:extLst>
              <a:ext uri="{FF2B5EF4-FFF2-40B4-BE49-F238E27FC236}">
                <a16:creationId xmlns:a16="http://schemas.microsoft.com/office/drawing/2014/main" id="{8640134D-B55E-4FA3-A6F2-DFFE60EA6288}"/>
              </a:ext>
            </a:extLst>
          </p:cNvPr>
          <p:cNvSpPr>
            <a:spLocks noGrp="1"/>
          </p:cNvSpPr>
          <p:nvPr>
            <p:ph type="pic" sz="quarter" idx="13" hasCustomPrompt="1"/>
          </p:nvPr>
        </p:nvSpPr>
        <p:spPr>
          <a:xfrm>
            <a:off x="432956" y="2212202"/>
            <a:ext cx="5448301" cy="3773967"/>
          </a:xfrm>
          <a:solidFill>
            <a:srgbClr val="A6A6A6"/>
          </a:solidFill>
        </p:spPr>
        <p:txBody>
          <a:bodyPr/>
          <a:lstStyle>
            <a:lvl1pPr>
              <a:defRPr b="0" i="1">
                <a:solidFill>
                  <a:schemeClr val="bg1"/>
                </a:solidFill>
              </a:defRPr>
            </a:lvl1pPr>
          </a:lstStyle>
          <a:p>
            <a:r>
              <a:rPr lang="da-DK" dirty="0"/>
              <a:t>Image</a:t>
            </a:r>
          </a:p>
        </p:txBody>
      </p:sp>
      <p:sp>
        <p:nvSpPr>
          <p:cNvPr id="11" name="Pladsholder til tekst 2">
            <a:extLst>
              <a:ext uri="{FF2B5EF4-FFF2-40B4-BE49-F238E27FC236}">
                <a16:creationId xmlns:a16="http://schemas.microsoft.com/office/drawing/2014/main" id="{3A8B920A-7BAF-436F-AFBA-E198FB3558D9}"/>
              </a:ext>
            </a:extLst>
          </p:cNvPr>
          <p:cNvSpPr>
            <a:spLocks noGrp="1"/>
          </p:cNvSpPr>
          <p:nvPr>
            <p:ph type="body" sz="quarter" idx="21"/>
          </p:nvPr>
        </p:nvSpPr>
        <p:spPr>
          <a:xfrm>
            <a:off x="318546" y="1552684"/>
            <a:ext cx="5562711" cy="486177"/>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Pladsholder til tekst 2">
            <a:extLst>
              <a:ext uri="{FF2B5EF4-FFF2-40B4-BE49-F238E27FC236}">
                <a16:creationId xmlns:a16="http://schemas.microsoft.com/office/drawing/2014/main" id="{A9A9638F-A7CD-4998-8F9E-101F2E5767DF}"/>
              </a:ext>
            </a:extLst>
          </p:cNvPr>
          <p:cNvSpPr>
            <a:spLocks noGrp="1"/>
          </p:cNvSpPr>
          <p:nvPr>
            <p:ph type="body" sz="quarter" idx="23"/>
          </p:nvPr>
        </p:nvSpPr>
        <p:spPr>
          <a:xfrm>
            <a:off x="6327665" y="5718284"/>
            <a:ext cx="5529903" cy="486177"/>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930700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147FD170-1F40-4981-B3EC-05B76A4395C5}"/>
              </a:ext>
            </a:extLst>
          </p:cNvPr>
          <p:cNvSpPr>
            <a:spLocks noGrp="1"/>
          </p:cNvSpPr>
          <p:nvPr>
            <p:ph type="pic" sz="quarter" idx="13" hasCustomPrompt="1"/>
          </p:nvPr>
        </p:nvSpPr>
        <p:spPr>
          <a:xfrm>
            <a:off x="2566323" y="1810365"/>
            <a:ext cx="6576036" cy="4062491"/>
          </a:xfrm>
          <a:solidFill>
            <a:srgbClr val="A6A6A6"/>
          </a:solidFill>
        </p:spPr>
        <p:txBody>
          <a:bodyPr/>
          <a:lstStyle>
            <a:lvl1pPr>
              <a:defRPr b="0" i="1">
                <a:solidFill>
                  <a:schemeClr val="bg1"/>
                </a:solidFill>
              </a:defRPr>
            </a:lvl1pPr>
          </a:lstStyle>
          <a:p>
            <a:r>
              <a:rPr lang="da-DK" dirty="0"/>
              <a:t>Image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11539020"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Tree>
    <p:extLst>
      <p:ext uri="{BB962C8B-B14F-4D97-AF65-F5344CB8AC3E}">
        <p14:creationId xmlns:p14="http://schemas.microsoft.com/office/powerpoint/2010/main" val="423272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 cover plai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5BE537D-BCDB-4442-9DE4-E1065292E1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205" y="4068754"/>
            <a:ext cx="14523403" cy="45719"/>
          </a:xfrm>
          <a:prstGeom prst="rect">
            <a:avLst/>
          </a:prstGeom>
        </p:spPr>
      </p:pic>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7" y="3484505"/>
            <a:ext cx="5259931" cy="496419"/>
          </a:xfrm>
          <a:noFill/>
        </p:spPr>
        <p:txBody>
          <a:bodyPr wrap="square" rtlCol="0" anchor="t">
            <a:noAutofit/>
          </a:bodyPr>
          <a:lstStyle>
            <a:lvl1pPr marL="0" algn="l" defTabSz="609585" rtl="0" eaLnBrk="1" latinLnBrk="0" hangingPunct="1">
              <a:defRPr lang="da-DK" sz="3333" kern="1200" dirty="0" smtClean="0">
                <a:solidFill>
                  <a:srgbClr val="009CA6"/>
                </a:solidFill>
                <a:latin typeface="+mj-lt"/>
                <a:ea typeface="+mn-ea"/>
                <a:cs typeface="+mn-cs"/>
              </a:defRPr>
            </a:lvl1pPr>
          </a:lstStyle>
          <a:p>
            <a:pPr marL="0" lvl="0" defTabSz="609585"/>
            <a:r>
              <a:rPr lang="en-US" noProof="0" dirty="0"/>
              <a:t>Thank you for listening</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11" name="Pladsholder til tekst 16">
            <a:extLst>
              <a:ext uri="{FF2B5EF4-FFF2-40B4-BE49-F238E27FC236}">
                <a16:creationId xmlns:a16="http://schemas.microsoft.com/office/drawing/2014/main" id="{9537732D-1587-424B-A302-1DCEF3DD78AD}"/>
              </a:ext>
            </a:extLst>
          </p:cNvPr>
          <p:cNvSpPr>
            <a:spLocks noGrp="1"/>
          </p:cNvSpPr>
          <p:nvPr>
            <p:ph type="body" sz="quarter" idx="14" hasCustomPrompt="1"/>
          </p:nvPr>
        </p:nvSpPr>
        <p:spPr>
          <a:xfrm>
            <a:off x="1483780" y="4742923"/>
            <a:ext cx="5259931" cy="1360247"/>
          </a:xfrm>
        </p:spPr>
        <p:txBody>
          <a:bodyPr>
            <a:noAutofit/>
          </a:bodyPr>
          <a:lstStyle>
            <a:lvl1pPr marL="0" algn="l" defTabSz="609585" rtl="0" eaLnBrk="1" latinLnBrk="0" hangingPunct="1">
              <a:defRPr lang="en-US" sz="1333" b="0" kern="1200" dirty="0" smtClean="0">
                <a:solidFill>
                  <a:schemeClr val="tx1"/>
                </a:solidFill>
                <a:latin typeface="+mj-lt"/>
                <a:ea typeface="+mn-ea"/>
                <a:cs typeface="+mn-cs"/>
              </a:defRPr>
            </a:lvl1pPr>
            <a:lvl2pPr marL="0" algn="l" defTabSz="609585" rtl="0" eaLnBrk="1" latinLnBrk="0" hangingPunct="1">
              <a:defRPr lang="da-DK" sz="1333" kern="1200" dirty="0" smtClean="0">
                <a:solidFill>
                  <a:schemeClr val="bg1"/>
                </a:solidFill>
                <a:latin typeface="+mj-lt"/>
                <a:ea typeface="+mn-ea"/>
                <a:cs typeface="+mn-cs"/>
              </a:defRPr>
            </a:lvl2pPr>
            <a:lvl3pPr marL="0" algn="l" defTabSz="609585" rtl="0" eaLnBrk="1" latinLnBrk="0" hangingPunct="1">
              <a:defRPr lang="da-DK" sz="1333" kern="1200" dirty="0" smtClean="0">
                <a:solidFill>
                  <a:schemeClr val="bg1"/>
                </a:solidFill>
                <a:latin typeface="+mj-lt"/>
                <a:ea typeface="+mn-ea"/>
                <a:cs typeface="+mn-cs"/>
              </a:defRPr>
            </a:lvl3pPr>
            <a:lvl4pPr marL="0" algn="l" defTabSz="609585" rtl="0" eaLnBrk="1" latinLnBrk="0" hangingPunct="1">
              <a:defRPr lang="da-DK" sz="1333" kern="1200" dirty="0" smtClean="0">
                <a:solidFill>
                  <a:schemeClr val="bg1"/>
                </a:solidFill>
                <a:latin typeface="+mj-lt"/>
                <a:ea typeface="+mn-ea"/>
                <a:cs typeface="+mn-cs"/>
              </a:defRPr>
            </a:lvl4pPr>
            <a:lvl5pPr marL="0" algn="l" defTabSz="609585" rtl="0" eaLnBrk="1" latinLnBrk="0" hangingPunct="1">
              <a:defRPr lang="da-DK" sz="1333" kern="1200" dirty="0">
                <a:solidFill>
                  <a:schemeClr val="bg1"/>
                </a:solidFill>
                <a:latin typeface="+mj-lt"/>
                <a:ea typeface="+mn-ea"/>
                <a:cs typeface="+mn-cs"/>
              </a:defRPr>
            </a:lvl5pPr>
          </a:lstStyle>
          <a:p>
            <a:pPr lvl="0"/>
            <a:r>
              <a:rPr lang="en-US" dirty="0"/>
              <a:t>Name </a:t>
            </a:r>
            <a:r>
              <a:rPr lang="en-US" dirty="0" err="1"/>
              <a:t>Lastname</a:t>
            </a:r>
            <a:endParaRPr lang="en-US" dirty="0"/>
          </a:p>
          <a:p>
            <a:pPr lvl="0"/>
            <a:r>
              <a:rPr lang="en-US" dirty="0"/>
              <a:t>Title</a:t>
            </a:r>
          </a:p>
          <a:p>
            <a:pPr lvl="0"/>
            <a:r>
              <a:rPr lang="en-US" dirty="0"/>
              <a:t>Phone</a:t>
            </a:r>
          </a:p>
          <a:p>
            <a:pPr lvl="0"/>
            <a:r>
              <a:rPr lang="en-US" dirty="0"/>
              <a:t>Mail</a:t>
            </a:r>
          </a:p>
          <a:p>
            <a:pPr lvl="0"/>
            <a:r>
              <a:rPr lang="en-US" dirty="0" err="1"/>
              <a:t>Kamstrup</a:t>
            </a:r>
            <a:r>
              <a:rPr lang="en-US" dirty="0"/>
              <a:t> A/S</a:t>
            </a:r>
          </a:p>
        </p:txBody>
      </p:sp>
      <p:sp>
        <p:nvSpPr>
          <p:cNvPr id="13" name="Pladsholder til billede 2">
            <a:extLst>
              <a:ext uri="{FF2B5EF4-FFF2-40B4-BE49-F238E27FC236}">
                <a16:creationId xmlns:a16="http://schemas.microsoft.com/office/drawing/2014/main" id="{9B0D9CB7-59FE-49F8-A31D-1109F711F9F5}"/>
              </a:ext>
            </a:extLst>
          </p:cNvPr>
          <p:cNvSpPr>
            <a:spLocks noGrp="1"/>
          </p:cNvSpPr>
          <p:nvPr>
            <p:ph type="pic" sz="quarter" idx="13" hasCustomPrompt="1"/>
          </p:nvPr>
        </p:nvSpPr>
        <p:spPr>
          <a:xfrm>
            <a:off x="460206" y="4836573"/>
            <a:ext cx="920161" cy="1084215"/>
          </a:xfrm>
          <a:solidFill>
            <a:srgbClr val="A6A6A6"/>
          </a:solidFill>
        </p:spPr>
        <p:txBody>
          <a:bodyPr/>
          <a:lstStyle>
            <a:lvl1pPr>
              <a:defRPr b="0" i="1">
                <a:solidFill>
                  <a:schemeClr val="bg1"/>
                </a:solidFill>
              </a:defRPr>
            </a:lvl1pPr>
          </a:lstStyle>
          <a:p>
            <a:r>
              <a:rPr lang="da-DK" dirty="0"/>
              <a:t>Image</a:t>
            </a:r>
          </a:p>
        </p:txBody>
      </p:sp>
    </p:spTree>
    <p:extLst>
      <p:ext uri="{BB962C8B-B14F-4D97-AF65-F5344CB8AC3E}">
        <p14:creationId xmlns:p14="http://schemas.microsoft.com/office/powerpoint/2010/main" val="351684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boxes">
    <p:spTree>
      <p:nvGrpSpPr>
        <p:cNvPr id="1" name=""/>
        <p:cNvGrpSpPr/>
        <p:nvPr/>
      </p:nvGrpSpPr>
      <p:grpSpPr>
        <a:xfrm>
          <a:off x="0" y="0"/>
          <a:ext cx="0" cy="0"/>
          <a:chOff x="0" y="0"/>
          <a:chExt cx="0" cy="0"/>
        </a:xfrm>
      </p:grpSpPr>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11539020"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12" name="Pladsholder til tekst 16">
            <a:extLst>
              <a:ext uri="{FF2B5EF4-FFF2-40B4-BE49-F238E27FC236}">
                <a16:creationId xmlns:a16="http://schemas.microsoft.com/office/drawing/2014/main" id="{8DB71C59-4C9F-45BE-BEFF-0C211739FC71}"/>
              </a:ext>
            </a:extLst>
          </p:cNvPr>
          <p:cNvSpPr>
            <a:spLocks noGrp="1"/>
          </p:cNvSpPr>
          <p:nvPr>
            <p:ph type="body" sz="quarter" idx="24" hasCustomPrompt="1"/>
          </p:nvPr>
        </p:nvSpPr>
        <p:spPr>
          <a:xfrm>
            <a:off x="452525" y="2273920"/>
            <a:ext cx="3558003"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3" name="Pladsholder til tekst 16">
            <a:extLst>
              <a:ext uri="{FF2B5EF4-FFF2-40B4-BE49-F238E27FC236}">
                <a16:creationId xmlns:a16="http://schemas.microsoft.com/office/drawing/2014/main" id="{C48FF4E3-8A8A-41A6-8A02-65053DAEED1E}"/>
              </a:ext>
            </a:extLst>
          </p:cNvPr>
          <p:cNvSpPr>
            <a:spLocks noGrp="1"/>
          </p:cNvSpPr>
          <p:nvPr>
            <p:ph type="body" sz="quarter" idx="25" hasCustomPrompt="1"/>
          </p:nvPr>
        </p:nvSpPr>
        <p:spPr>
          <a:xfrm>
            <a:off x="4388188" y="2273920"/>
            <a:ext cx="3558003"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tekst 16">
            <a:extLst>
              <a:ext uri="{FF2B5EF4-FFF2-40B4-BE49-F238E27FC236}">
                <a16:creationId xmlns:a16="http://schemas.microsoft.com/office/drawing/2014/main" id="{765B74FD-5B8C-42F8-9B86-4D6DBA6437E0}"/>
              </a:ext>
            </a:extLst>
          </p:cNvPr>
          <p:cNvSpPr>
            <a:spLocks noGrp="1"/>
          </p:cNvSpPr>
          <p:nvPr>
            <p:ph type="body" sz="quarter" idx="26" hasCustomPrompt="1"/>
          </p:nvPr>
        </p:nvSpPr>
        <p:spPr>
          <a:xfrm>
            <a:off x="8302461" y="2273920"/>
            <a:ext cx="3558003"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2">
            <a:extLst>
              <a:ext uri="{FF2B5EF4-FFF2-40B4-BE49-F238E27FC236}">
                <a16:creationId xmlns:a16="http://schemas.microsoft.com/office/drawing/2014/main" id="{EE58B34F-0D9C-4729-81EE-F746C4CB426C}"/>
              </a:ext>
            </a:extLst>
          </p:cNvPr>
          <p:cNvSpPr>
            <a:spLocks noGrp="1"/>
          </p:cNvSpPr>
          <p:nvPr>
            <p:ph type="body" sz="quarter" idx="21"/>
          </p:nvPr>
        </p:nvSpPr>
        <p:spPr>
          <a:xfrm>
            <a:off x="318547" y="1552684"/>
            <a:ext cx="11539019" cy="49641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81663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x boxes">
    <p:spTree>
      <p:nvGrpSpPr>
        <p:cNvPr id="1" name=""/>
        <p:cNvGrpSpPr/>
        <p:nvPr/>
      </p:nvGrpSpPr>
      <p:grpSpPr>
        <a:xfrm>
          <a:off x="0" y="0"/>
          <a:ext cx="0" cy="0"/>
          <a:chOff x="0" y="0"/>
          <a:chExt cx="0" cy="0"/>
        </a:xfrm>
      </p:grpSpPr>
      <p:sp>
        <p:nvSpPr>
          <p:cNvPr id="37" name="Pladsholder til tekst 16">
            <a:extLst>
              <a:ext uri="{FF2B5EF4-FFF2-40B4-BE49-F238E27FC236}">
                <a16:creationId xmlns:a16="http://schemas.microsoft.com/office/drawing/2014/main" id="{990D1BBC-21BA-4477-BAFC-A56410C180ED}"/>
              </a:ext>
            </a:extLst>
          </p:cNvPr>
          <p:cNvSpPr>
            <a:spLocks noGrp="1"/>
          </p:cNvSpPr>
          <p:nvPr>
            <p:ph type="body" sz="quarter" idx="20" hasCustomPrompt="1"/>
          </p:nvPr>
        </p:nvSpPr>
        <p:spPr>
          <a:xfrm>
            <a:off x="3368610" y="2273920"/>
            <a:ext cx="2619375"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8" name="Pladsholder til tekst 16">
            <a:extLst>
              <a:ext uri="{FF2B5EF4-FFF2-40B4-BE49-F238E27FC236}">
                <a16:creationId xmlns:a16="http://schemas.microsoft.com/office/drawing/2014/main" id="{DFD49DD6-FF4A-4AA7-BB4D-94E3D0E4FBD0}"/>
              </a:ext>
            </a:extLst>
          </p:cNvPr>
          <p:cNvSpPr>
            <a:spLocks noGrp="1"/>
          </p:cNvSpPr>
          <p:nvPr>
            <p:ph type="body" sz="quarter" idx="21" hasCustomPrompt="1"/>
          </p:nvPr>
        </p:nvSpPr>
        <p:spPr>
          <a:xfrm>
            <a:off x="433819" y="2273920"/>
            <a:ext cx="2619375"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9" name="Pladsholder til tekst 16">
            <a:extLst>
              <a:ext uri="{FF2B5EF4-FFF2-40B4-BE49-F238E27FC236}">
                <a16:creationId xmlns:a16="http://schemas.microsoft.com/office/drawing/2014/main" id="{E85658F6-404C-4670-980F-E8F58EC31F09}"/>
              </a:ext>
            </a:extLst>
          </p:cNvPr>
          <p:cNvSpPr>
            <a:spLocks noGrp="1"/>
          </p:cNvSpPr>
          <p:nvPr>
            <p:ph type="body" sz="quarter" idx="22" hasCustomPrompt="1"/>
          </p:nvPr>
        </p:nvSpPr>
        <p:spPr>
          <a:xfrm>
            <a:off x="9238193" y="2273920"/>
            <a:ext cx="2619375"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0" name="Pladsholder til tekst 16">
            <a:extLst>
              <a:ext uri="{FF2B5EF4-FFF2-40B4-BE49-F238E27FC236}">
                <a16:creationId xmlns:a16="http://schemas.microsoft.com/office/drawing/2014/main" id="{DB049F82-D4B5-4196-A1E3-98848F039A0B}"/>
              </a:ext>
            </a:extLst>
          </p:cNvPr>
          <p:cNvSpPr>
            <a:spLocks noGrp="1"/>
          </p:cNvSpPr>
          <p:nvPr>
            <p:ph type="body" sz="quarter" idx="23" hasCustomPrompt="1"/>
          </p:nvPr>
        </p:nvSpPr>
        <p:spPr>
          <a:xfrm>
            <a:off x="6303401" y="2273920"/>
            <a:ext cx="2619375" cy="3822080"/>
          </a:xfrm>
          <a:solidFill>
            <a:srgbClr val="F2F2F2"/>
          </a:solidFill>
        </p:spPr>
        <p:txBody>
          <a:bodyPr tIns="126000">
            <a:noAutofit/>
          </a:bodyPr>
          <a:lstStyle>
            <a:lvl1pPr marL="0" algn="l" defTabSz="609585" rtl="0" eaLnBrk="1" latinLnBrk="0" hangingPunct="1">
              <a:spcAft>
                <a:spcPts val="1733"/>
              </a:spcAft>
              <a:defRPr lang="en-US" sz="1733" b="1" kern="1200" dirty="0" smtClean="0">
                <a:solidFill>
                  <a:srgbClr val="009CA6"/>
                </a:solidFill>
                <a:latin typeface="+mj-lt"/>
                <a:ea typeface="+mn-ea"/>
                <a:cs typeface="+mn-cs"/>
              </a:defRPr>
            </a:lvl1pPr>
            <a:lvl2pPr>
              <a:defRPr lang="da-DK" sz="1733" kern="1200" dirty="0" smtClean="0">
                <a:solidFill>
                  <a:schemeClr val="tx1"/>
                </a:solidFill>
                <a:latin typeface="+mj-lt"/>
                <a:ea typeface="+mn-ea"/>
                <a:cs typeface="+mn-cs"/>
              </a:defRPr>
            </a:lvl2pPr>
            <a:lvl3pPr>
              <a:defRPr lang="da-DK" sz="1733" kern="1200" dirty="0" smtClean="0">
                <a:solidFill>
                  <a:schemeClr val="tx1"/>
                </a:solidFill>
                <a:latin typeface="+mj-lt"/>
                <a:ea typeface="+mn-ea"/>
                <a:cs typeface="+mn-cs"/>
              </a:defRPr>
            </a:lvl3pPr>
            <a:lvl4pPr>
              <a:defRPr lang="da-DK" sz="1733" kern="1200" dirty="0" smtClean="0">
                <a:solidFill>
                  <a:schemeClr val="tx1"/>
                </a:solidFill>
                <a:latin typeface="+mj-lt"/>
                <a:ea typeface="+mn-ea"/>
                <a:cs typeface="+mn-cs"/>
              </a:defRPr>
            </a:lvl4pPr>
            <a:lvl5pPr>
              <a:defRPr lang="da-DK" sz="1733" kern="1200" dirty="0">
                <a:solidFill>
                  <a:schemeClr val="tx1"/>
                </a:solidFill>
                <a:latin typeface="+mj-lt"/>
                <a:ea typeface="+mn-ea"/>
                <a:cs typeface="+mn-cs"/>
              </a:defRPr>
            </a:lvl5pPr>
          </a:lstStyle>
          <a:p>
            <a:pPr lvl="0"/>
            <a:r>
              <a:rPr lang="en-US" dirty="0"/>
              <a:t>Headline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11539020"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11" name="Pladsholder til tekst 2">
            <a:extLst>
              <a:ext uri="{FF2B5EF4-FFF2-40B4-BE49-F238E27FC236}">
                <a16:creationId xmlns:a16="http://schemas.microsoft.com/office/drawing/2014/main" id="{61A12C3C-F5BE-4117-9FA3-73E42BDEC9BA}"/>
              </a:ext>
            </a:extLst>
          </p:cNvPr>
          <p:cNvSpPr>
            <a:spLocks noGrp="1"/>
          </p:cNvSpPr>
          <p:nvPr>
            <p:ph type="body" sz="quarter" idx="24"/>
          </p:nvPr>
        </p:nvSpPr>
        <p:spPr>
          <a:xfrm>
            <a:off x="318547" y="1552684"/>
            <a:ext cx="11539019" cy="49641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40616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grey">
    <p:spTree>
      <p:nvGrpSpPr>
        <p:cNvPr id="1" name=""/>
        <p:cNvGrpSpPr/>
        <p:nvPr/>
      </p:nvGrpSpPr>
      <p:grpSpPr>
        <a:xfrm>
          <a:off x="0" y="0"/>
          <a:ext cx="0" cy="0"/>
          <a:chOff x="0" y="0"/>
          <a:chExt cx="0" cy="0"/>
        </a:xfrm>
      </p:grpSpPr>
      <p:sp>
        <p:nvSpPr>
          <p:cNvPr id="30" name="Pladsholder til tekst 29">
            <a:extLst>
              <a:ext uri="{FF2B5EF4-FFF2-40B4-BE49-F238E27FC236}">
                <a16:creationId xmlns:a16="http://schemas.microsoft.com/office/drawing/2014/main" id="{02A97098-103E-48AF-ACF9-886BD3E4A57A}"/>
              </a:ext>
            </a:extLst>
          </p:cNvPr>
          <p:cNvSpPr>
            <a:spLocks noGrp="1"/>
          </p:cNvSpPr>
          <p:nvPr>
            <p:ph type="body" sz="quarter" idx="14" hasCustomPrompt="1"/>
          </p:nvPr>
        </p:nvSpPr>
        <p:spPr>
          <a:xfrm>
            <a:off x="421342" y="2131459"/>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1) Text can be added here</a:t>
            </a:r>
          </a:p>
        </p:txBody>
      </p:sp>
      <p:sp>
        <p:nvSpPr>
          <p:cNvPr id="32" name="Pladsholder til tekst 29">
            <a:extLst>
              <a:ext uri="{FF2B5EF4-FFF2-40B4-BE49-F238E27FC236}">
                <a16:creationId xmlns:a16="http://schemas.microsoft.com/office/drawing/2014/main" id="{07ECC3F5-521C-48AB-8858-EC4D9D875007}"/>
              </a:ext>
            </a:extLst>
          </p:cNvPr>
          <p:cNvSpPr>
            <a:spLocks noGrp="1"/>
          </p:cNvSpPr>
          <p:nvPr>
            <p:ph type="body" sz="quarter" idx="15" hasCustomPrompt="1"/>
          </p:nvPr>
        </p:nvSpPr>
        <p:spPr>
          <a:xfrm>
            <a:off x="421342" y="2688887"/>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2) Text can be added here</a:t>
            </a:r>
          </a:p>
        </p:txBody>
      </p:sp>
      <p:sp>
        <p:nvSpPr>
          <p:cNvPr id="33" name="Pladsholder til tekst 29">
            <a:extLst>
              <a:ext uri="{FF2B5EF4-FFF2-40B4-BE49-F238E27FC236}">
                <a16:creationId xmlns:a16="http://schemas.microsoft.com/office/drawing/2014/main" id="{E38B44FD-5D54-495D-B266-F91450DED6F1}"/>
              </a:ext>
            </a:extLst>
          </p:cNvPr>
          <p:cNvSpPr>
            <a:spLocks noGrp="1"/>
          </p:cNvSpPr>
          <p:nvPr>
            <p:ph type="body" sz="quarter" idx="16" hasCustomPrompt="1"/>
          </p:nvPr>
        </p:nvSpPr>
        <p:spPr>
          <a:xfrm>
            <a:off x="421342" y="3246315"/>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3) Text can be added here</a:t>
            </a:r>
          </a:p>
        </p:txBody>
      </p:sp>
      <p:sp>
        <p:nvSpPr>
          <p:cNvPr id="34" name="Pladsholder til tekst 29">
            <a:extLst>
              <a:ext uri="{FF2B5EF4-FFF2-40B4-BE49-F238E27FC236}">
                <a16:creationId xmlns:a16="http://schemas.microsoft.com/office/drawing/2014/main" id="{9C2008FE-ADD8-44DA-96FA-533B87E9C03C}"/>
              </a:ext>
            </a:extLst>
          </p:cNvPr>
          <p:cNvSpPr>
            <a:spLocks noGrp="1"/>
          </p:cNvSpPr>
          <p:nvPr>
            <p:ph type="body" sz="quarter" idx="17" hasCustomPrompt="1"/>
          </p:nvPr>
        </p:nvSpPr>
        <p:spPr>
          <a:xfrm>
            <a:off x="421342" y="3803743"/>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4) Text can be added here</a:t>
            </a:r>
          </a:p>
        </p:txBody>
      </p:sp>
      <p:sp>
        <p:nvSpPr>
          <p:cNvPr id="35" name="Pladsholder til tekst 29">
            <a:extLst>
              <a:ext uri="{FF2B5EF4-FFF2-40B4-BE49-F238E27FC236}">
                <a16:creationId xmlns:a16="http://schemas.microsoft.com/office/drawing/2014/main" id="{27F4F707-98B5-4FE7-B882-1FB61B856167}"/>
              </a:ext>
            </a:extLst>
          </p:cNvPr>
          <p:cNvSpPr>
            <a:spLocks noGrp="1"/>
          </p:cNvSpPr>
          <p:nvPr>
            <p:ph type="body" sz="quarter" idx="18" hasCustomPrompt="1"/>
          </p:nvPr>
        </p:nvSpPr>
        <p:spPr>
          <a:xfrm>
            <a:off x="421342" y="4361171"/>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5) Text can be added here</a:t>
            </a:r>
          </a:p>
        </p:txBody>
      </p:sp>
      <p:sp>
        <p:nvSpPr>
          <p:cNvPr id="36" name="Pladsholder til tekst 29">
            <a:extLst>
              <a:ext uri="{FF2B5EF4-FFF2-40B4-BE49-F238E27FC236}">
                <a16:creationId xmlns:a16="http://schemas.microsoft.com/office/drawing/2014/main" id="{532DF62C-32B1-4265-9380-A865D991D7CE}"/>
              </a:ext>
            </a:extLst>
          </p:cNvPr>
          <p:cNvSpPr>
            <a:spLocks noGrp="1"/>
          </p:cNvSpPr>
          <p:nvPr>
            <p:ph type="body" sz="quarter" idx="19" hasCustomPrompt="1"/>
          </p:nvPr>
        </p:nvSpPr>
        <p:spPr>
          <a:xfrm>
            <a:off x="421342" y="4918599"/>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6) Text can be added here</a:t>
            </a:r>
          </a:p>
        </p:txBody>
      </p:sp>
      <p:sp>
        <p:nvSpPr>
          <p:cNvPr id="37" name="Pladsholder til tekst 29">
            <a:extLst>
              <a:ext uri="{FF2B5EF4-FFF2-40B4-BE49-F238E27FC236}">
                <a16:creationId xmlns:a16="http://schemas.microsoft.com/office/drawing/2014/main" id="{3BF2D44F-217C-4C60-BC07-7F8C41C417CD}"/>
              </a:ext>
            </a:extLst>
          </p:cNvPr>
          <p:cNvSpPr>
            <a:spLocks noGrp="1"/>
          </p:cNvSpPr>
          <p:nvPr>
            <p:ph type="body" sz="quarter" idx="20" hasCustomPrompt="1"/>
          </p:nvPr>
        </p:nvSpPr>
        <p:spPr>
          <a:xfrm>
            <a:off x="421342" y="5476027"/>
            <a:ext cx="11436225" cy="440292"/>
          </a:xfrm>
          <a:prstGeom prst="roundRect">
            <a:avLst/>
          </a:prstGeom>
          <a:solidFill>
            <a:srgbClr val="F2F2F2"/>
          </a:solidFill>
        </p:spPr>
        <p:txBody>
          <a:bodyPr lIns="162000" anchor="ctr">
            <a:noAutofit/>
          </a:bodyPr>
          <a:lstStyle>
            <a:lvl1pPr marL="0" algn="l" defTabSz="609585" rtl="0" eaLnBrk="1" latinLnBrk="0" hangingPunct="1">
              <a:defRPr lang="da-DK" sz="1733" b="0" kern="1200" dirty="0" smtClean="0">
                <a:solidFill>
                  <a:schemeClr val="tx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7) Text can be added here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6" y="1032192"/>
            <a:ext cx="11539021"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da-DK" dirty="0" err="1"/>
              <a:t>Headline</a:t>
            </a:r>
            <a:endParaRPr lang="da-DK" dirty="0"/>
          </a:p>
        </p:txBody>
      </p:sp>
      <p:sp>
        <p:nvSpPr>
          <p:cNvPr id="28" name="Pladsholder til tekst 27">
            <a:extLst>
              <a:ext uri="{FF2B5EF4-FFF2-40B4-BE49-F238E27FC236}">
                <a16:creationId xmlns:a16="http://schemas.microsoft.com/office/drawing/2014/main" id="{45880BFB-1450-486E-95D4-F010B83AAB18}"/>
              </a:ext>
            </a:extLst>
          </p:cNvPr>
          <p:cNvSpPr>
            <a:spLocks noGrp="1"/>
          </p:cNvSpPr>
          <p:nvPr>
            <p:ph type="body" sz="quarter" idx="13" hasCustomPrompt="1"/>
          </p:nvPr>
        </p:nvSpPr>
        <p:spPr>
          <a:xfrm>
            <a:off x="362830" y="1552683"/>
            <a:ext cx="11494737" cy="490235"/>
          </a:xfrm>
        </p:spPr>
        <p:txBody>
          <a:bodyPr>
            <a:noAutofit/>
          </a:bodyPr>
          <a:lstStyle>
            <a:lvl1pPr marL="0" algn="l" defTabSz="609585" rtl="0" eaLnBrk="1" latinLnBrk="0" hangingPunct="1">
              <a:defRPr lang="da-DK" sz="1733" b="0" kern="1200" dirty="0" smtClean="0">
                <a:solidFill>
                  <a:schemeClr val="tx1"/>
                </a:solidFill>
                <a:latin typeface="+mj-lt"/>
                <a:ea typeface="+mn-ea"/>
                <a:cs typeface="+mn-cs"/>
              </a:defRPr>
            </a:lvl1pPr>
          </a:lstStyle>
          <a:p>
            <a:pPr lvl="0"/>
            <a:r>
              <a:rPr lang="en-US" dirty="0"/>
              <a:t>Text can be added here</a:t>
            </a:r>
          </a:p>
        </p:txBody>
      </p:sp>
    </p:spTree>
    <p:extLst>
      <p:ext uri="{BB962C8B-B14F-4D97-AF65-F5344CB8AC3E}">
        <p14:creationId xmlns:p14="http://schemas.microsoft.com/office/powerpoint/2010/main" val="256684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GB" noProof="0"/>
          </a:p>
        </p:txBody>
      </p:sp>
      <p:sp>
        <p:nvSpPr>
          <p:cNvPr id="15" name="Text Placeholder 14"/>
          <p:cNvSpPr>
            <a:spLocks noGrp="1"/>
          </p:cNvSpPr>
          <p:nvPr>
            <p:ph type="body" sz="quarter" idx="16"/>
          </p:nvPr>
        </p:nvSpPr>
        <p:spPr>
          <a:xfrm>
            <a:off x="451200" y="1944586"/>
            <a:ext cx="68112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solidFill>
                  <a:schemeClr val="tx1">
                    <a:lumMod val="50000"/>
                  </a:schemeClr>
                </a:solidFill>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EF349DF5-AEF0-4BDA-92AE-15F0B84DEF7D}"/>
              </a:ext>
            </a:extLst>
          </p:cNvPr>
          <p:cNvSpPr>
            <a:spLocks noGrp="1"/>
          </p:cNvSpPr>
          <p:nvPr>
            <p:ph type="dt" sz="half" idx="17"/>
          </p:nvPr>
        </p:nvSpPr>
        <p:spPr/>
        <p:txBody>
          <a:bodyPr/>
          <a:lstStyle>
            <a:lvl1pPr algn="r">
              <a:defRPr>
                <a:solidFill>
                  <a:schemeClr val="bg1"/>
                </a:solidFill>
              </a:defRPr>
            </a:lvl1pPr>
          </a:lstStyle>
          <a:p>
            <a:pPr>
              <a:defRPr/>
            </a:pPr>
            <a:r>
              <a:rPr lang="da-DK"/>
              <a:t>&lt;DD Month YYYY&gt;</a:t>
            </a:r>
            <a:endParaRPr lang="en-US"/>
          </a:p>
        </p:txBody>
      </p:sp>
      <p:sp>
        <p:nvSpPr>
          <p:cNvPr id="5" name="Footer Placeholder 4">
            <a:extLst>
              <a:ext uri="{FF2B5EF4-FFF2-40B4-BE49-F238E27FC236}">
                <a16:creationId xmlns:a16="http://schemas.microsoft.com/office/drawing/2014/main" id="{3C5F19CA-AD58-4BAA-B865-759A296F0167}"/>
              </a:ext>
            </a:extLst>
          </p:cNvPr>
          <p:cNvSpPr>
            <a:spLocks noGrp="1"/>
          </p:cNvSpPr>
          <p:nvPr>
            <p:ph type="ftr" sz="quarter" idx="18"/>
          </p:nvPr>
        </p:nvSpPr>
        <p:spPr/>
        <p:txBody>
          <a:bodyPr/>
          <a:lstStyle>
            <a:lvl1pPr>
              <a:defRPr>
                <a:solidFill>
                  <a:schemeClr val="bg1"/>
                </a:solidFill>
              </a:defRPr>
            </a:lvl1pPr>
          </a:lstStyle>
          <a:p>
            <a:pPr>
              <a:defRPr/>
            </a:pPr>
            <a:r>
              <a:rPr lang="en-US"/>
              <a:t>&lt;Footer&gt;</a:t>
            </a:r>
            <a:endParaRPr lang="en-GB"/>
          </a:p>
        </p:txBody>
      </p:sp>
      <p:sp>
        <p:nvSpPr>
          <p:cNvPr id="6" name="Slide Number Placeholder 5">
            <a:extLst>
              <a:ext uri="{FF2B5EF4-FFF2-40B4-BE49-F238E27FC236}">
                <a16:creationId xmlns:a16="http://schemas.microsoft.com/office/drawing/2014/main" id="{413C96C5-39FD-47AA-8D17-71149EBC66CE}"/>
              </a:ext>
            </a:extLst>
          </p:cNvPr>
          <p:cNvSpPr>
            <a:spLocks noGrp="1"/>
          </p:cNvSpPr>
          <p:nvPr>
            <p:ph type="sldNum" sz="quarter" idx="19"/>
          </p:nvPr>
        </p:nvSpPr>
        <p:spPr/>
        <p:txBody>
          <a:bodyPr/>
          <a:lstStyle>
            <a:lvl1pPr>
              <a:defRPr>
                <a:solidFill>
                  <a:schemeClr val="bg1"/>
                </a:solidFill>
              </a:defRPr>
            </a:lvl1pPr>
          </a:lstStyle>
          <a:p>
            <a:pPr>
              <a:defRPr/>
            </a:pPr>
            <a:fld id="{FA258B0A-00EB-4EB7-B21B-3C05B471D0A1}" type="slidenum">
              <a:rPr lang="en-US"/>
              <a:pPr>
                <a:defRPr/>
              </a:pPr>
              <a:t>‹nr.›</a:t>
            </a:fld>
            <a:endParaRPr lang="en-US"/>
          </a:p>
        </p:txBody>
      </p:sp>
    </p:spTree>
    <p:extLst>
      <p:ext uri="{BB962C8B-B14F-4D97-AF65-F5344CB8AC3E}">
        <p14:creationId xmlns:p14="http://schemas.microsoft.com/office/powerpoint/2010/main" val="1891635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box">
    <p:spTree>
      <p:nvGrpSpPr>
        <p:cNvPr id="1" name=""/>
        <p:cNvGrpSpPr/>
        <p:nvPr/>
      </p:nvGrpSpPr>
      <p:grpSpPr>
        <a:xfrm>
          <a:off x="0" y="0"/>
          <a:ext cx="0" cy="0"/>
          <a:chOff x="0" y="0"/>
          <a:chExt cx="0" cy="0"/>
        </a:xfrm>
      </p:grpSpPr>
      <p:sp>
        <p:nvSpPr>
          <p:cNvPr id="14" name="Rectangle: Rounded Corners 4">
            <a:extLst>
              <a:ext uri="{FF2B5EF4-FFF2-40B4-BE49-F238E27FC236}">
                <a16:creationId xmlns:a16="http://schemas.microsoft.com/office/drawing/2014/main" id="{3D4C2FAC-8555-4224-8F04-CB30367390A4}"/>
              </a:ext>
            </a:extLst>
          </p:cNvPr>
          <p:cNvSpPr/>
          <p:nvPr userDrawn="1"/>
        </p:nvSpPr>
        <p:spPr>
          <a:xfrm>
            <a:off x="463711" y="1688123"/>
            <a:ext cx="11405253" cy="4032739"/>
          </a:xfrm>
          <a:prstGeom prst="roundRect">
            <a:avLst>
              <a:gd name="adj" fmla="val 24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6" y="1032192"/>
            <a:ext cx="11539021"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da-DK" dirty="0" err="1"/>
              <a:t>Headline</a:t>
            </a:r>
            <a:endParaRPr lang="da-DK" dirty="0"/>
          </a:p>
        </p:txBody>
      </p:sp>
      <p:sp>
        <p:nvSpPr>
          <p:cNvPr id="8" name="Pladsholder til tekst 2">
            <a:extLst>
              <a:ext uri="{FF2B5EF4-FFF2-40B4-BE49-F238E27FC236}">
                <a16:creationId xmlns:a16="http://schemas.microsoft.com/office/drawing/2014/main" id="{B06F710E-26AB-4CD5-BE28-39DA940CD458}"/>
              </a:ext>
            </a:extLst>
          </p:cNvPr>
          <p:cNvSpPr>
            <a:spLocks noGrp="1"/>
          </p:cNvSpPr>
          <p:nvPr>
            <p:ph type="body" sz="quarter" idx="21"/>
          </p:nvPr>
        </p:nvSpPr>
        <p:spPr>
          <a:xfrm>
            <a:off x="624000" y="1862399"/>
            <a:ext cx="11104289" cy="3721972"/>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237916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s and box">
    <p:spTree>
      <p:nvGrpSpPr>
        <p:cNvPr id="1" name=""/>
        <p:cNvGrpSpPr/>
        <p:nvPr/>
      </p:nvGrpSpPr>
      <p:grpSpPr>
        <a:xfrm>
          <a:off x="0" y="0"/>
          <a:ext cx="0" cy="0"/>
          <a:chOff x="0" y="0"/>
          <a:chExt cx="0" cy="0"/>
        </a:xfrm>
      </p:grpSpPr>
      <p:sp>
        <p:nvSpPr>
          <p:cNvPr id="9" name="Rectangle: Rounded Corners 4">
            <a:extLst>
              <a:ext uri="{FF2B5EF4-FFF2-40B4-BE49-F238E27FC236}">
                <a16:creationId xmlns:a16="http://schemas.microsoft.com/office/drawing/2014/main" id="{9BEACCDE-0177-4AFC-B161-E7386289D802}"/>
              </a:ext>
            </a:extLst>
          </p:cNvPr>
          <p:cNvSpPr/>
          <p:nvPr userDrawn="1"/>
        </p:nvSpPr>
        <p:spPr>
          <a:xfrm>
            <a:off x="463711" y="2170531"/>
            <a:ext cx="11409744" cy="3550331"/>
          </a:xfrm>
          <a:prstGeom prst="roundRect">
            <a:avLst>
              <a:gd name="adj" fmla="val 24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6" y="1032192"/>
            <a:ext cx="11539021"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8" name="Pladsholder til tekst 27">
            <a:extLst>
              <a:ext uri="{FF2B5EF4-FFF2-40B4-BE49-F238E27FC236}">
                <a16:creationId xmlns:a16="http://schemas.microsoft.com/office/drawing/2014/main" id="{B19685C8-5C60-46EE-BADE-0CB5128CFC17}"/>
              </a:ext>
            </a:extLst>
          </p:cNvPr>
          <p:cNvSpPr>
            <a:spLocks noGrp="1"/>
          </p:cNvSpPr>
          <p:nvPr>
            <p:ph type="body" sz="quarter" idx="14" hasCustomPrompt="1"/>
          </p:nvPr>
        </p:nvSpPr>
        <p:spPr>
          <a:xfrm>
            <a:off x="362830" y="1552683"/>
            <a:ext cx="11494737" cy="490235"/>
          </a:xfrm>
        </p:spPr>
        <p:txBody>
          <a:bodyPr>
            <a:noAutofit/>
          </a:bodyPr>
          <a:lstStyle>
            <a:lvl1pPr marL="239178" indent="-239178" algn="l" defTabSz="609585" rtl="0" eaLnBrk="1" latinLnBrk="0" hangingPunct="1">
              <a:buFont typeface="+mj-lt"/>
              <a:buNone/>
              <a:defRPr lang="da-DK" sz="1733" b="0" kern="1200" dirty="0" smtClean="0">
                <a:solidFill>
                  <a:schemeClr val="tx1"/>
                </a:solidFill>
                <a:latin typeface="+mj-lt"/>
                <a:ea typeface="+mn-ea"/>
                <a:cs typeface="+mn-cs"/>
              </a:defRPr>
            </a:lvl1pPr>
          </a:lstStyle>
          <a:p>
            <a:pPr lvl="0"/>
            <a:r>
              <a:rPr lang="en-US" dirty="0"/>
              <a:t>Text can be added here</a:t>
            </a:r>
          </a:p>
        </p:txBody>
      </p:sp>
      <p:sp>
        <p:nvSpPr>
          <p:cNvPr id="10" name="Pladsholder til tekst 2">
            <a:extLst>
              <a:ext uri="{FF2B5EF4-FFF2-40B4-BE49-F238E27FC236}">
                <a16:creationId xmlns:a16="http://schemas.microsoft.com/office/drawing/2014/main" id="{061BFE70-C038-451A-9B86-F7D04289DB8B}"/>
              </a:ext>
            </a:extLst>
          </p:cNvPr>
          <p:cNvSpPr>
            <a:spLocks noGrp="1"/>
          </p:cNvSpPr>
          <p:nvPr>
            <p:ph type="body" sz="quarter" idx="21"/>
          </p:nvPr>
        </p:nvSpPr>
        <p:spPr>
          <a:xfrm>
            <a:off x="623998" y="2286000"/>
            <a:ext cx="11104289" cy="3298371"/>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884344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x boxes">
    <p:spTree>
      <p:nvGrpSpPr>
        <p:cNvPr id="1" name=""/>
        <p:cNvGrpSpPr/>
        <p:nvPr/>
      </p:nvGrpSpPr>
      <p:grpSpPr>
        <a:xfrm>
          <a:off x="0" y="0"/>
          <a:ext cx="0" cy="0"/>
          <a:chOff x="0" y="0"/>
          <a:chExt cx="0" cy="0"/>
        </a:xfrm>
      </p:grpSpPr>
      <p:sp>
        <p:nvSpPr>
          <p:cNvPr id="35" name="Pladsholder til tekst 34">
            <a:extLst>
              <a:ext uri="{FF2B5EF4-FFF2-40B4-BE49-F238E27FC236}">
                <a16:creationId xmlns:a16="http://schemas.microsoft.com/office/drawing/2014/main" id="{BD953F8C-BC52-4C95-8462-14790A2BF7A5}"/>
              </a:ext>
            </a:extLst>
          </p:cNvPr>
          <p:cNvSpPr>
            <a:spLocks noGrp="1"/>
          </p:cNvSpPr>
          <p:nvPr>
            <p:ph type="body" sz="quarter" idx="24" hasCustomPrompt="1"/>
          </p:nvPr>
        </p:nvSpPr>
        <p:spPr>
          <a:xfrm>
            <a:off x="431413" y="2142833"/>
            <a:ext cx="2477871" cy="825600"/>
          </a:xfrm>
          <a:custGeom>
            <a:avLst/>
            <a:gdLst>
              <a:gd name="connsiteX0" fmla="*/ 0 w 1858403"/>
              <a:gd name="connsiteY0" fmla="*/ 0 h 619200"/>
              <a:gd name="connsiteX1" fmla="*/ 1548599 w 1858403"/>
              <a:gd name="connsiteY1" fmla="*/ 0 h 619200"/>
              <a:gd name="connsiteX2" fmla="*/ 1858403 w 1858403"/>
              <a:gd name="connsiteY2" fmla="*/ 309804 h 619200"/>
              <a:gd name="connsiteX3" fmla="*/ 1549007 w 1858403"/>
              <a:gd name="connsiteY3" fmla="*/ 619200 h 619200"/>
              <a:gd name="connsiteX4" fmla="*/ 407 w 1858403"/>
              <a:gd name="connsiteY4" fmla="*/ 619200 h 619200"/>
              <a:gd name="connsiteX5" fmla="*/ 309803 w 1858403"/>
              <a:gd name="connsiteY5" fmla="*/ 309804 h 619200"/>
              <a:gd name="connsiteX6" fmla="*/ 0 w 1858403"/>
              <a:gd name="connsiteY6" fmla="*/ 1 h 6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403" h="619200">
                <a:moveTo>
                  <a:pt x="0" y="0"/>
                </a:moveTo>
                <a:lnTo>
                  <a:pt x="1548599" y="0"/>
                </a:lnTo>
                <a:lnTo>
                  <a:pt x="1858403" y="309804"/>
                </a:lnTo>
                <a:lnTo>
                  <a:pt x="1549007" y="619200"/>
                </a:lnTo>
                <a:lnTo>
                  <a:pt x="407" y="619200"/>
                </a:lnTo>
                <a:lnTo>
                  <a:pt x="309803" y="309804"/>
                </a:lnTo>
                <a:lnTo>
                  <a:pt x="0" y="1"/>
                </a:lnTo>
                <a:close/>
              </a:path>
            </a:pathLst>
          </a:custGeom>
          <a:solidFill>
            <a:srgbClr val="009CA6"/>
          </a:solidFill>
        </p:spPr>
        <p:txBody>
          <a:bodyPr wrap="square">
            <a:noAutofit/>
          </a:bodyPr>
          <a:lstStyle>
            <a:lvl1pPr algn="ctr">
              <a:defRPr lang="da-DK" sz="1733" b="1" kern="1200" dirty="0" smtClean="0">
                <a:solidFill>
                  <a:schemeClr val="lt1"/>
                </a:solidFill>
                <a:latin typeface="+mj-lt"/>
                <a:ea typeface="+mn-ea"/>
                <a:cs typeface="+mn-cs"/>
              </a:defRPr>
            </a:lvl1pPr>
            <a:lvl2pPr algn="ctr">
              <a:defRPr lang="da-DK" sz="1333" b="0" kern="1200" dirty="0" smtClean="0">
                <a:solidFill>
                  <a:schemeClr val="lt1"/>
                </a:solidFill>
                <a:latin typeface="+mj-lt"/>
                <a:ea typeface="+mn-ea"/>
                <a:cs typeface="+mn-cs"/>
              </a:defRPr>
            </a:lvl2pPr>
          </a:lstStyle>
          <a:p>
            <a:pPr lvl="0"/>
            <a:r>
              <a:rPr lang="da-DK" dirty="0" err="1"/>
              <a:t>Theme</a:t>
            </a:r>
            <a:endParaRPr lang="da-DK" dirty="0"/>
          </a:p>
          <a:p>
            <a:pPr lvl="1"/>
            <a:r>
              <a:rPr lang="da-DK" dirty="0"/>
              <a:t>Andet niveau</a:t>
            </a:r>
          </a:p>
        </p:txBody>
      </p:sp>
      <p:sp>
        <p:nvSpPr>
          <p:cNvPr id="29" name="Pladsholder til tekst 16">
            <a:extLst>
              <a:ext uri="{FF2B5EF4-FFF2-40B4-BE49-F238E27FC236}">
                <a16:creationId xmlns:a16="http://schemas.microsoft.com/office/drawing/2014/main" id="{BF971E93-D150-4430-B062-74CE5A162F6B}"/>
              </a:ext>
            </a:extLst>
          </p:cNvPr>
          <p:cNvSpPr>
            <a:spLocks noGrp="1"/>
          </p:cNvSpPr>
          <p:nvPr>
            <p:ph type="body" sz="quarter" idx="19" hasCustomPrompt="1"/>
          </p:nvPr>
        </p:nvSpPr>
        <p:spPr>
          <a:xfrm>
            <a:off x="431801" y="3081869"/>
            <a:ext cx="2040465" cy="2933441"/>
          </a:xfrm>
          <a:prstGeom prst="roundRect">
            <a:avLst>
              <a:gd name="adj" fmla="val 2144"/>
            </a:avLst>
          </a:prstGeom>
          <a:solidFill>
            <a:srgbClr val="F2F2F2"/>
          </a:solidFill>
        </p:spPr>
        <p:txBody>
          <a:bodyPr lIns="115200" tIns="129600">
            <a:noAutofit/>
          </a:bodyPr>
          <a:lstStyle>
            <a:lvl1pPr marL="0" algn="l" defTabSz="609585" rtl="0" eaLnBrk="1" latinLnBrk="0" hangingPunct="1">
              <a:defRPr lang="en-US" sz="1300" b="0" kern="1200" dirty="0" smtClean="0">
                <a:solidFill>
                  <a:schemeClr val="tx1"/>
                </a:solidFill>
                <a:latin typeface="+mj-lt"/>
                <a:ea typeface="+mn-ea"/>
                <a:cs typeface="+mn-cs"/>
              </a:defRPr>
            </a:lvl1pPr>
            <a:lvl2pPr marL="0" algn="l" defTabSz="609585" rtl="0" eaLnBrk="1" latinLnBrk="0" hangingPunct="1">
              <a:defRPr lang="da-DK" sz="1300" kern="1200" dirty="0" smtClean="0">
                <a:solidFill>
                  <a:schemeClr val="tx1"/>
                </a:solidFill>
                <a:latin typeface="+mj-lt"/>
                <a:ea typeface="+mn-ea"/>
                <a:cs typeface="+mn-cs"/>
              </a:defRPr>
            </a:lvl2pPr>
          </a:lstStyle>
          <a:p>
            <a:r>
              <a:rPr lang="en-US" sz="1300" dirty="0">
                <a:latin typeface="+mj-lt"/>
              </a:rPr>
              <a:t>Text can be added here</a:t>
            </a:r>
          </a:p>
        </p:txBody>
      </p:sp>
      <p:sp>
        <p:nvSpPr>
          <p:cNvPr id="30" name="Pladsholder til tekst 16">
            <a:extLst>
              <a:ext uri="{FF2B5EF4-FFF2-40B4-BE49-F238E27FC236}">
                <a16:creationId xmlns:a16="http://schemas.microsoft.com/office/drawing/2014/main" id="{832D1909-5260-40C0-BDD5-F857EFC19483}"/>
              </a:ext>
            </a:extLst>
          </p:cNvPr>
          <p:cNvSpPr>
            <a:spLocks noGrp="1"/>
          </p:cNvSpPr>
          <p:nvPr>
            <p:ph type="body" sz="quarter" idx="20" hasCustomPrompt="1"/>
          </p:nvPr>
        </p:nvSpPr>
        <p:spPr>
          <a:xfrm>
            <a:off x="2656950" y="3075449"/>
            <a:ext cx="2040465" cy="2933441"/>
          </a:xfrm>
          <a:prstGeom prst="roundRect">
            <a:avLst>
              <a:gd name="adj" fmla="val 2144"/>
            </a:avLst>
          </a:prstGeom>
          <a:solidFill>
            <a:srgbClr val="F2F2F2"/>
          </a:solidFill>
        </p:spPr>
        <p:txBody>
          <a:bodyPr lIns="115200" tIns="129600">
            <a:noAutofit/>
          </a:bodyPr>
          <a:lstStyle>
            <a:lvl1pPr marL="0" algn="l" defTabSz="609585" rtl="0" eaLnBrk="1" latinLnBrk="0" hangingPunct="1">
              <a:defRPr lang="en-US" sz="1300" b="0" kern="1200" dirty="0" smtClean="0">
                <a:solidFill>
                  <a:schemeClr val="tx1"/>
                </a:solidFill>
                <a:latin typeface="+mj-lt"/>
                <a:ea typeface="+mn-ea"/>
                <a:cs typeface="+mn-cs"/>
              </a:defRPr>
            </a:lvl1pPr>
            <a:lvl2pPr marL="0" algn="l" defTabSz="609585" rtl="0" eaLnBrk="1" latinLnBrk="0" hangingPunct="1">
              <a:defRPr lang="da-DK" sz="1300" kern="1200" dirty="0" smtClean="0">
                <a:solidFill>
                  <a:schemeClr val="tx1"/>
                </a:solidFill>
                <a:latin typeface="+mj-lt"/>
                <a:ea typeface="+mn-ea"/>
                <a:cs typeface="+mn-cs"/>
              </a:defRPr>
            </a:lvl2pPr>
          </a:lstStyle>
          <a:p>
            <a:r>
              <a:rPr lang="en-US" sz="1300" dirty="0">
                <a:latin typeface="+mj-lt"/>
              </a:rPr>
              <a:t>Text can be added here</a:t>
            </a:r>
          </a:p>
        </p:txBody>
      </p:sp>
      <p:sp>
        <p:nvSpPr>
          <p:cNvPr id="31" name="Pladsholder til tekst 16">
            <a:extLst>
              <a:ext uri="{FF2B5EF4-FFF2-40B4-BE49-F238E27FC236}">
                <a16:creationId xmlns:a16="http://schemas.microsoft.com/office/drawing/2014/main" id="{4412FCA0-772E-4B57-9733-2ECD643AC436}"/>
              </a:ext>
            </a:extLst>
          </p:cNvPr>
          <p:cNvSpPr>
            <a:spLocks noGrp="1"/>
          </p:cNvSpPr>
          <p:nvPr>
            <p:ph type="body" sz="quarter" idx="21" hasCustomPrompt="1"/>
          </p:nvPr>
        </p:nvSpPr>
        <p:spPr>
          <a:xfrm>
            <a:off x="4882100" y="3069029"/>
            <a:ext cx="2040465" cy="2933441"/>
          </a:xfrm>
          <a:prstGeom prst="roundRect">
            <a:avLst>
              <a:gd name="adj" fmla="val 2144"/>
            </a:avLst>
          </a:prstGeom>
          <a:solidFill>
            <a:srgbClr val="F2F2F2"/>
          </a:solidFill>
        </p:spPr>
        <p:txBody>
          <a:bodyPr lIns="115200" tIns="129600">
            <a:noAutofit/>
          </a:bodyPr>
          <a:lstStyle>
            <a:lvl1pPr marL="0" algn="l" defTabSz="609585" rtl="0" eaLnBrk="1" latinLnBrk="0" hangingPunct="1">
              <a:defRPr lang="en-US" sz="1300" b="0" kern="1200" dirty="0" smtClean="0">
                <a:solidFill>
                  <a:schemeClr val="tx1"/>
                </a:solidFill>
                <a:latin typeface="+mj-lt"/>
                <a:ea typeface="+mn-ea"/>
                <a:cs typeface="+mn-cs"/>
              </a:defRPr>
            </a:lvl1pPr>
            <a:lvl2pPr marL="0" algn="l" defTabSz="609585" rtl="0" eaLnBrk="1" latinLnBrk="0" hangingPunct="1">
              <a:defRPr lang="da-DK" sz="1300" kern="1200" dirty="0" smtClean="0">
                <a:solidFill>
                  <a:schemeClr val="tx1"/>
                </a:solidFill>
                <a:latin typeface="+mj-lt"/>
                <a:ea typeface="+mn-ea"/>
                <a:cs typeface="+mn-cs"/>
              </a:defRPr>
            </a:lvl2pPr>
          </a:lstStyle>
          <a:p>
            <a:r>
              <a:rPr lang="en-US" sz="1300" dirty="0">
                <a:latin typeface="+mj-lt"/>
              </a:rPr>
              <a:t>Text can be added here</a:t>
            </a:r>
          </a:p>
        </p:txBody>
      </p:sp>
      <p:sp>
        <p:nvSpPr>
          <p:cNvPr id="32" name="Pladsholder til tekst 16">
            <a:extLst>
              <a:ext uri="{FF2B5EF4-FFF2-40B4-BE49-F238E27FC236}">
                <a16:creationId xmlns:a16="http://schemas.microsoft.com/office/drawing/2014/main" id="{E67E7CC4-EC60-4C84-B15B-5C3551B99DD2}"/>
              </a:ext>
            </a:extLst>
          </p:cNvPr>
          <p:cNvSpPr>
            <a:spLocks noGrp="1"/>
          </p:cNvSpPr>
          <p:nvPr>
            <p:ph type="body" sz="quarter" idx="22" hasCustomPrompt="1"/>
          </p:nvPr>
        </p:nvSpPr>
        <p:spPr>
          <a:xfrm>
            <a:off x="7107249" y="3062609"/>
            <a:ext cx="2040465" cy="2933441"/>
          </a:xfrm>
          <a:prstGeom prst="roundRect">
            <a:avLst>
              <a:gd name="adj" fmla="val 2144"/>
            </a:avLst>
          </a:prstGeom>
          <a:solidFill>
            <a:srgbClr val="F2F2F2"/>
          </a:solidFill>
        </p:spPr>
        <p:txBody>
          <a:bodyPr lIns="115200" tIns="129600">
            <a:noAutofit/>
          </a:bodyPr>
          <a:lstStyle>
            <a:lvl1pPr marL="0" algn="l" defTabSz="609585" rtl="0" eaLnBrk="1" latinLnBrk="0" hangingPunct="1">
              <a:defRPr lang="en-US" sz="1300" b="0" kern="1200" dirty="0" smtClean="0">
                <a:solidFill>
                  <a:schemeClr val="tx1"/>
                </a:solidFill>
                <a:latin typeface="+mj-lt"/>
                <a:ea typeface="+mn-ea"/>
                <a:cs typeface="+mn-cs"/>
              </a:defRPr>
            </a:lvl1pPr>
            <a:lvl2pPr marL="0" algn="l" defTabSz="609585" rtl="0" eaLnBrk="1" latinLnBrk="0" hangingPunct="1">
              <a:defRPr lang="da-DK" sz="1300" kern="1200" dirty="0" smtClean="0">
                <a:solidFill>
                  <a:schemeClr val="tx1"/>
                </a:solidFill>
                <a:latin typeface="+mj-lt"/>
                <a:ea typeface="+mn-ea"/>
                <a:cs typeface="+mn-cs"/>
              </a:defRPr>
            </a:lvl2pPr>
          </a:lstStyle>
          <a:p>
            <a:r>
              <a:rPr lang="en-US" sz="1300" dirty="0">
                <a:latin typeface="+mj-lt"/>
              </a:rPr>
              <a:t>Text can be added here</a:t>
            </a:r>
          </a:p>
        </p:txBody>
      </p:sp>
      <p:sp>
        <p:nvSpPr>
          <p:cNvPr id="33" name="Pladsholder til tekst 16">
            <a:extLst>
              <a:ext uri="{FF2B5EF4-FFF2-40B4-BE49-F238E27FC236}">
                <a16:creationId xmlns:a16="http://schemas.microsoft.com/office/drawing/2014/main" id="{C0D9A99F-FB37-42F2-B7E1-3EE53C9C1F8E}"/>
              </a:ext>
            </a:extLst>
          </p:cNvPr>
          <p:cNvSpPr>
            <a:spLocks noGrp="1"/>
          </p:cNvSpPr>
          <p:nvPr>
            <p:ph type="body" sz="quarter" idx="23" hasCustomPrompt="1"/>
          </p:nvPr>
        </p:nvSpPr>
        <p:spPr>
          <a:xfrm>
            <a:off x="9332400" y="3056189"/>
            <a:ext cx="2040465" cy="2933441"/>
          </a:xfrm>
          <a:prstGeom prst="roundRect">
            <a:avLst>
              <a:gd name="adj" fmla="val 2144"/>
            </a:avLst>
          </a:prstGeom>
          <a:solidFill>
            <a:srgbClr val="F2F2F2"/>
          </a:solidFill>
        </p:spPr>
        <p:txBody>
          <a:bodyPr lIns="115200" tIns="129600">
            <a:noAutofit/>
          </a:bodyPr>
          <a:lstStyle>
            <a:lvl1pPr marL="0" algn="l" defTabSz="609585" rtl="0" eaLnBrk="1" latinLnBrk="0" hangingPunct="1">
              <a:defRPr lang="en-US" sz="1300" b="0" kern="1200" dirty="0" smtClean="0">
                <a:solidFill>
                  <a:schemeClr val="tx1"/>
                </a:solidFill>
                <a:latin typeface="+mj-lt"/>
                <a:ea typeface="+mn-ea"/>
                <a:cs typeface="+mn-cs"/>
              </a:defRPr>
            </a:lvl1pPr>
            <a:lvl2pPr marL="0" algn="l" defTabSz="609585" rtl="0" eaLnBrk="1" latinLnBrk="0" hangingPunct="1">
              <a:defRPr lang="da-DK" sz="1300" kern="1200" dirty="0" smtClean="0">
                <a:solidFill>
                  <a:schemeClr val="tx1"/>
                </a:solidFill>
                <a:latin typeface="+mj-lt"/>
                <a:ea typeface="+mn-ea"/>
                <a:cs typeface="+mn-cs"/>
              </a:defRPr>
            </a:lvl2pPr>
          </a:lstStyle>
          <a:p>
            <a:r>
              <a:rPr lang="en-US" sz="1300" dirty="0">
                <a:latin typeface="+mj-lt"/>
              </a:rPr>
              <a:t>Text can be added here</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6" y="1056265"/>
            <a:ext cx="11539020"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36" name="Pladsholder til tekst 35">
            <a:extLst>
              <a:ext uri="{FF2B5EF4-FFF2-40B4-BE49-F238E27FC236}">
                <a16:creationId xmlns:a16="http://schemas.microsoft.com/office/drawing/2014/main" id="{6567F53C-B6C7-4B4C-B4F2-255ED75E8D28}"/>
              </a:ext>
            </a:extLst>
          </p:cNvPr>
          <p:cNvSpPr>
            <a:spLocks noGrp="1"/>
          </p:cNvSpPr>
          <p:nvPr>
            <p:ph type="body" sz="quarter" idx="25" hasCustomPrompt="1"/>
          </p:nvPr>
        </p:nvSpPr>
        <p:spPr>
          <a:xfrm>
            <a:off x="2656950" y="2142833"/>
            <a:ext cx="2477871" cy="825600"/>
          </a:xfrm>
          <a:custGeom>
            <a:avLst/>
            <a:gdLst>
              <a:gd name="connsiteX0" fmla="*/ 0 w 1858403"/>
              <a:gd name="connsiteY0" fmla="*/ 0 h 619200"/>
              <a:gd name="connsiteX1" fmla="*/ 1548599 w 1858403"/>
              <a:gd name="connsiteY1" fmla="*/ 0 h 619200"/>
              <a:gd name="connsiteX2" fmla="*/ 1858403 w 1858403"/>
              <a:gd name="connsiteY2" fmla="*/ 309804 h 619200"/>
              <a:gd name="connsiteX3" fmla="*/ 1549007 w 1858403"/>
              <a:gd name="connsiteY3" fmla="*/ 619200 h 619200"/>
              <a:gd name="connsiteX4" fmla="*/ 407 w 1858403"/>
              <a:gd name="connsiteY4" fmla="*/ 619200 h 619200"/>
              <a:gd name="connsiteX5" fmla="*/ 309803 w 1858403"/>
              <a:gd name="connsiteY5" fmla="*/ 309804 h 619200"/>
              <a:gd name="connsiteX6" fmla="*/ 0 w 1858403"/>
              <a:gd name="connsiteY6" fmla="*/ 1 h 6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403" h="619200">
                <a:moveTo>
                  <a:pt x="0" y="0"/>
                </a:moveTo>
                <a:lnTo>
                  <a:pt x="1548599" y="0"/>
                </a:lnTo>
                <a:lnTo>
                  <a:pt x="1858403" y="309804"/>
                </a:lnTo>
                <a:lnTo>
                  <a:pt x="1549007" y="619200"/>
                </a:lnTo>
                <a:lnTo>
                  <a:pt x="407" y="619200"/>
                </a:lnTo>
                <a:lnTo>
                  <a:pt x="309803" y="309804"/>
                </a:lnTo>
                <a:lnTo>
                  <a:pt x="0" y="1"/>
                </a:lnTo>
                <a:close/>
              </a:path>
            </a:pathLst>
          </a:custGeom>
          <a:solidFill>
            <a:srgbClr val="1AA6AF"/>
          </a:solidFill>
        </p:spPr>
        <p:txBody>
          <a:bodyPr wrap="square">
            <a:noAutofit/>
          </a:bodyPr>
          <a:lstStyle>
            <a:lvl1pPr algn="ctr">
              <a:defRPr lang="da-DK" sz="1733" b="1" kern="1200" dirty="0" smtClean="0">
                <a:solidFill>
                  <a:schemeClr val="lt1"/>
                </a:solidFill>
                <a:latin typeface="+mj-lt"/>
                <a:ea typeface="+mn-ea"/>
                <a:cs typeface="+mn-cs"/>
              </a:defRPr>
            </a:lvl1pPr>
            <a:lvl2pPr algn="ctr">
              <a:defRPr lang="da-DK" sz="1333" b="0" kern="1200" dirty="0" smtClean="0">
                <a:solidFill>
                  <a:schemeClr val="lt1"/>
                </a:solidFill>
                <a:latin typeface="+mj-lt"/>
                <a:ea typeface="+mn-ea"/>
                <a:cs typeface="+mn-cs"/>
              </a:defRPr>
            </a:lvl2pPr>
          </a:lstStyle>
          <a:p>
            <a:pPr lvl="0"/>
            <a:r>
              <a:rPr lang="da-DK" dirty="0" err="1"/>
              <a:t>Theme</a:t>
            </a:r>
            <a:endParaRPr lang="da-DK" dirty="0"/>
          </a:p>
          <a:p>
            <a:pPr lvl="1"/>
            <a:r>
              <a:rPr lang="da-DK" dirty="0"/>
              <a:t>Andet niveau</a:t>
            </a:r>
          </a:p>
        </p:txBody>
      </p:sp>
      <p:sp>
        <p:nvSpPr>
          <p:cNvPr id="37" name="Pladsholder til tekst 36">
            <a:extLst>
              <a:ext uri="{FF2B5EF4-FFF2-40B4-BE49-F238E27FC236}">
                <a16:creationId xmlns:a16="http://schemas.microsoft.com/office/drawing/2014/main" id="{007027D8-ED06-4C3D-86F8-8344ADA2EE6C}"/>
              </a:ext>
            </a:extLst>
          </p:cNvPr>
          <p:cNvSpPr>
            <a:spLocks noGrp="1"/>
          </p:cNvSpPr>
          <p:nvPr>
            <p:ph type="body" sz="quarter" idx="26" hasCustomPrompt="1"/>
          </p:nvPr>
        </p:nvSpPr>
        <p:spPr>
          <a:xfrm>
            <a:off x="4882099" y="2142833"/>
            <a:ext cx="2477871" cy="825600"/>
          </a:xfrm>
          <a:custGeom>
            <a:avLst/>
            <a:gdLst>
              <a:gd name="connsiteX0" fmla="*/ 0 w 1858403"/>
              <a:gd name="connsiteY0" fmla="*/ 0 h 619200"/>
              <a:gd name="connsiteX1" fmla="*/ 1548599 w 1858403"/>
              <a:gd name="connsiteY1" fmla="*/ 0 h 619200"/>
              <a:gd name="connsiteX2" fmla="*/ 1858403 w 1858403"/>
              <a:gd name="connsiteY2" fmla="*/ 309804 h 619200"/>
              <a:gd name="connsiteX3" fmla="*/ 1549007 w 1858403"/>
              <a:gd name="connsiteY3" fmla="*/ 619200 h 619200"/>
              <a:gd name="connsiteX4" fmla="*/ 407 w 1858403"/>
              <a:gd name="connsiteY4" fmla="*/ 619200 h 619200"/>
              <a:gd name="connsiteX5" fmla="*/ 309803 w 1858403"/>
              <a:gd name="connsiteY5" fmla="*/ 309804 h 619200"/>
              <a:gd name="connsiteX6" fmla="*/ 0 w 1858403"/>
              <a:gd name="connsiteY6" fmla="*/ 1 h 6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403" h="619200">
                <a:moveTo>
                  <a:pt x="0" y="0"/>
                </a:moveTo>
                <a:lnTo>
                  <a:pt x="1548599" y="0"/>
                </a:lnTo>
                <a:lnTo>
                  <a:pt x="1858403" y="309804"/>
                </a:lnTo>
                <a:lnTo>
                  <a:pt x="1549007" y="619200"/>
                </a:lnTo>
                <a:lnTo>
                  <a:pt x="407" y="619200"/>
                </a:lnTo>
                <a:lnTo>
                  <a:pt x="309803" y="309804"/>
                </a:lnTo>
                <a:lnTo>
                  <a:pt x="0" y="1"/>
                </a:lnTo>
                <a:close/>
              </a:path>
            </a:pathLst>
          </a:custGeom>
          <a:solidFill>
            <a:srgbClr val="33B0B8"/>
          </a:solidFill>
        </p:spPr>
        <p:txBody>
          <a:bodyPr wrap="square">
            <a:noAutofit/>
          </a:bodyPr>
          <a:lstStyle>
            <a:lvl1pPr algn="ctr">
              <a:defRPr lang="da-DK" sz="1733" b="1" kern="1200" dirty="0" smtClean="0">
                <a:solidFill>
                  <a:schemeClr val="lt1"/>
                </a:solidFill>
                <a:latin typeface="+mj-lt"/>
                <a:ea typeface="+mn-ea"/>
                <a:cs typeface="+mn-cs"/>
              </a:defRPr>
            </a:lvl1pPr>
            <a:lvl2pPr algn="ctr">
              <a:defRPr lang="da-DK" sz="1333" b="0" kern="1200" dirty="0" smtClean="0">
                <a:solidFill>
                  <a:schemeClr val="lt1"/>
                </a:solidFill>
                <a:latin typeface="+mj-lt"/>
                <a:ea typeface="+mn-ea"/>
                <a:cs typeface="+mn-cs"/>
              </a:defRPr>
            </a:lvl2pPr>
          </a:lstStyle>
          <a:p>
            <a:pPr lvl="0"/>
            <a:r>
              <a:rPr lang="da-DK" dirty="0" err="1"/>
              <a:t>Theme</a:t>
            </a:r>
            <a:endParaRPr lang="da-DK" dirty="0"/>
          </a:p>
          <a:p>
            <a:pPr lvl="1"/>
            <a:r>
              <a:rPr lang="da-DK" dirty="0"/>
              <a:t>Andet niveau</a:t>
            </a:r>
          </a:p>
        </p:txBody>
      </p:sp>
      <p:sp>
        <p:nvSpPr>
          <p:cNvPr id="38" name="Pladsholder til tekst 37">
            <a:extLst>
              <a:ext uri="{FF2B5EF4-FFF2-40B4-BE49-F238E27FC236}">
                <a16:creationId xmlns:a16="http://schemas.microsoft.com/office/drawing/2014/main" id="{228534C3-0728-4FC8-AD17-216CE7B45B39}"/>
              </a:ext>
            </a:extLst>
          </p:cNvPr>
          <p:cNvSpPr>
            <a:spLocks noGrp="1"/>
          </p:cNvSpPr>
          <p:nvPr>
            <p:ph type="body" sz="quarter" idx="27" hasCustomPrompt="1"/>
          </p:nvPr>
        </p:nvSpPr>
        <p:spPr>
          <a:xfrm>
            <a:off x="7107248" y="2142833"/>
            <a:ext cx="2477871" cy="825600"/>
          </a:xfrm>
          <a:custGeom>
            <a:avLst/>
            <a:gdLst>
              <a:gd name="connsiteX0" fmla="*/ 0 w 1858403"/>
              <a:gd name="connsiteY0" fmla="*/ 0 h 619200"/>
              <a:gd name="connsiteX1" fmla="*/ 1548599 w 1858403"/>
              <a:gd name="connsiteY1" fmla="*/ 0 h 619200"/>
              <a:gd name="connsiteX2" fmla="*/ 1858403 w 1858403"/>
              <a:gd name="connsiteY2" fmla="*/ 309804 h 619200"/>
              <a:gd name="connsiteX3" fmla="*/ 1549007 w 1858403"/>
              <a:gd name="connsiteY3" fmla="*/ 619200 h 619200"/>
              <a:gd name="connsiteX4" fmla="*/ 407 w 1858403"/>
              <a:gd name="connsiteY4" fmla="*/ 619200 h 619200"/>
              <a:gd name="connsiteX5" fmla="*/ 309803 w 1858403"/>
              <a:gd name="connsiteY5" fmla="*/ 309804 h 619200"/>
              <a:gd name="connsiteX6" fmla="*/ 0 w 1858403"/>
              <a:gd name="connsiteY6" fmla="*/ 1 h 6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403" h="619200">
                <a:moveTo>
                  <a:pt x="0" y="0"/>
                </a:moveTo>
                <a:lnTo>
                  <a:pt x="1548599" y="0"/>
                </a:lnTo>
                <a:lnTo>
                  <a:pt x="1858403" y="309804"/>
                </a:lnTo>
                <a:lnTo>
                  <a:pt x="1549007" y="619200"/>
                </a:lnTo>
                <a:lnTo>
                  <a:pt x="407" y="619200"/>
                </a:lnTo>
                <a:lnTo>
                  <a:pt x="309803" y="309804"/>
                </a:lnTo>
                <a:lnTo>
                  <a:pt x="0" y="1"/>
                </a:lnTo>
                <a:close/>
              </a:path>
            </a:pathLst>
          </a:custGeom>
          <a:solidFill>
            <a:srgbClr val="4DBAC1"/>
          </a:solidFill>
        </p:spPr>
        <p:txBody>
          <a:bodyPr wrap="square">
            <a:noAutofit/>
          </a:bodyPr>
          <a:lstStyle>
            <a:lvl1pPr algn="ctr">
              <a:defRPr lang="da-DK" sz="1733" b="1" kern="1200" dirty="0" smtClean="0">
                <a:solidFill>
                  <a:schemeClr val="lt1"/>
                </a:solidFill>
                <a:latin typeface="+mj-lt"/>
                <a:ea typeface="+mn-ea"/>
                <a:cs typeface="+mn-cs"/>
              </a:defRPr>
            </a:lvl1pPr>
            <a:lvl2pPr algn="ctr">
              <a:defRPr lang="da-DK" sz="1333" b="0" kern="1200" dirty="0" smtClean="0">
                <a:solidFill>
                  <a:schemeClr val="lt1"/>
                </a:solidFill>
                <a:latin typeface="+mj-lt"/>
                <a:ea typeface="+mn-ea"/>
                <a:cs typeface="+mn-cs"/>
              </a:defRPr>
            </a:lvl2pPr>
          </a:lstStyle>
          <a:p>
            <a:pPr lvl="0"/>
            <a:r>
              <a:rPr lang="da-DK" dirty="0" err="1"/>
              <a:t>Theme</a:t>
            </a:r>
            <a:endParaRPr lang="da-DK" dirty="0"/>
          </a:p>
          <a:p>
            <a:pPr lvl="1"/>
            <a:r>
              <a:rPr lang="da-DK" dirty="0"/>
              <a:t>Andet niveau</a:t>
            </a:r>
          </a:p>
        </p:txBody>
      </p:sp>
      <p:sp>
        <p:nvSpPr>
          <p:cNvPr id="39" name="Pladsholder til tekst 38">
            <a:extLst>
              <a:ext uri="{FF2B5EF4-FFF2-40B4-BE49-F238E27FC236}">
                <a16:creationId xmlns:a16="http://schemas.microsoft.com/office/drawing/2014/main" id="{C78580A6-1AEA-4A8B-8235-C2D0F553FA2C}"/>
              </a:ext>
            </a:extLst>
          </p:cNvPr>
          <p:cNvSpPr>
            <a:spLocks noGrp="1"/>
          </p:cNvSpPr>
          <p:nvPr>
            <p:ph type="body" sz="quarter" idx="28" hasCustomPrompt="1"/>
          </p:nvPr>
        </p:nvSpPr>
        <p:spPr>
          <a:xfrm>
            <a:off x="9332399" y="2142833"/>
            <a:ext cx="2477871" cy="825600"/>
          </a:xfrm>
          <a:custGeom>
            <a:avLst/>
            <a:gdLst>
              <a:gd name="connsiteX0" fmla="*/ 0 w 1858403"/>
              <a:gd name="connsiteY0" fmla="*/ 0 h 619200"/>
              <a:gd name="connsiteX1" fmla="*/ 1548599 w 1858403"/>
              <a:gd name="connsiteY1" fmla="*/ 0 h 619200"/>
              <a:gd name="connsiteX2" fmla="*/ 1858403 w 1858403"/>
              <a:gd name="connsiteY2" fmla="*/ 309804 h 619200"/>
              <a:gd name="connsiteX3" fmla="*/ 1549007 w 1858403"/>
              <a:gd name="connsiteY3" fmla="*/ 619200 h 619200"/>
              <a:gd name="connsiteX4" fmla="*/ 407 w 1858403"/>
              <a:gd name="connsiteY4" fmla="*/ 619200 h 619200"/>
              <a:gd name="connsiteX5" fmla="*/ 309803 w 1858403"/>
              <a:gd name="connsiteY5" fmla="*/ 309804 h 619200"/>
              <a:gd name="connsiteX6" fmla="*/ 0 w 1858403"/>
              <a:gd name="connsiteY6" fmla="*/ 1 h 6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403" h="619200">
                <a:moveTo>
                  <a:pt x="0" y="0"/>
                </a:moveTo>
                <a:lnTo>
                  <a:pt x="1548599" y="0"/>
                </a:lnTo>
                <a:lnTo>
                  <a:pt x="1858403" y="309804"/>
                </a:lnTo>
                <a:lnTo>
                  <a:pt x="1549007" y="619200"/>
                </a:lnTo>
                <a:lnTo>
                  <a:pt x="407" y="619200"/>
                </a:lnTo>
                <a:lnTo>
                  <a:pt x="309803" y="309804"/>
                </a:lnTo>
                <a:lnTo>
                  <a:pt x="0" y="1"/>
                </a:lnTo>
                <a:close/>
              </a:path>
            </a:pathLst>
          </a:custGeom>
          <a:solidFill>
            <a:srgbClr val="66C4CA"/>
          </a:solidFill>
        </p:spPr>
        <p:txBody>
          <a:bodyPr wrap="square">
            <a:noAutofit/>
          </a:bodyPr>
          <a:lstStyle>
            <a:lvl1pPr algn="ctr">
              <a:defRPr lang="da-DK" sz="1733" b="1" kern="1200" dirty="0" smtClean="0">
                <a:solidFill>
                  <a:schemeClr val="lt1"/>
                </a:solidFill>
                <a:latin typeface="+mj-lt"/>
                <a:ea typeface="+mn-ea"/>
                <a:cs typeface="+mn-cs"/>
              </a:defRPr>
            </a:lvl1pPr>
            <a:lvl2pPr algn="ctr">
              <a:defRPr lang="da-DK" sz="1333" b="0" kern="1200" dirty="0" smtClean="0">
                <a:solidFill>
                  <a:schemeClr val="lt1"/>
                </a:solidFill>
                <a:latin typeface="+mj-lt"/>
                <a:ea typeface="+mn-ea"/>
                <a:cs typeface="+mn-cs"/>
              </a:defRPr>
            </a:lvl2pPr>
          </a:lstStyle>
          <a:p>
            <a:pPr lvl="0"/>
            <a:r>
              <a:rPr lang="da-DK" dirty="0" err="1"/>
              <a:t>Theme</a:t>
            </a:r>
            <a:endParaRPr lang="da-DK" dirty="0"/>
          </a:p>
          <a:p>
            <a:pPr lvl="1"/>
            <a:r>
              <a:rPr lang="da-DK" dirty="0"/>
              <a:t>Andet niveau</a:t>
            </a:r>
          </a:p>
        </p:txBody>
      </p:sp>
      <p:sp>
        <p:nvSpPr>
          <p:cNvPr id="18" name="Pladsholder til tekst 2">
            <a:extLst>
              <a:ext uri="{FF2B5EF4-FFF2-40B4-BE49-F238E27FC236}">
                <a16:creationId xmlns:a16="http://schemas.microsoft.com/office/drawing/2014/main" id="{3AC33686-78C1-49A0-9AFF-494B65C4789C}"/>
              </a:ext>
            </a:extLst>
          </p:cNvPr>
          <p:cNvSpPr>
            <a:spLocks noGrp="1"/>
          </p:cNvSpPr>
          <p:nvPr>
            <p:ph type="body" sz="quarter" idx="29"/>
          </p:nvPr>
        </p:nvSpPr>
        <p:spPr>
          <a:xfrm>
            <a:off x="318546" y="1552684"/>
            <a:ext cx="11554909" cy="495976"/>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06623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y in touch">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2962997-D6F3-4A03-AAF2-D76D357C15A5}"/>
              </a:ext>
            </a:extLst>
          </p:cNvPr>
          <p:cNvSpPr/>
          <p:nvPr userDrawn="1"/>
        </p:nvSpPr>
        <p:spPr>
          <a:xfrm>
            <a:off x="431800" y="2240972"/>
            <a:ext cx="11425765" cy="3255541"/>
          </a:xfrm>
          <a:prstGeom prst="roundRect">
            <a:avLst>
              <a:gd name="adj" fmla="val 2581"/>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Pladsholder til tekst 4">
            <a:extLst>
              <a:ext uri="{FF2B5EF4-FFF2-40B4-BE49-F238E27FC236}">
                <a16:creationId xmlns:a16="http://schemas.microsoft.com/office/drawing/2014/main" id="{ADFCAC27-8688-4418-B9CE-83FE1FBEFA0A}"/>
              </a:ext>
            </a:extLst>
          </p:cNvPr>
          <p:cNvSpPr>
            <a:spLocks noGrp="1"/>
          </p:cNvSpPr>
          <p:nvPr>
            <p:ph type="body" sz="quarter" idx="24" hasCustomPrompt="1"/>
          </p:nvPr>
        </p:nvSpPr>
        <p:spPr>
          <a:xfrm>
            <a:off x="1205301" y="4567463"/>
            <a:ext cx="6353739" cy="388800"/>
          </a:xfrm>
        </p:spPr>
        <p:txBody>
          <a:bodyPr/>
          <a:lstStyle>
            <a:lvl1pPr marL="380990" indent="-380990" rtl="0">
              <a:defRPr lang="da-DK" sz="1733" b="0" i="0" kern="1200" dirty="0">
                <a:solidFill>
                  <a:schemeClr val="tx1"/>
                </a:solidFill>
                <a:latin typeface="+mj-lt"/>
                <a:ea typeface="+mn-ea"/>
                <a:cs typeface="+mn-cs"/>
              </a:defRPr>
            </a:lvl1pPr>
          </a:lstStyle>
          <a:p>
            <a:pPr marL="380990" lvl="0" indent="-380990" algn="l" defTabSz="609585" rtl="0" eaLnBrk="1" latinLnBrk="0" hangingPunct="1">
              <a:spcBef>
                <a:spcPts val="0"/>
              </a:spcBef>
              <a:buFont typeface="Arial" panose="020B0604020202020204" pitchFamily="34" charset="0"/>
              <a:buChar char="•"/>
            </a:pPr>
            <a:r>
              <a:rPr lang="en-US" dirty="0"/>
              <a:t>Text can be added here</a:t>
            </a:r>
            <a:endParaRPr lang="da-DK" dirty="0"/>
          </a:p>
        </p:txBody>
      </p:sp>
      <p:sp>
        <p:nvSpPr>
          <p:cNvPr id="27" name="Pladsholder til tekst 4">
            <a:extLst>
              <a:ext uri="{FF2B5EF4-FFF2-40B4-BE49-F238E27FC236}">
                <a16:creationId xmlns:a16="http://schemas.microsoft.com/office/drawing/2014/main" id="{6B55A6EF-14E4-4AC5-9CB0-3FE3310E9760}"/>
              </a:ext>
            </a:extLst>
          </p:cNvPr>
          <p:cNvSpPr>
            <a:spLocks noGrp="1"/>
          </p:cNvSpPr>
          <p:nvPr>
            <p:ph type="body" sz="quarter" idx="23" hasCustomPrompt="1"/>
          </p:nvPr>
        </p:nvSpPr>
        <p:spPr>
          <a:xfrm>
            <a:off x="1205301" y="3587392"/>
            <a:ext cx="6353739" cy="388800"/>
          </a:xfrm>
        </p:spPr>
        <p:txBody>
          <a:bodyPr/>
          <a:lstStyle>
            <a:lvl1pPr marL="380990" indent="-380990">
              <a:defRPr lang="da-DK" sz="1733" b="0" i="0" kern="1200" dirty="0">
                <a:solidFill>
                  <a:schemeClr val="tx1"/>
                </a:solidFill>
                <a:latin typeface="+mj-lt"/>
                <a:ea typeface="+mn-ea"/>
                <a:cs typeface="+mn-cs"/>
              </a:defRPr>
            </a:lvl1pPr>
          </a:lstStyle>
          <a:p>
            <a:pPr marL="380990" lvl="0" indent="-380990" algn="l" defTabSz="609585" rtl="0" eaLnBrk="1" latinLnBrk="0" hangingPunct="1">
              <a:spcBef>
                <a:spcPts val="0"/>
              </a:spcBef>
              <a:buFont typeface="Arial" panose="020B0604020202020204" pitchFamily="34" charset="0"/>
              <a:buChar char="•"/>
            </a:pPr>
            <a:r>
              <a:rPr lang="en-US" dirty="0"/>
              <a:t>Text can be added here</a:t>
            </a:r>
            <a:endParaRPr lang="da-DK" dirty="0"/>
          </a:p>
        </p:txBody>
      </p:sp>
      <p:sp>
        <p:nvSpPr>
          <p:cNvPr id="3" name="Pladsholder til billede 2">
            <a:extLst>
              <a:ext uri="{FF2B5EF4-FFF2-40B4-BE49-F238E27FC236}">
                <a16:creationId xmlns:a16="http://schemas.microsoft.com/office/drawing/2014/main" id="{AB929791-E422-43ED-88D1-758EB4E5D271}"/>
              </a:ext>
            </a:extLst>
          </p:cNvPr>
          <p:cNvSpPr>
            <a:spLocks noGrp="1"/>
          </p:cNvSpPr>
          <p:nvPr>
            <p:ph type="pic" sz="quarter" idx="19" hasCustomPrompt="1"/>
          </p:nvPr>
        </p:nvSpPr>
        <p:spPr>
          <a:xfrm>
            <a:off x="683671" y="2623844"/>
            <a:ext cx="484800" cy="484800"/>
          </a:xfrm>
          <a:blipFill>
            <a:blip r:embed="rId2"/>
            <a:stretch>
              <a:fillRect/>
            </a:stretch>
          </a:blipFill>
        </p:spPr>
        <p:txBody>
          <a:bodyPr/>
          <a:lstStyle>
            <a:lvl1pPr>
              <a:defRPr/>
            </a:lvl1pPr>
          </a:lstStyle>
          <a:p>
            <a:r>
              <a:rPr lang="da-DK" dirty="0"/>
              <a:t> </a:t>
            </a:r>
          </a:p>
        </p:txBody>
      </p:sp>
      <p:sp>
        <p:nvSpPr>
          <p:cNvPr id="25" name="Pladsholder til billede 2">
            <a:extLst>
              <a:ext uri="{FF2B5EF4-FFF2-40B4-BE49-F238E27FC236}">
                <a16:creationId xmlns:a16="http://schemas.microsoft.com/office/drawing/2014/main" id="{8821CE3E-DAAA-44FF-B663-1E5E0E7D0624}"/>
              </a:ext>
            </a:extLst>
          </p:cNvPr>
          <p:cNvSpPr>
            <a:spLocks noGrp="1"/>
          </p:cNvSpPr>
          <p:nvPr>
            <p:ph type="pic" sz="quarter" idx="20" hasCustomPrompt="1"/>
          </p:nvPr>
        </p:nvSpPr>
        <p:spPr>
          <a:xfrm>
            <a:off x="683671" y="3534539"/>
            <a:ext cx="484800" cy="484800"/>
          </a:xfrm>
          <a:blipFill>
            <a:blip r:embed="rId3"/>
            <a:stretch>
              <a:fillRect/>
            </a:stretch>
          </a:blipFill>
        </p:spPr>
        <p:txBody>
          <a:bodyPr/>
          <a:lstStyle>
            <a:lvl1pPr>
              <a:defRPr/>
            </a:lvl1pPr>
          </a:lstStyle>
          <a:p>
            <a:r>
              <a:rPr lang="da-DK" dirty="0"/>
              <a:t> </a:t>
            </a:r>
          </a:p>
        </p:txBody>
      </p:sp>
      <p:sp>
        <p:nvSpPr>
          <p:cNvPr id="26" name="Pladsholder til billede 2">
            <a:extLst>
              <a:ext uri="{FF2B5EF4-FFF2-40B4-BE49-F238E27FC236}">
                <a16:creationId xmlns:a16="http://schemas.microsoft.com/office/drawing/2014/main" id="{08766FBA-A7C9-4F17-8698-608C64A94C5A}"/>
              </a:ext>
            </a:extLst>
          </p:cNvPr>
          <p:cNvSpPr>
            <a:spLocks noGrp="1"/>
          </p:cNvSpPr>
          <p:nvPr>
            <p:ph type="pic" sz="quarter" idx="21" hasCustomPrompt="1"/>
          </p:nvPr>
        </p:nvSpPr>
        <p:spPr>
          <a:xfrm>
            <a:off x="683671" y="4553767"/>
            <a:ext cx="484800" cy="484800"/>
          </a:xfrm>
          <a:blipFill>
            <a:blip r:embed="rId4"/>
            <a:stretch>
              <a:fillRect/>
            </a:stretch>
          </a:blipFill>
        </p:spPr>
        <p:txBody>
          <a:bodyPr/>
          <a:lstStyle>
            <a:lvl1pPr>
              <a:defRPr/>
            </a:lvl1pPr>
          </a:lstStyle>
          <a:p>
            <a:r>
              <a:rPr lang="da-DK" dirty="0"/>
              <a:t> </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7" y="1056265"/>
            <a:ext cx="11539021" cy="496419"/>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en-US" noProof="0" dirty="0"/>
              <a:t>Headline</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5" name="Pladsholder til tekst 4">
            <a:extLst>
              <a:ext uri="{FF2B5EF4-FFF2-40B4-BE49-F238E27FC236}">
                <a16:creationId xmlns:a16="http://schemas.microsoft.com/office/drawing/2014/main" id="{A360F0A4-609B-4C24-829D-055821CC08E8}"/>
              </a:ext>
            </a:extLst>
          </p:cNvPr>
          <p:cNvSpPr>
            <a:spLocks noGrp="1"/>
          </p:cNvSpPr>
          <p:nvPr>
            <p:ph type="body" sz="quarter" idx="22" hasCustomPrompt="1"/>
          </p:nvPr>
        </p:nvSpPr>
        <p:spPr>
          <a:xfrm>
            <a:off x="1205301" y="2660832"/>
            <a:ext cx="6353739" cy="388800"/>
          </a:xfrm>
        </p:spPr>
        <p:txBody>
          <a:bodyPr/>
          <a:lstStyle>
            <a:lvl1pPr marL="380990" indent="-380990">
              <a:defRPr lang="da-DK" sz="1733" b="0" i="0" kern="1200" dirty="0">
                <a:solidFill>
                  <a:schemeClr val="tx1"/>
                </a:solidFill>
                <a:latin typeface="+mj-lt"/>
                <a:ea typeface="+mn-ea"/>
                <a:cs typeface="+mn-cs"/>
              </a:defRPr>
            </a:lvl1pPr>
          </a:lstStyle>
          <a:p>
            <a:pPr marL="380990" lvl="0" indent="-380990" algn="l" defTabSz="609585" rtl="0" eaLnBrk="1" latinLnBrk="0" hangingPunct="1">
              <a:spcBef>
                <a:spcPts val="0"/>
              </a:spcBef>
              <a:buFont typeface="Arial" panose="020B0604020202020204" pitchFamily="34" charset="0"/>
              <a:buChar char="•"/>
            </a:pPr>
            <a:r>
              <a:rPr lang="en-US" dirty="0"/>
              <a:t>Text can be added here</a:t>
            </a:r>
            <a:endParaRPr lang="da-DK" dirty="0"/>
          </a:p>
        </p:txBody>
      </p:sp>
      <p:sp>
        <p:nvSpPr>
          <p:cNvPr id="14" name="Pladsholder til tekst 2">
            <a:extLst>
              <a:ext uri="{FF2B5EF4-FFF2-40B4-BE49-F238E27FC236}">
                <a16:creationId xmlns:a16="http://schemas.microsoft.com/office/drawing/2014/main" id="{EC0451E7-1065-4874-9965-E728AEB7CF04}"/>
              </a:ext>
            </a:extLst>
          </p:cNvPr>
          <p:cNvSpPr>
            <a:spLocks noGrp="1"/>
          </p:cNvSpPr>
          <p:nvPr>
            <p:ph type="body" sz="quarter" idx="25"/>
          </p:nvPr>
        </p:nvSpPr>
        <p:spPr>
          <a:xfrm>
            <a:off x="318546" y="1552684"/>
            <a:ext cx="11539020" cy="49641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846399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s stories right">
    <p:spTree>
      <p:nvGrpSpPr>
        <p:cNvPr id="1" name=""/>
        <p:cNvGrpSpPr/>
        <p:nvPr/>
      </p:nvGrpSpPr>
      <p:grpSpPr>
        <a:xfrm>
          <a:off x="0" y="0"/>
          <a:ext cx="0" cy="0"/>
          <a:chOff x="0" y="0"/>
          <a:chExt cx="0" cy="0"/>
        </a:xfrm>
      </p:grpSpPr>
      <p:sp>
        <p:nvSpPr>
          <p:cNvPr id="22" name="Pladsholder til billede 2">
            <a:extLst>
              <a:ext uri="{FF2B5EF4-FFF2-40B4-BE49-F238E27FC236}">
                <a16:creationId xmlns:a16="http://schemas.microsoft.com/office/drawing/2014/main" id="{A4520766-1A0F-4DD5-9F7C-65B6C30C4267}"/>
              </a:ext>
            </a:extLst>
          </p:cNvPr>
          <p:cNvSpPr>
            <a:spLocks noGrp="1"/>
          </p:cNvSpPr>
          <p:nvPr>
            <p:ph type="pic" sz="quarter" idx="20" hasCustomPrompt="1"/>
          </p:nvPr>
        </p:nvSpPr>
        <p:spPr>
          <a:xfrm>
            <a:off x="0" y="0"/>
            <a:ext cx="6096000" cy="6858000"/>
          </a:xfrm>
          <a:solidFill>
            <a:srgbClr val="A6A6A6"/>
          </a:solidFill>
        </p:spPr>
        <p:txBody>
          <a:bodyPr/>
          <a:lstStyle>
            <a:lvl1pPr rtl="0">
              <a:defRPr b="0" i="1">
                <a:solidFill>
                  <a:schemeClr val="bg1"/>
                </a:solidFill>
              </a:defRPr>
            </a:lvl1pPr>
          </a:lstStyle>
          <a:p>
            <a:r>
              <a:rPr lang="da-DK" dirty="0"/>
              <a:t>Image</a:t>
            </a:r>
          </a:p>
        </p:txBody>
      </p:sp>
      <p:sp>
        <p:nvSpPr>
          <p:cNvPr id="39" name="Pladsholder til tekst 16">
            <a:extLst>
              <a:ext uri="{FF2B5EF4-FFF2-40B4-BE49-F238E27FC236}">
                <a16:creationId xmlns:a16="http://schemas.microsoft.com/office/drawing/2014/main" id="{BDB091DD-7B2E-44DE-81C8-52E61ADA2A30}"/>
              </a:ext>
            </a:extLst>
          </p:cNvPr>
          <p:cNvSpPr>
            <a:spLocks noGrp="1"/>
          </p:cNvSpPr>
          <p:nvPr>
            <p:ph type="body" sz="quarter" idx="23" hasCustomPrompt="1"/>
          </p:nvPr>
        </p:nvSpPr>
        <p:spPr>
          <a:xfrm>
            <a:off x="411849"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lgn="ctr">
              <a:defRPr lang="en-US" sz="1333" b="0" dirty="0" smtClean="0">
                <a:solidFill>
                  <a:schemeClr val="lt1"/>
                </a:solidFill>
                <a:latin typeface="+mn-lt"/>
                <a:cs typeface="+mn-cs"/>
              </a:defRPr>
            </a:lvl1pPr>
          </a:lstStyle>
          <a:p>
            <a:pPr lvl="0" defTabSz="609585"/>
            <a:r>
              <a:rPr lang="en-US" dirty="0"/>
              <a:t>BA</a:t>
            </a:r>
          </a:p>
        </p:txBody>
      </p:sp>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6489894" y="2350922"/>
            <a:ext cx="5357703" cy="1429029"/>
          </a:xfrm>
          <a:noFill/>
        </p:spPr>
        <p:txBody>
          <a:bodyPr wrap="square" rtlCol="0" anchor="t">
            <a:noAutofit/>
          </a:bodyPr>
          <a:lstStyle>
            <a:lvl1pPr rtl="0">
              <a:defRPr lang="da-DK" sz="2400" b="1" i="1" kern="1200" dirty="0" smtClean="0">
                <a:solidFill>
                  <a:schemeClr val="bg2"/>
                </a:solidFill>
                <a:latin typeface="Calibri Light"/>
                <a:ea typeface="+mn-ea"/>
                <a:cs typeface="Calibri Light"/>
              </a:defRPr>
            </a:lvl1pPr>
          </a:lstStyle>
          <a:p>
            <a:pPr marL="0" lvl="0" defTabSz="609585"/>
            <a:r>
              <a:rPr lang="en-US" dirty="0"/>
              <a:t>“</a:t>
            </a:r>
            <a:r>
              <a:rPr lang="en-US" dirty="0" err="1"/>
              <a:t>Qoute</a:t>
            </a:r>
            <a:r>
              <a:rPr lang="en-US" dirty="0"/>
              <a:t> can be added here. </a:t>
            </a:r>
            <a:r>
              <a:rPr lang="en-US" dirty="0" err="1"/>
              <a:t>Qoute</a:t>
            </a:r>
            <a:r>
              <a:rPr lang="en-US" dirty="0"/>
              <a:t> can be added here. </a:t>
            </a:r>
            <a:r>
              <a:rPr lang="en-US" dirty="0" err="1"/>
              <a:t>Qoute</a:t>
            </a:r>
            <a:r>
              <a:rPr lang="en-US" dirty="0"/>
              <a:t> can be added here. </a:t>
            </a:r>
            <a:r>
              <a:rPr lang="en-US" dirty="0" err="1"/>
              <a:t>Qoute</a:t>
            </a:r>
            <a:r>
              <a:rPr lang="en-US" dirty="0"/>
              <a:t> can be added here </a:t>
            </a:r>
            <a:r>
              <a:rPr lang="en-US" dirty="0" err="1"/>
              <a:t>Qoute</a:t>
            </a:r>
            <a:r>
              <a:rPr lang="en-US" dirty="0"/>
              <a:t> can be added here.”</a:t>
            </a:r>
          </a:p>
        </p:txBody>
      </p:sp>
      <p:sp>
        <p:nvSpPr>
          <p:cNvPr id="14" name="Pladsholder til billede 2">
            <a:extLst>
              <a:ext uri="{FF2B5EF4-FFF2-40B4-BE49-F238E27FC236}">
                <a16:creationId xmlns:a16="http://schemas.microsoft.com/office/drawing/2014/main" id="{8640134D-B55E-4FA3-A6F2-DFFE60EA6288}"/>
              </a:ext>
            </a:extLst>
          </p:cNvPr>
          <p:cNvSpPr>
            <a:spLocks noGrp="1"/>
          </p:cNvSpPr>
          <p:nvPr>
            <p:ph type="pic" sz="quarter" idx="13" hasCustomPrompt="1"/>
          </p:nvPr>
        </p:nvSpPr>
        <p:spPr>
          <a:xfrm>
            <a:off x="1761400" y="4853510"/>
            <a:ext cx="1240520" cy="1265644"/>
          </a:xfrm>
          <a:solidFill>
            <a:srgbClr val="A6A6A6"/>
          </a:solidFill>
        </p:spPr>
        <p:txBody>
          <a:bodyPr/>
          <a:lstStyle>
            <a:lvl1pPr>
              <a:defRPr b="0" i="1">
                <a:solidFill>
                  <a:schemeClr val="bg1"/>
                </a:solidFill>
              </a:defRPr>
            </a:lvl1pPr>
          </a:lstStyle>
          <a:p>
            <a:r>
              <a:rPr lang="da-DK" dirty="0"/>
              <a:t>Logo</a:t>
            </a:r>
          </a:p>
        </p:txBody>
      </p:sp>
      <p:sp>
        <p:nvSpPr>
          <p:cNvPr id="16" name="Pladsholder til tekst 16">
            <a:extLst>
              <a:ext uri="{FF2B5EF4-FFF2-40B4-BE49-F238E27FC236}">
                <a16:creationId xmlns:a16="http://schemas.microsoft.com/office/drawing/2014/main" id="{FE5D910B-E023-4441-9C8A-35373F251F1A}"/>
              </a:ext>
            </a:extLst>
          </p:cNvPr>
          <p:cNvSpPr>
            <a:spLocks noGrp="1"/>
          </p:cNvSpPr>
          <p:nvPr>
            <p:ph type="body" sz="quarter" idx="14" hasCustomPrompt="1"/>
          </p:nvPr>
        </p:nvSpPr>
        <p:spPr>
          <a:xfrm>
            <a:off x="6505770" y="3854546"/>
            <a:ext cx="5341825" cy="486177"/>
          </a:xfrm>
        </p:spPr>
        <p:txBody>
          <a:bodyPr>
            <a:noAutofit/>
          </a:bodyPr>
          <a:lstStyle>
            <a:lvl1pPr marL="0" algn="l" defTabSz="609585" rtl="0" eaLnBrk="1" latinLnBrk="0" hangingPunct="1">
              <a:defRPr lang="en-US" sz="1733" b="0" i="0" kern="1200" dirty="0" smtClean="0">
                <a:solidFill>
                  <a:schemeClr val="bg2"/>
                </a:solidFill>
                <a:latin typeface="Calibri Light"/>
                <a:ea typeface="+mn-ea"/>
                <a:cs typeface="Calibri Light"/>
              </a:defRPr>
            </a:lvl1pPr>
          </a:lstStyle>
          <a:p>
            <a:pPr lvl="0"/>
            <a:r>
              <a:rPr lang="en-US" dirty="0"/>
              <a:t>Name </a:t>
            </a:r>
            <a:r>
              <a:rPr lang="en-US" dirty="0" err="1"/>
              <a:t>Lastname</a:t>
            </a:r>
            <a:r>
              <a:rPr lang="en-US" dirty="0"/>
              <a:t>, Title, Company</a:t>
            </a:r>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37" name="Pladsholder til tekst 16">
            <a:extLst>
              <a:ext uri="{FF2B5EF4-FFF2-40B4-BE49-F238E27FC236}">
                <a16:creationId xmlns:a16="http://schemas.microsoft.com/office/drawing/2014/main" id="{026032D9-CC99-4B1B-87A4-46FEE5BE38DC}"/>
              </a:ext>
            </a:extLst>
          </p:cNvPr>
          <p:cNvSpPr>
            <a:spLocks noGrp="1"/>
          </p:cNvSpPr>
          <p:nvPr>
            <p:ph type="body" sz="quarter" idx="21" hasCustomPrompt="1"/>
          </p:nvPr>
        </p:nvSpPr>
        <p:spPr>
          <a:xfrm>
            <a:off x="3127580"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333" b="0" dirty="0" smtClean="0">
                <a:solidFill>
                  <a:schemeClr val="lt1"/>
                </a:solidFill>
                <a:latin typeface="+mn-lt"/>
                <a:cs typeface="+mn-cs"/>
              </a:defRPr>
            </a:lvl1pPr>
          </a:lstStyle>
          <a:p>
            <a:pPr lvl="0" defTabSz="609585"/>
            <a:r>
              <a:rPr lang="en-US" dirty="0"/>
              <a:t>Highlight in numbers can be added here</a:t>
            </a:r>
          </a:p>
        </p:txBody>
      </p:sp>
      <p:sp>
        <p:nvSpPr>
          <p:cNvPr id="38" name="Pladsholder til tekst 16">
            <a:extLst>
              <a:ext uri="{FF2B5EF4-FFF2-40B4-BE49-F238E27FC236}">
                <a16:creationId xmlns:a16="http://schemas.microsoft.com/office/drawing/2014/main" id="{A63C3F28-0842-4CF0-80CA-121AAC88BD70}"/>
              </a:ext>
            </a:extLst>
          </p:cNvPr>
          <p:cNvSpPr>
            <a:spLocks noGrp="1"/>
          </p:cNvSpPr>
          <p:nvPr>
            <p:ph type="body" sz="quarter" idx="22" hasCustomPrompt="1"/>
          </p:nvPr>
        </p:nvSpPr>
        <p:spPr>
          <a:xfrm>
            <a:off x="4484363"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333" b="0" dirty="0" smtClean="0">
                <a:solidFill>
                  <a:schemeClr val="lt1"/>
                </a:solidFill>
                <a:latin typeface="+mn-lt"/>
                <a:cs typeface="+mn-cs"/>
              </a:defRPr>
            </a:lvl1pPr>
          </a:lstStyle>
          <a:p>
            <a:pPr lvl="0" defTabSz="609585"/>
            <a:r>
              <a:rPr lang="en-US" dirty="0"/>
              <a:t>Highlight in numbers can be added here</a:t>
            </a:r>
          </a:p>
        </p:txBody>
      </p:sp>
      <p:pic>
        <p:nvPicPr>
          <p:cNvPr id="40" name="Picture 10">
            <a:extLst>
              <a:ext uri="{FF2B5EF4-FFF2-40B4-BE49-F238E27FC236}">
                <a16:creationId xmlns:a16="http://schemas.microsoft.com/office/drawing/2014/main" id="{5A810C73-20BE-4407-BF54-6ADE8552ADB0}"/>
              </a:ext>
            </a:extLst>
          </p:cNvPr>
          <p:cNvPicPr>
            <a:picLocks noChangeAspect="1"/>
          </p:cNvPicPr>
          <p:nvPr userDrawn="1"/>
        </p:nvPicPr>
        <p:blipFill>
          <a:blip r:embed="rId2"/>
          <a:stretch>
            <a:fillRect/>
          </a:stretch>
        </p:blipFill>
        <p:spPr>
          <a:xfrm>
            <a:off x="613230" y="5082436"/>
            <a:ext cx="802831" cy="611681"/>
          </a:xfrm>
          <a:prstGeom prst="rect">
            <a:avLst/>
          </a:prstGeom>
        </p:spPr>
      </p:pic>
      <p:sp>
        <p:nvSpPr>
          <p:cNvPr id="15" name="Pladsholder til tekst 2">
            <a:extLst>
              <a:ext uri="{FF2B5EF4-FFF2-40B4-BE49-F238E27FC236}">
                <a16:creationId xmlns:a16="http://schemas.microsoft.com/office/drawing/2014/main" id="{7F23C4C6-FB0F-419C-86C9-763733B0C5B9}"/>
              </a:ext>
            </a:extLst>
          </p:cNvPr>
          <p:cNvSpPr>
            <a:spLocks noGrp="1"/>
          </p:cNvSpPr>
          <p:nvPr>
            <p:ph type="body" sz="quarter" idx="27"/>
          </p:nvPr>
        </p:nvSpPr>
        <p:spPr>
          <a:xfrm>
            <a:off x="6474702" y="4513252"/>
            <a:ext cx="5372895" cy="172354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584349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s stories left">
    <p:spTree>
      <p:nvGrpSpPr>
        <p:cNvPr id="1" name=""/>
        <p:cNvGrpSpPr/>
        <p:nvPr/>
      </p:nvGrpSpPr>
      <p:grpSpPr>
        <a:xfrm>
          <a:off x="0" y="0"/>
          <a:ext cx="0" cy="0"/>
          <a:chOff x="0" y="0"/>
          <a:chExt cx="0" cy="0"/>
        </a:xfrm>
      </p:grpSpPr>
      <p:sp>
        <p:nvSpPr>
          <p:cNvPr id="22" name="Pladsholder til billede 2">
            <a:extLst>
              <a:ext uri="{FF2B5EF4-FFF2-40B4-BE49-F238E27FC236}">
                <a16:creationId xmlns:a16="http://schemas.microsoft.com/office/drawing/2014/main" id="{A4520766-1A0F-4DD5-9F7C-65B6C30C4267}"/>
              </a:ext>
            </a:extLst>
          </p:cNvPr>
          <p:cNvSpPr>
            <a:spLocks noGrp="1"/>
          </p:cNvSpPr>
          <p:nvPr>
            <p:ph type="pic" sz="quarter" idx="20" hasCustomPrompt="1"/>
          </p:nvPr>
        </p:nvSpPr>
        <p:spPr>
          <a:xfrm>
            <a:off x="6096001" y="0"/>
            <a:ext cx="6096000" cy="6858000"/>
          </a:xfrm>
          <a:solidFill>
            <a:srgbClr val="A6A6A6"/>
          </a:solidFill>
        </p:spPr>
        <p:txBody>
          <a:bodyPr/>
          <a:lstStyle>
            <a:lvl1pPr rtl="0">
              <a:defRPr b="0" i="1">
                <a:solidFill>
                  <a:schemeClr val="bg1"/>
                </a:solidFill>
              </a:defRPr>
            </a:lvl1pPr>
          </a:lstStyle>
          <a:p>
            <a:r>
              <a:rPr lang="da-DK" dirty="0"/>
              <a:t>Image</a:t>
            </a:r>
          </a:p>
        </p:txBody>
      </p:sp>
      <p:sp>
        <p:nvSpPr>
          <p:cNvPr id="39" name="Pladsholder til tekst 16">
            <a:extLst>
              <a:ext uri="{FF2B5EF4-FFF2-40B4-BE49-F238E27FC236}">
                <a16:creationId xmlns:a16="http://schemas.microsoft.com/office/drawing/2014/main" id="{BDB091DD-7B2E-44DE-81C8-52E61ADA2A30}"/>
              </a:ext>
            </a:extLst>
          </p:cNvPr>
          <p:cNvSpPr>
            <a:spLocks noGrp="1"/>
          </p:cNvSpPr>
          <p:nvPr>
            <p:ph type="body" sz="quarter" idx="23" hasCustomPrompt="1"/>
          </p:nvPr>
        </p:nvSpPr>
        <p:spPr>
          <a:xfrm>
            <a:off x="6517412"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lgn="ctr">
              <a:defRPr lang="en-US" sz="1333" b="0" dirty="0" smtClean="0">
                <a:solidFill>
                  <a:schemeClr val="lt1"/>
                </a:solidFill>
                <a:latin typeface="+mn-lt"/>
                <a:cs typeface="+mn-cs"/>
              </a:defRPr>
            </a:lvl1pPr>
          </a:lstStyle>
          <a:p>
            <a:pPr lvl="0" defTabSz="609585"/>
            <a:r>
              <a:rPr lang="en-US" dirty="0"/>
              <a:t>BA</a:t>
            </a:r>
          </a:p>
        </p:txBody>
      </p:sp>
      <p:sp>
        <p:nvSpPr>
          <p:cNvPr id="37" name="Pladsholder til tekst 16">
            <a:extLst>
              <a:ext uri="{FF2B5EF4-FFF2-40B4-BE49-F238E27FC236}">
                <a16:creationId xmlns:a16="http://schemas.microsoft.com/office/drawing/2014/main" id="{026032D9-CC99-4B1B-87A4-46FEE5BE38DC}"/>
              </a:ext>
            </a:extLst>
          </p:cNvPr>
          <p:cNvSpPr>
            <a:spLocks noGrp="1"/>
          </p:cNvSpPr>
          <p:nvPr>
            <p:ph type="body" sz="quarter" idx="21" hasCustomPrompt="1"/>
          </p:nvPr>
        </p:nvSpPr>
        <p:spPr>
          <a:xfrm>
            <a:off x="9233143"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333" b="0" dirty="0" smtClean="0">
                <a:solidFill>
                  <a:schemeClr val="lt1"/>
                </a:solidFill>
                <a:latin typeface="+mn-lt"/>
                <a:cs typeface="+mn-cs"/>
              </a:defRPr>
            </a:lvl1pPr>
          </a:lstStyle>
          <a:p>
            <a:pPr lvl="0" defTabSz="609585"/>
            <a:r>
              <a:rPr lang="en-US" dirty="0"/>
              <a:t>Highlight in numbers can be added here</a:t>
            </a:r>
          </a:p>
        </p:txBody>
      </p:sp>
      <p:sp>
        <p:nvSpPr>
          <p:cNvPr id="38" name="Pladsholder til tekst 16">
            <a:extLst>
              <a:ext uri="{FF2B5EF4-FFF2-40B4-BE49-F238E27FC236}">
                <a16:creationId xmlns:a16="http://schemas.microsoft.com/office/drawing/2014/main" id="{A63C3F28-0842-4CF0-80CA-121AAC88BD70}"/>
              </a:ext>
            </a:extLst>
          </p:cNvPr>
          <p:cNvSpPr>
            <a:spLocks noGrp="1"/>
          </p:cNvSpPr>
          <p:nvPr>
            <p:ph type="body" sz="quarter" idx="22" hasCustomPrompt="1"/>
          </p:nvPr>
        </p:nvSpPr>
        <p:spPr>
          <a:xfrm>
            <a:off x="10589925" y="4848985"/>
            <a:ext cx="1243200" cy="1270169"/>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333" b="0" dirty="0" smtClean="0">
                <a:solidFill>
                  <a:schemeClr val="lt1"/>
                </a:solidFill>
                <a:latin typeface="+mn-lt"/>
                <a:cs typeface="+mn-cs"/>
              </a:defRPr>
            </a:lvl1pPr>
          </a:lstStyle>
          <a:p>
            <a:pPr lvl="0" defTabSz="609585"/>
            <a:r>
              <a:rPr lang="en-US" dirty="0"/>
              <a:t>Highlight in numbers can be added here</a:t>
            </a:r>
          </a:p>
        </p:txBody>
      </p:sp>
      <p:pic>
        <p:nvPicPr>
          <p:cNvPr id="40" name="Picture 10">
            <a:extLst>
              <a:ext uri="{FF2B5EF4-FFF2-40B4-BE49-F238E27FC236}">
                <a16:creationId xmlns:a16="http://schemas.microsoft.com/office/drawing/2014/main" id="{5A810C73-20BE-4407-BF54-6ADE8552ADB0}"/>
              </a:ext>
            </a:extLst>
          </p:cNvPr>
          <p:cNvPicPr>
            <a:picLocks noChangeAspect="1"/>
          </p:cNvPicPr>
          <p:nvPr userDrawn="1"/>
        </p:nvPicPr>
        <p:blipFill>
          <a:blip r:embed="rId2"/>
          <a:stretch>
            <a:fillRect/>
          </a:stretch>
        </p:blipFill>
        <p:spPr>
          <a:xfrm>
            <a:off x="6718793" y="5082436"/>
            <a:ext cx="802831" cy="611681"/>
          </a:xfrm>
          <a:prstGeom prst="rect">
            <a:avLst/>
          </a:prstGeom>
        </p:spPr>
      </p:pic>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298600" y="2350922"/>
            <a:ext cx="5342513" cy="1429029"/>
          </a:xfrm>
          <a:noFill/>
        </p:spPr>
        <p:txBody>
          <a:bodyPr wrap="square" rtlCol="0" anchor="t">
            <a:noAutofit/>
          </a:bodyPr>
          <a:lstStyle>
            <a:lvl1pPr rtl="0">
              <a:defRPr lang="da-DK" sz="2400" b="1" i="1" kern="1200" dirty="0" smtClean="0">
                <a:solidFill>
                  <a:schemeClr val="bg2"/>
                </a:solidFill>
                <a:latin typeface="Calibri Light"/>
                <a:ea typeface="+mn-ea"/>
                <a:cs typeface="Calibri Light"/>
              </a:defRPr>
            </a:lvl1pPr>
          </a:lstStyle>
          <a:p>
            <a:pPr marL="0" lvl="0" defTabSz="609585"/>
            <a:r>
              <a:rPr lang="en-US" dirty="0"/>
              <a:t>“</a:t>
            </a:r>
            <a:r>
              <a:rPr lang="en-US" dirty="0" err="1"/>
              <a:t>Qoute</a:t>
            </a:r>
            <a:r>
              <a:rPr lang="en-US" dirty="0"/>
              <a:t> can be added here. </a:t>
            </a:r>
            <a:r>
              <a:rPr lang="en-US" dirty="0" err="1"/>
              <a:t>Qoute</a:t>
            </a:r>
            <a:r>
              <a:rPr lang="en-US" dirty="0"/>
              <a:t> can be added here. </a:t>
            </a:r>
            <a:r>
              <a:rPr lang="en-US" dirty="0" err="1"/>
              <a:t>Qoute</a:t>
            </a:r>
            <a:r>
              <a:rPr lang="en-US" dirty="0"/>
              <a:t> can be added here. </a:t>
            </a:r>
            <a:r>
              <a:rPr lang="en-US" dirty="0" err="1"/>
              <a:t>Qoute</a:t>
            </a:r>
            <a:r>
              <a:rPr lang="en-US" dirty="0"/>
              <a:t> can be added here </a:t>
            </a:r>
            <a:r>
              <a:rPr lang="en-US" dirty="0" err="1"/>
              <a:t>Qoute</a:t>
            </a:r>
            <a:r>
              <a:rPr lang="en-US" dirty="0"/>
              <a:t> can be added here.”</a:t>
            </a:r>
          </a:p>
        </p:txBody>
      </p:sp>
      <p:sp>
        <p:nvSpPr>
          <p:cNvPr id="16" name="Pladsholder til tekst 16">
            <a:extLst>
              <a:ext uri="{FF2B5EF4-FFF2-40B4-BE49-F238E27FC236}">
                <a16:creationId xmlns:a16="http://schemas.microsoft.com/office/drawing/2014/main" id="{FE5D910B-E023-4441-9C8A-35373F251F1A}"/>
              </a:ext>
            </a:extLst>
          </p:cNvPr>
          <p:cNvSpPr>
            <a:spLocks noGrp="1"/>
          </p:cNvSpPr>
          <p:nvPr>
            <p:ph type="body" sz="quarter" idx="14" hasCustomPrompt="1"/>
          </p:nvPr>
        </p:nvSpPr>
        <p:spPr>
          <a:xfrm>
            <a:off x="314476" y="3854546"/>
            <a:ext cx="5326637" cy="486177"/>
          </a:xfrm>
        </p:spPr>
        <p:txBody>
          <a:bodyPr>
            <a:noAutofit/>
          </a:bodyPr>
          <a:lstStyle>
            <a:lvl1pPr marL="0" algn="l" defTabSz="609585" rtl="0" eaLnBrk="1" latinLnBrk="0" hangingPunct="1">
              <a:defRPr lang="en-US" sz="1733" b="0" i="0" kern="1200" dirty="0" smtClean="0">
                <a:solidFill>
                  <a:schemeClr val="bg2"/>
                </a:solidFill>
                <a:latin typeface="Calibri Light"/>
                <a:ea typeface="+mn-ea"/>
                <a:cs typeface="Calibri Light"/>
              </a:defRPr>
            </a:lvl1pPr>
          </a:lstStyle>
          <a:p>
            <a:pPr lvl="0"/>
            <a:r>
              <a:rPr lang="en-US" dirty="0"/>
              <a:t>Name </a:t>
            </a:r>
            <a:r>
              <a:rPr lang="en-US" dirty="0" err="1"/>
              <a:t>Lastname</a:t>
            </a:r>
            <a:r>
              <a:rPr lang="en-US" dirty="0"/>
              <a:t>, Title, Company</a:t>
            </a:r>
          </a:p>
        </p:txBody>
      </p:sp>
      <mc:AlternateContent xmlns:mc="http://schemas.openxmlformats.org/markup-compatibility/2006">
        <mc:Choice xmlns:p14="http://schemas.microsoft.com/office/powerpoint/2010/main" Requires="p14">
          <p:contentPart p14:bwMode="auto" r:id="rId3">
            <p14:nvContentPartPr>
              <p14:cNvPr id="35" name="Ink 1">
                <a:extLst>
                  <a:ext uri="{FF2B5EF4-FFF2-40B4-BE49-F238E27FC236}">
                    <a16:creationId xmlns:a16="http://schemas.microsoft.com/office/drawing/2014/main" id="{95957FEA-A64A-44A4-A203-47BEF5B399B7}"/>
                  </a:ext>
                </a:extLst>
              </p14:cNvPr>
              <p14:cNvContentPartPr/>
              <p14:nvPr userDrawn="1"/>
            </p14:nvContentPartPr>
            <p14:xfrm>
              <a:off x="7626121" y="6598535"/>
              <a:ext cx="6720" cy="1440"/>
            </p14:xfrm>
          </p:contentPart>
        </mc:Choice>
        <mc:Fallback>
          <p:pic>
            <p:nvPicPr>
              <p:cNvPr id="35" name="Ink 1">
                <a:extLst>
                  <a:ext uri="{FF2B5EF4-FFF2-40B4-BE49-F238E27FC236}">
                    <a16:creationId xmlns:a16="http://schemas.microsoft.com/office/drawing/2014/main" id="{95957FEA-A64A-44A4-A203-47BEF5B399B7}"/>
                  </a:ext>
                </a:extLst>
              </p:cNvPr>
              <p:cNvPicPr/>
              <p:nvPr/>
            </p:nvPicPr>
            <p:blipFill>
              <a:blip r:embed="rId4"/>
              <a:stretch>
                <a:fillRect/>
              </a:stretch>
            </p:blipFill>
            <p:spPr>
              <a:xfrm>
                <a:off x="7617721" y="6580535"/>
                <a:ext cx="23184" cy="36720"/>
              </a:xfrm>
              <a:prstGeom prst="rect">
                <a:avLst/>
              </a:prstGeom>
            </p:spPr>
          </p:pic>
        </mc:Fallback>
      </mc:AlternateContent>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p>
            <a:fld id="{8EFF3B3A-7EEA-5E44-8ED8-372942253657}" type="slidenum">
              <a:rPr lang="en-US" smtClean="0"/>
              <a:pPr/>
              <a:t>‹nr.›</a:t>
            </a:fld>
            <a:endParaRPr lang="en-US" dirty="0"/>
          </a:p>
        </p:txBody>
      </p:sp>
      <p:sp>
        <p:nvSpPr>
          <p:cNvPr id="14" name="Pladsholder til billede 2">
            <a:extLst>
              <a:ext uri="{FF2B5EF4-FFF2-40B4-BE49-F238E27FC236}">
                <a16:creationId xmlns:a16="http://schemas.microsoft.com/office/drawing/2014/main" id="{8640134D-B55E-4FA3-A6F2-DFFE60EA6288}"/>
              </a:ext>
            </a:extLst>
          </p:cNvPr>
          <p:cNvSpPr>
            <a:spLocks noGrp="1"/>
          </p:cNvSpPr>
          <p:nvPr>
            <p:ph type="pic" sz="quarter" idx="13" hasCustomPrompt="1"/>
          </p:nvPr>
        </p:nvSpPr>
        <p:spPr>
          <a:xfrm>
            <a:off x="7866963" y="4853510"/>
            <a:ext cx="1240520" cy="1265644"/>
          </a:xfrm>
          <a:solidFill>
            <a:srgbClr val="A6A6A6"/>
          </a:solidFill>
        </p:spPr>
        <p:txBody>
          <a:bodyPr/>
          <a:lstStyle>
            <a:lvl1pPr>
              <a:defRPr b="0" i="1">
                <a:solidFill>
                  <a:schemeClr val="bg1"/>
                </a:solidFill>
              </a:defRPr>
            </a:lvl1pPr>
          </a:lstStyle>
          <a:p>
            <a:r>
              <a:rPr lang="da-DK" dirty="0"/>
              <a:t>Logo</a:t>
            </a:r>
          </a:p>
        </p:txBody>
      </p:sp>
      <p:sp>
        <p:nvSpPr>
          <p:cNvPr id="18" name="Pladsholder til tekst 2">
            <a:extLst>
              <a:ext uri="{FF2B5EF4-FFF2-40B4-BE49-F238E27FC236}">
                <a16:creationId xmlns:a16="http://schemas.microsoft.com/office/drawing/2014/main" id="{41141196-59A5-4BE2-968E-E6919A31C843}"/>
              </a:ext>
            </a:extLst>
          </p:cNvPr>
          <p:cNvSpPr>
            <a:spLocks noGrp="1"/>
          </p:cNvSpPr>
          <p:nvPr>
            <p:ph type="body" sz="quarter" idx="27"/>
          </p:nvPr>
        </p:nvSpPr>
        <p:spPr>
          <a:xfrm>
            <a:off x="283411" y="4513252"/>
            <a:ext cx="5357704" cy="1762629"/>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LOGO">
            <a:extLst>
              <a:ext uri="{FF2B5EF4-FFF2-40B4-BE49-F238E27FC236}">
                <a16:creationId xmlns:a16="http://schemas.microsoft.com/office/drawing/2014/main" id="{61F89D8A-82AF-43DA-9A3C-9A6E41ED1B82}"/>
              </a:ext>
            </a:extLst>
          </p:cNvPr>
          <p:cNvSpPr>
            <a:spLocks noGrp="1"/>
          </p:cNvSpPr>
          <p:nvPr>
            <p:ph type="pic" sz="quarter" idx="28" hasCustomPrompt="1"/>
          </p:nvPr>
        </p:nvSpPr>
        <p:spPr>
          <a:xfrm>
            <a:off x="10179285" y="347284"/>
            <a:ext cx="1776000" cy="408000"/>
          </a:xfrm>
          <a:blipFill>
            <a:blip r:embed="rId5"/>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879613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Teal">
    <p:spTree>
      <p:nvGrpSpPr>
        <p:cNvPr id="1" name=""/>
        <p:cNvGrpSpPr/>
        <p:nvPr/>
      </p:nvGrpSpPr>
      <p:grpSpPr>
        <a:xfrm>
          <a:off x="0" y="0"/>
          <a:ext cx="0" cy="0"/>
          <a:chOff x="0" y="0"/>
          <a:chExt cx="0" cy="0"/>
        </a:xfrm>
      </p:grpSpPr>
      <p:sp>
        <p:nvSpPr>
          <p:cNvPr id="30" name="Pladsholder til tekst 29">
            <a:extLst>
              <a:ext uri="{FF2B5EF4-FFF2-40B4-BE49-F238E27FC236}">
                <a16:creationId xmlns:a16="http://schemas.microsoft.com/office/drawing/2014/main" id="{02A97098-103E-48AF-ACF9-886BD3E4A57A}"/>
              </a:ext>
            </a:extLst>
          </p:cNvPr>
          <p:cNvSpPr>
            <a:spLocks noGrp="1"/>
          </p:cNvSpPr>
          <p:nvPr>
            <p:ph type="body" sz="quarter" idx="14" hasCustomPrompt="1"/>
          </p:nvPr>
        </p:nvSpPr>
        <p:spPr>
          <a:xfrm>
            <a:off x="421342" y="2145081"/>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1) Text can be added here</a:t>
            </a:r>
          </a:p>
        </p:txBody>
      </p:sp>
      <p:sp>
        <p:nvSpPr>
          <p:cNvPr id="32" name="Pladsholder til tekst 29">
            <a:extLst>
              <a:ext uri="{FF2B5EF4-FFF2-40B4-BE49-F238E27FC236}">
                <a16:creationId xmlns:a16="http://schemas.microsoft.com/office/drawing/2014/main" id="{07ECC3F5-521C-48AB-8858-EC4D9D875007}"/>
              </a:ext>
            </a:extLst>
          </p:cNvPr>
          <p:cNvSpPr>
            <a:spLocks noGrp="1"/>
          </p:cNvSpPr>
          <p:nvPr>
            <p:ph type="body" sz="quarter" idx="15" hasCustomPrompt="1"/>
          </p:nvPr>
        </p:nvSpPr>
        <p:spPr>
          <a:xfrm>
            <a:off x="421342" y="2702509"/>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2) Text can be added here</a:t>
            </a:r>
          </a:p>
        </p:txBody>
      </p:sp>
      <p:sp>
        <p:nvSpPr>
          <p:cNvPr id="33" name="Pladsholder til tekst 29">
            <a:extLst>
              <a:ext uri="{FF2B5EF4-FFF2-40B4-BE49-F238E27FC236}">
                <a16:creationId xmlns:a16="http://schemas.microsoft.com/office/drawing/2014/main" id="{E38B44FD-5D54-495D-B266-F91450DED6F1}"/>
              </a:ext>
            </a:extLst>
          </p:cNvPr>
          <p:cNvSpPr>
            <a:spLocks noGrp="1"/>
          </p:cNvSpPr>
          <p:nvPr>
            <p:ph type="body" sz="quarter" idx="16" hasCustomPrompt="1"/>
          </p:nvPr>
        </p:nvSpPr>
        <p:spPr>
          <a:xfrm>
            <a:off x="421342" y="3259937"/>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3) Text can be added here</a:t>
            </a:r>
          </a:p>
        </p:txBody>
      </p:sp>
      <p:sp>
        <p:nvSpPr>
          <p:cNvPr id="34" name="Pladsholder til tekst 29">
            <a:extLst>
              <a:ext uri="{FF2B5EF4-FFF2-40B4-BE49-F238E27FC236}">
                <a16:creationId xmlns:a16="http://schemas.microsoft.com/office/drawing/2014/main" id="{9C2008FE-ADD8-44DA-96FA-533B87E9C03C}"/>
              </a:ext>
            </a:extLst>
          </p:cNvPr>
          <p:cNvSpPr>
            <a:spLocks noGrp="1"/>
          </p:cNvSpPr>
          <p:nvPr>
            <p:ph type="body" sz="quarter" idx="17" hasCustomPrompt="1"/>
          </p:nvPr>
        </p:nvSpPr>
        <p:spPr>
          <a:xfrm>
            <a:off x="421342" y="3817365"/>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4) Text can be added here</a:t>
            </a:r>
          </a:p>
        </p:txBody>
      </p:sp>
      <p:sp>
        <p:nvSpPr>
          <p:cNvPr id="35" name="Pladsholder til tekst 29">
            <a:extLst>
              <a:ext uri="{FF2B5EF4-FFF2-40B4-BE49-F238E27FC236}">
                <a16:creationId xmlns:a16="http://schemas.microsoft.com/office/drawing/2014/main" id="{27F4F707-98B5-4FE7-B882-1FB61B856167}"/>
              </a:ext>
            </a:extLst>
          </p:cNvPr>
          <p:cNvSpPr>
            <a:spLocks noGrp="1"/>
          </p:cNvSpPr>
          <p:nvPr>
            <p:ph type="body" sz="quarter" idx="18" hasCustomPrompt="1"/>
          </p:nvPr>
        </p:nvSpPr>
        <p:spPr>
          <a:xfrm>
            <a:off x="421342" y="4374793"/>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5) Text can be added here</a:t>
            </a:r>
          </a:p>
        </p:txBody>
      </p:sp>
      <p:sp>
        <p:nvSpPr>
          <p:cNvPr id="36" name="Pladsholder til tekst 29">
            <a:extLst>
              <a:ext uri="{FF2B5EF4-FFF2-40B4-BE49-F238E27FC236}">
                <a16:creationId xmlns:a16="http://schemas.microsoft.com/office/drawing/2014/main" id="{532DF62C-32B1-4265-9380-A865D991D7CE}"/>
              </a:ext>
            </a:extLst>
          </p:cNvPr>
          <p:cNvSpPr>
            <a:spLocks noGrp="1"/>
          </p:cNvSpPr>
          <p:nvPr>
            <p:ph type="body" sz="quarter" idx="19" hasCustomPrompt="1"/>
          </p:nvPr>
        </p:nvSpPr>
        <p:spPr>
          <a:xfrm>
            <a:off x="421342" y="4918599"/>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6) Text can be added here</a:t>
            </a:r>
          </a:p>
        </p:txBody>
      </p:sp>
      <p:sp>
        <p:nvSpPr>
          <p:cNvPr id="37" name="Pladsholder til tekst 29">
            <a:extLst>
              <a:ext uri="{FF2B5EF4-FFF2-40B4-BE49-F238E27FC236}">
                <a16:creationId xmlns:a16="http://schemas.microsoft.com/office/drawing/2014/main" id="{3BF2D44F-217C-4C60-BC07-7F8C41C417CD}"/>
              </a:ext>
            </a:extLst>
          </p:cNvPr>
          <p:cNvSpPr>
            <a:spLocks noGrp="1"/>
          </p:cNvSpPr>
          <p:nvPr>
            <p:ph type="body" sz="quarter" idx="20" hasCustomPrompt="1"/>
          </p:nvPr>
        </p:nvSpPr>
        <p:spPr>
          <a:xfrm>
            <a:off x="421342" y="5476027"/>
            <a:ext cx="11436225" cy="440292"/>
          </a:xfrm>
          <a:prstGeom prst="roundRect">
            <a:avLst/>
          </a:prstGeom>
          <a:solidFill>
            <a:schemeClr val="accent1"/>
          </a:solidFill>
        </p:spPr>
        <p:txBody>
          <a:bodyPr lIns="162000" anchor="ctr">
            <a:noAutofit/>
          </a:bodyPr>
          <a:lstStyle>
            <a:lvl1pPr marL="0" algn="l" defTabSz="609585" rtl="0" eaLnBrk="1" latinLnBrk="0" hangingPunct="1">
              <a:defRPr lang="da-DK" sz="1733" b="0" kern="1200" dirty="0" smtClean="0">
                <a:solidFill>
                  <a:schemeClr val="bg1"/>
                </a:solidFill>
                <a:latin typeface="+mj-lt"/>
                <a:ea typeface="+mn-ea"/>
                <a:cs typeface="+mn-cs"/>
              </a:defRPr>
            </a:lvl1pPr>
            <a:lvl2pPr marL="0" algn="l" defTabSz="609585" rtl="0" eaLnBrk="1" latinLnBrk="0" hangingPunct="1">
              <a:defRPr lang="da-DK" sz="1733" kern="1200" dirty="0" smtClean="0">
                <a:solidFill>
                  <a:schemeClr val="bg1"/>
                </a:solidFill>
                <a:latin typeface="+mj-lt"/>
                <a:ea typeface="+mn-ea"/>
                <a:cs typeface="+mn-cs"/>
              </a:defRPr>
            </a:lvl2pPr>
            <a:lvl3pPr marL="0" algn="l" defTabSz="609585" rtl="0" eaLnBrk="1" latinLnBrk="0" hangingPunct="1">
              <a:defRPr lang="da-DK" sz="1733" kern="1200" dirty="0" smtClean="0">
                <a:solidFill>
                  <a:schemeClr val="bg1"/>
                </a:solidFill>
                <a:latin typeface="+mj-lt"/>
                <a:ea typeface="+mn-ea"/>
                <a:cs typeface="+mn-cs"/>
              </a:defRPr>
            </a:lvl3pPr>
            <a:lvl4pPr marL="0" algn="l" defTabSz="609585" rtl="0" eaLnBrk="1" latinLnBrk="0" hangingPunct="1">
              <a:defRPr lang="da-DK" sz="1733" kern="1200" dirty="0" smtClean="0">
                <a:solidFill>
                  <a:schemeClr val="bg1"/>
                </a:solidFill>
                <a:latin typeface="+mj-lt"/>
                <a:ea typeface="+mn-ea"/>
                <a:cs typeface="+mn-cs"/>
              </a:defRPr>
            </a:lvl4pPr>
            <a:lvl5pPr marL="0" algn="l" defTabSz="609585" rtl="0" eaLnBrk="1" latinLnBrk="0" hangingPunct="1">
              <a:defRPr lang="da-DK" sz="1733" kern="1200" dirty="0">
                <a:solidFill>
                  <a:schemeClr val="bg1"/>
                </a:solidFill>
                <a:latin typeface="+mj-lt"/>
                <a:ea typeface="+mn-ea"/>
                <a:cs typeface="+mn-cs"/>
              </a:defRPr>
            </a:lvl5pPr>
          </a:lstStyle>
          <a:p>
            <a:pPr lvl="0"/>
            <a:r>
              <a:rPr lang="en-US" dirty="0"/>
              <a:t>7) Text can be added here</a:t>
            </a:r>
          </a:p>
        </p:txBody>
      </p:sp>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tx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en-US" smtClean="0"/>
              <a:pPr/>
              <a:t>‹nr.›</a:t>
            </a:fld>
            <a:endParaRPr lang="en-US"/>
          </a:p>
        </p:txBody>
      </p:sp>
      <p:sp>
        <p:nvSpPr>
          <p:cNvPr id="2" name="Titel 1">
            <a:extLst>
              <a:ext uri="{FF2B5EF4-FFF2-40B4-BE49-F238E27FC236}">
                <a16:creationId xmlns:a16="http://schemas.microsoft.com/office/drawing/2014/main" id="{249168E1-C449-4665-A343-795B2C545D7F}"/>
              </a:ext>
            </a:extLst>
          </p:cNvPr>
          <p:cNvSpPr>
            <a:spLocks noGrp="1"/>
          </p:cNvSpPr>
          <p:nvPr>
            <p:ph type="title" hasCustomPrompt="1"/>
          </p:nvPr>
        </p:nvSpPr>
        <p:spPr>
          <a:xfrm>
            <a:off x="318545" y="1032192"/>
            <a:ext cx="11539023" cy="520491"/>
          </a:xfrm>
          <a:noFill/>
        </p:spPr>
        <p:txBody>
          <a:bodyPr wrap="square" rtlCol="0" anchor="t">
            <a:noAutofit/>
          </a:bodyPr>
          <a:lstStyle>
            <a:lvl1pPr>
              <a:defRPr lang="da-DK" sz="3333">
                <a:solidFill>
                  <a:srgbClr val="009CA6"/>
                </a:solidFill>
                <a:latin typeface="+mj-lt"/>
                <a:ea typeface="+mn-ea"/>
                <a:cs typeface="+mn-cs"/>
              </a:defRPr>
            </a:lvl1pPr>
          </a:lstStyle>
          <a:p>
            <a:pPr marL="0" lvl="0" defTabSz="609585"/>
            <a:r>
              <a:rPr lang="da-DK" dirty="0" err="1"/>
              <a:t>Headline</a:t>
            </a:r>
            <a:endParaRPr lang="da-DK" dirty="0"/>
          </a:p>
        </p:txBody>
      </p:sp>
      <p:sp>
        <p:nvSpPr>
          <p:cNvPr id="15" name="Pladsholder til tekst 2">
            <a:extLst>
              <a:ext uri="{FF2B5EF4-FFF2-40B4-BE49-F238E27FC236}">
                <a16:creationId xmlns:a16="http://schemas.microsoft.com/office/drawing/2014/main" id="{5AA0FCF5-56BE-4FF8-9A4B-8C643CBFAFED}"/>
              </a:ext>
            </a:extLst>
          </p:cNvPr>
          <p:cNvSpPr>
            <a:spLocks noGrp="1"/>
          </p:cNvSpPr>
          <p:nvPr>
            <p:ph type="body" sz="quarter" idx="21"/>
          </p:nvPr>
        </p:nvSpPr>
        <p:spPr>
          <a:xfrm>
            <a:off x="362829" y="1552683"/>
            <a:ext cx="11510627" cy="520491"/>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23940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ontpage teal">
    <p:spTree>
      <p:nvGrpSpPr>
        <p:cNvPr id="1" name=""/>
        <p:cNvGrpSpPr/>
        <p:nvPr/>
      </p:nvGrpSpPr>
      <p:grpSpPr>
        <a:xfrm>
          <a:off x="0" y="0"/>
          <a:ext cx="0" cy="0"/>
          <a:chOff x="0" y="0"/>
          <a:chExt cx="0" cy="0"/>
        </a:xfrm>
      </p:grpSpPr>
      <p:sp>
        <p:nvSpPr>
          <p:cNvPr id="8" name="Rectangle 15">
            <a:extLst>
              <a:ext uri="{FF2B5EF4-FFF2-40B4-BE49-F238E27FC236}">
                <a16:creationId xmlns:a16="http://schemas.microsoft.com/office/drawing/2014/main" id="{4E110B07-B6D5-4488-8940-04DB3D16F9CC}"/>
              </a:ext>
            </a:extLst>
          </p:cNvPr>
          <p:cNvSpPr/>
          <p:nvPr userDrawn="1"/>
        </p:nvSpPr>
        <p:spPr>
          <a:xfrm>
            <a:off x="2" y="1126549"/>
            <a:ext cx="12191999" cy="5762625"/>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11">
            <a:extLst>
              <a:ext uri="{FF2B5EF4-FFF2-40B4-BE49-F238E27FC236}">
                <a16:creationId xmlns:a16="http://schemas.microsoft.com/office/drawing/2014/main" id="{9465C372-8591-436E-ACB2-9295A406D5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940" y="4068793"/>
            <a:ext cx="11760000" cy="37044"/>
          </a:xfrm>
          <a:prstGeom prst="rect">
            <a:avLst/>
          </a:prstGeom>
        </p:spPr>
      </p:pic>
      <p:sp>
        <p:nvSpPr>
          <p:cNvPr id="4" name="Date Placeholder 3"/>
          <p:cNvSpPr>
            <a:spLocks noGrp="1"/>
          </p:cNvSpPr>
          <p:nvPr>
            <p:ph type="dt" sz="half" idx="10"/>
          </p:nvPr>
        </p:nvSpPr>
        <p:spPr>
          <a:xfrm>
            <a:off x="9233373" y="6278563"/>
            <a:ext cx="2743200" cy="278400"/>
          </a:xfrm>
          <a:prstGeom prst="rect">
            <a:avLst/>
          </a:prstGeom>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‹nr.›</a:t>
            </a:fld>
            <a:endParaRPr lang="en-US"/>
          </a:p>
        </p:txBody>
      </p:sp>
      <p:sp>
        <p:nvSpPr>
          <p:cNvPr id="2" name="Titel 1">
            <a:extLst>
              <a:ext uri="{FF2B5EF4-FFF2-40B4-BE49-F238E27FC236}">
                <a16:creationId xmlns:a16="http://schemas.microsoft.com/office/drawing/2014/main" id="{697379C2-4F0F-41FA-87EA-781256C55F20}"/>
              </a:ext>
            </a:extLst>
          </p:cNvPr>
          <p:cNvSpPr>
            <a:spLocks noGrp="1"/>
          </p:cNvSpPr>
          <p:nvPr>
            <p:ph type="title" hasCustomPrompt="1"/>
          </p:nvPr>
        </p:nvSpPr>
        <p:spPr>
          <a:xfrm>
            <a:off x="373215" y="3093318"/>
            <a:ext cx="9355667" cy="507133"/>
          </a:xfrm>
          <a:noFill/>
        </p:spPr>
        <p:txBody>
          <a:bodyPr wrap="square" rtlCol="0" anchor="t">
            <a:noAutofit/>
          </a:bodyPr>
          <a:lstStyle>
            <a:lvl1pPr algn="l">
              <a:defRPr lang="da-DK" sz="3333">
                <a:solidFill>
                  <a:schemeClr val="bg1"/>
                </a:solidFill>
                <a:latin typeface="+mj-lt"/>
                <a:ea typeface="+mn-ea"/>
                <a:cs typeface="+mn-cs"/>
              </a:defRPr>
            </a:lvl1pPr>
          </a:lstStyle>
          <a:p>
            <a:pPr marL="0" lvl="0" defTabSz="609585"/>
            <a:r>
              <a:rPr lang="en-US" dirty="0"/>
              <a:t>A great headline can be added here</a:t>
            </a:r>
            <a:endParaRPr lang="da-DK" dirty="0"/>
          </a:p>
        </p:txBody>
      </p:sp>
      <p:sp>
        <p:nvSpPr>
          <p:cNvPr id="17" name="Pladsholder til tekst 16">
            <a:extLst>
              <a:ext uri="{FF2B5EF4-FFF2-40B4-BE49-F238E27FC236}">
                <a16:creationId xmlns:a16="http://schemas.microsoft.com/office/drawing/2014/main" id="{B3A9137C-A1F2-4CBB-8AF4-47A761FCDD6A}"/>
              </a:ext>
            </a:extLst>
          </p:cNvPr>
          <p:cNvSpPr>
            <a:spLocks noGrp="1"/>
          </p:cNvSpPr>
          <p:nvPr>
            <p:ph type="body" sz="quarter" idx="13" hasCustomPrompt="1"/>
          </p:nvPr>
        </p:nvSpPr>
        <p:spPr>
          <a:xfrm>
            <a:off x="373215" y="3560474"/>
            <a:ext cx="9355667" cy="502956"/>
          </a:xfrm>
        </p:spPr>
        <p:txBody>
          <a:bodyPr>
            <a:noAutofit/>
          </a:bodyPr>
          <a:lstStyle>
            <a:lvl1pPr marL="0" algn="l" defTabSz="609585" rtl="0" eaLnBrk="1" latinLnBrk="0" hangingPunct="1">
              <a:defRPr lang="da-DK" sz="1733" b="0" kern="1200" dirty="0" smtClean="0">
                <a:solidFill>
                  <a:schemeClr val="bg1"/>
                </a:solidFill>
                <a:latin typeface="+mj-lt"/>
                <a:ea typeface="+mn-ea"/>
                <a:cs typeface="+mn-cs"/>
              </a:defRPr>
            </a:lvl1pPr>
          </a:lstStyle>
          <a:p>
            <a:pPr lvl="0"/>
            <a:r>
              <a:rPr lang="en-US" dirty="0"/>
              <a:t>Add a subtext here if you want to. Could also be the date, place, city and country</a:t>
            </a:r>
            <a:endParaRPr lang="da-DK" dirty="0"/>
          </a:p>
        </p:txBody>
      </p:sp>
    </p:spTree>
    <p:extLst>
      <p:ext uri="{BB962C8B-B14F-4D97-AF65-F5344CB8AC3E}">
        <p14:creationId xmlns:p14="http://schemas.microsoft.com/office/powerpoint/2010/main" val="10124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 cover te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1AB00F1-655E-469D-AC4C-0406C0F67BBF}"/>
              </a:ext>
            </a:extLst>
          </p:cNvPr>
          <p:cNvSpPr/>
          <p:nvPr userDrawn="1"/>
        </p:nvSpPr>
        <p:spPr>
          <a:xfrm>
            <a:off x="2" y="1095376"/>
            <a:ext cx="12191999" cy="5762625"/>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Graphic 11">
            <a:extLst>
              <a:ext uri="{FF2B5EF4-FFF2-40B4-BE49-F238E27FC236}">
                <a16:creationId xmlns:a16="http://schemas.microsoft.com/office/drawing/2014/main" id="{DE5344B7-4D05-47CB-914E-142D498FA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940" y="4059518"/>
            <a:ext cx="14523403" cy="45719"/>
          </a:xfrm>
          <a:prstGeom prst="rect">
            <a:avLst/>
          </a:prstGeom>
        </p:spPr>
      </p:pic>
      <p:sp>
        <p:nvSpPr>
          <p:cNvPr id="17" name="Titel 13">
            <a:extLst>
              <a:ext uri="{FF2B5EF4-FFF2-40B4-BE49-F238E27FC236}">
                <a16:creationId xmlns:a16="http://schemas.microsoft.com/office/drawing/2014/main" id="{0977448C-4C32-4839-943B-D5CD0E59BE31}"/>
              </a:ext>
            </a:extLst>
          </p:cNvPr>
          <p:cNvSpPr>
            <a:spLocks noGrp="1"/>
          </p:cNvSpPr>
          <p:nvPr>
            <p:ph type="title" hasCustomPrompt="1"/>
          </p:nvPr>
        </p:nvSpPr>
        <p:spPr>
          <a:xfrm>
            <a:off x="318547" y="3484505"/>
            <a:ext cx="5259931" cy="496419"/>
          </a:xfrm>
          <a:noFill/>
        </p:spPr>
        <p:txBody>
          <a:bodyPr wrap="square" rtlCol="0" anchor="t">
            <a:noAutofit/>
          </a:bodyPr>
          <a:lstStyle>
            <a:lvl1pPr marL="0" algn="l" defTabSz="609585" rtl="0" eaLnBrk="1" latinLnBrk="0" hangingPunct="1">
              <a:defRPr lang="da-DK" sz="3333" kern="1200" dirty="0" smtClean="0">
                <a:solidFill>
                  <a:schemeClr val="bg1"/>
                </a:solidFill>
                <a:latin typeface="+mj-lt"/>
                <a:ea typeface="+mn-ea"/>
                <a:cs typeface="+mn-cs"/>
              </a:defRPr>
            </a:lvl1pPr>
          </a:lstStyle>
          <a:p>
            <a:pPr marL="0" lvl="0" defTabSz="609585"/>
            <a:r>
              <a:rPr lang="da-DK" dirty="0" err="1"/>
              <a:t>Thank</a:t>
            </a:r>
            <a:r>
              <a:rPr lang="da-DK" dirty="0"/>
              <a:t> </a:t>
            </a:r>
            <a:r>
              <a:rPr lang="da-DK" dirty="0" err="1"/>
              <a:t>you</a:t>
            </a:r>
            <a:r>
              <a:rPr lang="da-DK" dirty="0"/>
              <a:t> for </a:t>
            </a:r>
            <a:r>
              <a:rPr lang="da-DK" dirty="0" err="1"/>
              <a:t>listening</a:t>
            </a:r>
            <a:endParaRPr lang="da-DK" dirty="0"/>
          </a:p>
        </p:txBody>
      </p:sp>
      <p:sp>
        <p:nvSpPr>
          <p:cNvPr id="7" name="Pladsholder til dato 6">
            <a:extLst>
              <a:ext uri="{FF2B5EF4-FFF2-40B4-BE49-F238E27FC236}">
                <a16:creationId xmlns:a16="http://schemas.microsoft.com/office/drawing/2014/main" id="{3BA50A52-C39A-4058-9FF5-70B903030CD6}"/>
              </a:ext>
            </a:extLst>
          </p:cNvPr>
          <p:cNvSpPr>
            <a:spLocks noGrp="1"/>
          </p:cNvSpPr>
          <p:nvPr>
            <p:ph type="dt" sz="half" idx="16"/>
          </p:nvPr>
        </p:nvSpPr>
        <p:spPr>
          <a:xfrm>
            <a:off x="9233373" y="6278563"/>
            <a:ext cx="2743200" cy="278400"/>
          </a:xfrm>
          <a:prstGeom prst="rect">
            <a:avLst/>
          </a:prstGeom>
        </p:spPr>
        <p:txBody>
          <a:bodyPr/>
          <a:lstStyle>
            <a:lvl1pPr>
              <a:defRPr>
                <a:solidFill>
                  <a:schemeClr val="bg1"/>
                </a:solidFill>
              </a:defRPr>
            </a:lvl1pPr>
          </a:lstStyle>
          <a:p>
            <a:pPr algn="r"/>
            <a:r>
              <a:rPr lang="da-DK"/>
              <a:t>&lt;DD Month YYYY&gt;</a:t>
            </a:r>
            <a:endParaRPr lang="en-US" dirty="0"/>
          </a:p>
        </p:txBody>
      </p:sp>
      <p:sp>
        <p:nvSpPr>
          <p:cNvPr id="8" name="Pladsholder til sidefod 7">
            <a:extLst>
              <a:ext uri="{FF2B5EF4-FFF2-40B4-BE49-F238E27FC236}">
                <a16:creationId xmlns:a16="http://schemas.microsoft.com/office/drawing/2014/main" id="{C153C941-91AA-48A8-B7C0-11CCE63E4F79}"/>
              </a:ext>
            </a:extLst>
          </p:cNvPr>
          <p:cNvSpPr>
            <a:spLocks noGrp="1"/>
          </p:cNvSpPr>
          <p:nvPr>
            <p:ph type="ftr" sz="quarter" idx="17"/>
          </p:nvPr>
        </p:nvSpPr>
        <p:spPr/>
        <p:txBody>
          <a:bodyPr/>
          <a:lstStyle>
            <a:lvl1pPr>
              <a:defRPr>
                <a:solidFill>
                  <a:schemeClr val="bg1"/>
                </a:solidFill>
              </a:defRPr>
            </a:lvl1pPr>
          </a:lstStyle>
          <a:p>
            <a:r>
              <a:rPr lang="en-US"/>
              <a:t>&lt;Footer&gt;</a:t>
            </a:r>
            <a:endParaRPr lang="en-GB" dirty="0"/>
          </a:p>
        </p:txBody>
      </p:sp>
      <p:sp>
        <p:nvSpPr>
          <p:cNvPr id="10" name="Pladsholder til slidenummer 9">
            <a:extLst>
              <a:ext uri="{FF2B5EF4-FFF2-40B4-BE49-F238E27FC236}">
                <a16:creationId xmlns:a16="http://schemas.microsoft.com/office/drawing/2014/main" id="{86579194-201F-4DA4-BEF9-93E100FC1BCB}"/>
              </a:ext>
            </a:extLst>
          </p:cNvPr>
          <p:cNvSpPr>
            <a:spLocks noGrp="1"/>
          </p:cNvSpPr>
          <p:nvPr>
            <p:ph type="sldNum" sz="quarter" idx="18"/>
          </p:nvPr>
        </p:nvSpPr>
        <p:spPr/>
        <p:txBody>
          <a:bodyPr/>
          <a:lstStyle>
            <a:lvl1pPr>
              <a:defRPr>
                <a:solidFill>
                  <a:schemeClr val="bg1"/>
                </a:solidFill>
              </a:defRPr>
            </a:lvl1pPr>
          </a:lstStyle>
          <a:p>
            <a:fld id="{8EFF3B3A-7EEA-5E44-8ED8-372942253657}" type="slidenum">
              <a:rPr lang="en-US" smtClean="0"/>
              <a:pPr/>
              <a:t>‹nr.›</a:t>
            </a:fld>
            <a:endParaRPr lang="en-US" dirty="0"/>
          </a:p>
        </p:txBody>
      </p:sp>
      <p:sp>
        <p:nvSpPr>
          <p:cNvPr id="12" name="Pladsholder til tekst 16">
            <a:extLst>
              <a:ext uri="{FF2B5EF4-FFF2-40B4-BE49-F238E27FC236}">
                <a16:creationId xmlns:a16="http://schemas.microsoft.com/office/drawing/2014/main" id="{FBBD9D14-CEB6-4A31-8A69-5024033E1A2D}"/>
              </a:ext>
            </a:extLst>
          </p:cNvPr>
          <p:cNvSpPr>
            <a:spLocks noGrp="1"/>
          </p:cNvSpPr>
          <p:nvPr>
            <p:ph type="body" sz="quarter" idx="14" hasCustomPrompt="1"/>
          </p:nvPr>
        </p:nvSpPr>
        <p:spPr>
          <a:xfrm>
            <a:off x="1483780" y="4742923"/>
            <a:ext cx="5259931" cy="1360247"/>
          </a:xfrm>
        </p:spPr>
        <p:txBody>
          <a:bodyPr>
            <a:noAutofit/>
          </a:bodyPr>
          <a:lstStyle>
            <a:lvl1pPr marL="0" algn="l" defTabSz="609585" rtl="0" eaLnBrk="1" latinLnBrk="0" hangingPunct="1">
              <a:defRPr lang="en-US" sz="1333" b="0" kern="1200" dirty="0" smtClean="0">
                <a:solidFill>
                  <a:schemeClr val="bg1"/>
                </a:solidFill>
                <a:latin typeface="+mj-lt"/>
                <a:ea typeface="+mn-ea"/>
                <a:cs typeface="+mn-cs"/>
              </a:defRPr>
            </a:lvl1pPr>
            <a:lvl2pPr marL="0" algn="l" defTabSz="609585" rtl="0" eaLnBrk="1" latinLnBrk="0" hangingPunct="1">
              <a:defRPr lang="da-DK" sz="1333" kern="1200" dirty="0" smtClean="0">
                <a:solidFill>
                  <a:schemeClr val="bg1"/>
                </a:solidFill>
                <a:latin typeface="+mj-lt"/>
                <a:ea typeface="+mn-ea"/>
                <a:cs typeface="+mn-cs"/>
              </a:defRPr>
            </a:lvl2pPr>
            <a:lvl3pPr marL="0" algn="l" defTabSz="609585" rtl="0" eaLnBrk="1" latinLnBrk="0" hangingPunct="1">
              <a:defRPr lang="da-DK" sz="1333" kern="1200" dirty="0" smtClean="0">
                <a:solidFill>
                  <a:schemeClr val="bg1"/>
                </a:solidFill>
                <a:latin typeface="+mj-lt"/>
                <a:ea typeface="+mn-ea"/>
                <a:cs typeface="+mn-cs"/>
              </a:defRPr>
            </a:lvl3pPr>
            <a:lvl4pPr marL="0" algn="l" defTabSz="609585" rtl="0" eaLnBrk="1" latinLnBrk="0" hangingPunct="1">
              <a:defRPr lang="da-DK" sz="1333" kern="1200" dirty="0" smtClean="0">
                <a:solidFill>
                  <a:schemeClr val="bg1"/>
                </a:solidFill>
                <a:latin typeface="+mj-lt"/>
                <a:ea typeface="+mn-ea"/>
                <a:cs typeface="+mn-cs"/>
              </a:defRPr>
            </a:lvl4pPr>
            <a:lvl5pPr marL="0" algn="l" defTabSz="609585" rtl="0" eaLnBrk="1" latinLnBrk="0" hangingPunct="1">
              <a:defRPr lang="da-DK" sz="1333" kern="1200" dirty="0">
                <a:solidFill>
                  <a:schemeClr val="bg1"/>
                </a:solidFill>
                <a:latin typeface="+mj-lt"/>
                <a:ea typeface="+mn-ea"/>
                <a:cs typeface="+mn-cs"/>
              </a:defRPr>
            </a:lvl5pPr>
          </a:lstStyle>
          <a:p>
            <a:pPr lvl="0"/>
            <a:r>
              <a:rPr lang="en-US" dirty="0"/>
              <a:t>Name </a:t>
            </a:r>
            <a:r>
              <a:rPr lang="en-US" dirty="0" err="1"/>
              <a:t>Lastname</a:t>
            </a:r>
            <a:endParaRPr lang="en-US" dirty="0"/>
          </a:p>
          <a:p>
            <a:pPr lvl="0"/>
            <a:r>
              <a:rPr lang="en-US" dirty="0"/>
              <a:t>Title</a:t>
            </a:r>
          </a:p>
          <a:p>
            <a:pPr lvl="0"/>
            <a:r>
              <a:rPr lang="en-US" dirty="0"/>
              <a:t>Phone</a:t>
            </a:r>
          </a:p>
          <a:p>
            <a:pPr lvl="0"/>
            <a:r>
              <a:rPr lang="en-US" dirty="0"/>
              <a:t>Mail</a:t>
            </a:r>
          </a:p>
          <a:p>
            <a:pPr lvl="0"/>
            <a:r>
              <a:rPr lang="en-US" dirty="0" err="1"/>
              <a:t>Kamstrup</a:t>
            </a:r>
            <a:r>
              <a:rPr lang="en-US" dirty="0"/>
              <a:t> A/S</a:t>
            </a:r>
          </a:p>
        </p:txBody>
      </p:sp>
      <p:sp>
        <p:nvSpPr>
          <p:cNvPr id="13" name="Pladsholder til billede 2">
            <a:extLst>
              <a:ext uri="{FF2B5EF4-FFF2-40B4-BE49-F238E27FC236}">
                <a16:creationId xmlns:a16="http://schemas.microsoft.com/office/drawing/2014/main" id="{2B811EE3-BC7D-4C01-852D-5CB63F5ADED3}"/>
              </a:ext>
            </a:extLst>
          </p:cNvPr>
          <p:cNvSpPr>
            <a:spLocks noGrp="1"/>
          </p:cNvSpPr>
          <p:nvPr>
            <p:ph type="pic" sz="quarter" idx="13" hasCustomPrompt="1"/>
          </p:nvPr>
        </p:nvSpPr>
        <p:spPr>
          <a:xfrm>
            <a:off x="460206" y="4836573"/>
            <a:ext cx="920161" cy="1084215"/>
          </a:xfrm>
          <a:solidFill>
            <a:srgbClr val="A6A6A6"/>
          </a:solidFill>
        </p:spPr>
        <p:txBody>
          <a:bodyPr/>
          <a:lstStyle>
            <a:lvl1pPr>
              <a:defRPr b="0" i="1">
                <a:solidFill>
                  <a:schemeClr val="bg1"/>
                </a:solidFill>
              </a:defRPr>
            </a:lvl1pPr>
          </a:lstStyle>
          <a:p>
            <a:r>
              <a:rPr lang="da-DK" dirty="0"/>
              <a:t>Image</a:t>
            </a:r>
          </a:p>
        </p:txBody>
      </p:sp>
    </p:spTree>
    <p:extLst>
      <p:ext uri="{BB962C8B-B14F-4D97-AF65-F5344CB8AC3E}">
        <p14:creationId xmlns:p14="http://schemas.microsoft.com/office/powerpoint/2010/main" val="10137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9C59-7084-4AE6-8DB9-19F9E81A5D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D12285-F834-4226-A371-B363AF1DE44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77E57F-B1E6-4F55-A5EB-A83155312C6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096375-EC20-4363-AC19-6A6789649129}"/>
              </a:ext>
            </a:extLst>
          </p:cNvPr>
          <p:cNvSpPr>
            <a:spLocks noGrp="1"/>
          </p:cNvSpPr>
          <p:nvPr>
            <p:ph type="dt" sz="half" idx="10"/>
          </p:nvPr>
        </p:nvSpPr>
        <p:spPr>
          <a:xfrm>
            <a:off x="9233373" y="6278563"/>
            <a:ext cx="2743200" cy="278400"/>
          </a:xfrm>
          <a:prstGeom prst="rect">
            <a:avLst/>
          </a:prstGeom>
        </p:spPr>
        <p:txBody>
          <a:bodyPr/>
          <a:lstStyle/>
          <a:p>
            <a:fld id="{32D946D9-44BE-4A3F-B5D6-DB1B8C1173D6}" type="datetimeFigureOut">
              <a:rPr lang="en-GB" smtClean="0"/>
              <a:t>18/04/2023</a:t>
            </a:fld>
            <a:endParaRPr lang="en-GB"/>
          </a:p>
        </p:txBody>
      </p:sp>
      <p:sp>
        <p:nvSpPr>
          <p:cNvPr id="6" name="Footer Placeholder 5">
            <a:extLst>
              <a:ext uri="{FF2B5EF4-FFF2-40B4-BE49-F238E27FC236}">
                <a16:creationId xmlns:a16="http://schemas.microsoft.com/office/drawing/2014/main" id="{7F523874-71F8-489B-B978-F48A90513D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417D88-C92F-4E3B-833B-295E1640E73C}"/>
              </a:ext>
            </a:extLst>
          </p:cNvPr>
          <p:cNvSpPr>
            <a:spLocks noGrp="1"/>
          </p:cNvSpPr>
          <p:nvPr>
            <p:ph type="sldNum" sz="quarter" idx="12"/>
          </p:nvPr>
        </p:nvSpPr>
        <p:spPr>
          <a:xfrm>
            <a:off x="8610600" y="6356354"/>
            <a:ext cx="2743200" cy="276999"/>
          </a:xfrm>
        </p:spPr>
        <p:txBody>
          <a:bodyPr/>
          <a:lstStyle/>
          <a:p>
            <a:fld id="{B215A024-E3CB-441A-A1CC-15BC19764CB5}" type="slidenum">
              <a:rPr lang="en-GB" smtClean="0"/>
              <a:t>‹nr.›</a:t>
            </a:fld>
            <a:endParaRPr lang="en-GB"/>
          </a:p>
        </p:txBody>
      </p:sp>
    </p:spTree>
    <p:extLst>
      <p:ext uri="{BB962C8B-B14F-4D97-AF65-F5344CB8AC3E}">
        <p14:creationId xmlns:p14="http://schemas.microsoft.com/office/powerpoint/2010/main" val="20404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632" y="1108801"/>
            <a:ext cx="9031608" cy="4984924"/>
          </a:xfrm>
        </p:spPr>
        <p:txBody>
          <a:bodyPr/>
          <a:lstStyle>
            <a:lvl1pPr>
              <a:defRPr b="1">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p:txBody>
          <a:bodyPr anchor="ctr"/>
          <a:lstStyle/>
          <a:p>
            <a:r>
              <a:rPr lang="en-US"/>
              <a:t>Click to edit Master title style</a:t>
            </a:r>
            <a:endParaRPr lang="da-DK"/>
          </a:p>
        </p:txBody>
      </p:sp>
      <p:sp>
        <p:nvSpPr>
          <p:cNvPr id="4" name="Date Placeholder 7">
            <a:extLst>
              <a:ext uri="{FF2B5EF4-FFF2-40B4-BE49-F238E27FC236}">
                <a16:creationId xmlns:a16="http://schemas.microsoft.com/office/drawing/2014/main" id="{2D55FAFE-21DD-4DD8-AF20-11FA87D99B1E}"/>
              </a:ext>
            </a:extLst>
          </p:cNvPr>
          <p:cNvSpPr>
            <a:spLocks noGrp="1"/>
          </p:cNvSpPr>
          <p:nvPr>
            <p:ph type="dt" sz="half" idx="10"/>
          </p:nvPr>
        </p:nvSpPr>
        <p:spPr/>
        <p:txBody>
          <a:bodyPr/>
          <a:lstStyle>
            <a:lvl1pPr>
              <a:defRPr/>
            </a:lvl1pPr>
          </a:lstStyle>
          <a:p>
            <a:pPr>
              <a:defRPr/>
            </a:pPr>
            <a:r>
              <a:rPr lang="da-DK"/>
              <a:t>&lt;DD Month YYYY&gt;</a:t>
            </a:r>
            <a:endParaRPr lang="en-US"/>
          </a:p>
        </p:txBody>
      </p:sp>
      <p:sp>
        <p:nvSpPr>
          <p:cNvPr id="5" name="Footer Placeholder 8">
            <a:extLst>
              <a:ext uri="{FF2B5EF4-FFF2-40B4-BE49-F238E27FC236}">
                <a16:creationId xmlns:a16="http://schemas.microsoft.com/office/drawing/2014/main" id="{15B7B884-8AB4-4472-AAF3-AAA654FEEAFD}"/>
              </a:ext>
            </a:extLst>
          </p:cNvPr>
          <p:cNvSpPr>
            <a:spLocks noGrp="1"/>
          </p:cNvSpPr>
          <p:nvPr>
            <p:ph type="ftr" sz="quarter" idx="11"/>
          </p:nvPr>
        </p:nvSpPr>
        <p:spPr/>
        <p:txBody>
          <a:bodyPr/>
          <a:lstStyle>
            <a:lvl1pPr>
              <a:defRPr/>
            </a:lvl1pPr>
          </a:lstStyle>
          <a:p>
            <a:pPr>
              <a:defRPr/>
            </a:pPr>
            <a:r>
              <a:rPr lang="en-US"/>
              <a:t>&lt;Footer&gt;</a:t>
            </a:r>
            <a:endParaRPr lang="en-GB"/>
          </a:p>
        </p:txBody>
      </p:sp>
      <p:sp>
        <p:nvSpPr>
          <p:cNvPr id="6" name="Slide Number Placeholder 9">
            <a:extLst>
              <a:ext uri="{FF2B5EF4-FFF2-40B4-BE49-F238E27FC236}">
                <a16:creationId xmlns:a16="http://schemas.microsoft.com/office/drawing/2014/main" id="{ECDE4010-A907-434C-8651-5AE8346692C4}"/>
              </a:ext>
            </a:extLst>
          </p:cNvPr>
          <p:cNvSpPr>
            <a:spLocks noGrp="1"/>
          </p:cNvSpPr>
          <p:nvPr>
            <p:ph type="sldNum" sz="quarter" idx="12"/>
          </p:nvPr>
        </p:nvSpPr>
        <p:spPr/>
        <p:txBody>
          <a:bodyPr/>
          <a:lstStyle>
            <a:lvl1pPr>
              <a:defRPr/>
            </a:lvl1pPr>
          </a:lstStyle>
          <a:p>
            <a:pPr>
              <a:defRPr/>
            </a:pPr>
            <a:fld id="{9178D509-5171-4844-A528-DD700BB51976}" type="slidenum">
              <a:rPr lang="en-US"/>
              <a:pPr>
                <a:defRPr/>
              </a:pPr>
              <a:t>‹nr.›</a:t>
            </a:fld>
            <a:endParaRPr lang="en-US"/>
          </a:p>
        </p:txBody>
      </p:sp>
    </p:spTree>
    <p:extLst>
      <p:ext uri="{BB962C8B-B14F-4D97-AF65-F5344CB8AC3E}">
        <p14:creationId xmlns:p14="http://schemas.microsoft.com/office/powerpoint/2010/main" val="4107580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_Dark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 y="1238250"/>
            <a:ext cx="12191999" cy="5619751"/>
          </a:xfrm>
          <a:noFill/>
        </p:spPr>
        <p:txBody>
          <a:bodyPr/>
          <a:lstStyle>
            <a:lvl1pPr>
              <a:defRPr>
                <a:solidFill>
                  <a:schemeClr val="tx1">
                    <a:lumMod val="50000"/>
                  </a:schemeClr>
                </a:solidFill>
              </a:defRPr>
            </a:lvl1pPr>
          </a:lstStyle>
          <a:p>
            <a:r>
              <a:rPr lang="en-US"/>
              <a:t>Click icon to add picture</a:t>
            </a:r>
            <a:endParaRPr lang="en-GB" dirty="0"/>
          </a:p>
        </p:txBody>
      </p:sp>
      <p:sp>
        <p:nvSpPr>
          <p:cNvPr id="5" name="Text Placeholder 9"/>
          <p:cNvSpPr>
            <a:spLocks noGrp="1"/>
          </p:cNvSpPr>
          <p:nvPr>
            <p:ph type="body" sz="quarter" idx="10"/>
          </p:nvPr>
        </p:nvSpPr>
        <p:spPr>
          <a:xfrm>
            <a:off x="657622" y="2149475"/>
            <a:ext cx="4949052" cy="3011315"/>
          </a:xfrm>
        </p:spPr>
        <p:txBody>
          <a:bodyPr wrap="none">
            <a:noAutofit/>
          </a:bodyPr>
          <a:lstStyle>
            <a:lvl1pPr marL="0" indent="0">
              <a:buFontTx/>
              <a:buNone/>
              <a:defRPr sz="3400" b="0" i="0">
                <a:solidFill>
                  <a:schemeClr val="bg1"/>
                </a:solidFill>
                <a:latin typeface="Calibri Light"/>
                <a:cs typeface="Calibri Light"/>
              </a:defRPr>
            </a:lvl1pPr>
            <a:lvl2pPr marL="0" indent="0">
              <a:spcBef>
                <a:spcPts val="2200"/>
              </a:spcBef>
              <a:buFontTx/>
              <a:buNone/>
              <a:defRPr sz="2500" b="1" i="0">
                <a:solidFill>
                  <a:schemeClr val="bg1"/>
                </a:solidFill>
                <a:latin typeface="Calibri Light"/>
                <a:cs typeface="Calibri Light"/>
              </a:defRPr>
            </a:lvl2pPr>
            <a:lvl3pPr marL="0" indent="0">
              <a:buFontTx/>
              <a:buNone/>
              <a:defRPr sz="2500" b="0" i="0">
                <a:solidFill>
                  <a:schemeClr val="bg1"/>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16B0DD05-63B7-443E-971B-66FBF4C059B8}"/>
              </a:ext>
            </a:extLst>
          </p:cNvPr>
          <p:cNvPicPr>
            <a:picLocks noChangeAspect="1"/>
          </p:cNvPicPr>
          <p:nvPr userDrawn="1"/>
        </p:nvPicPr>
        <p:blipFill>
          <a:blip r:embed="rId2"/>
          <a:stretch>
            <a:fillRect/>
          </a:stretch>
        </p:blipFill>
        <p:spPr>
          <a:xfrm>
            <a:off x="9572626" y="400327"/>
            <a:ext cx="1954743" cy="441653"/>
          </a:xfrm>
          <a:prstGeom prst="rect">
            <a:avLst/>
          </a:prstGeom>
        </p:spPr>
      </p:pic>
    </p:spTree>
    <p:extLst>
      <p:ext uri="{BB962C8B-B14F-4D97-AF65-F5344CB8AC3E}">
        <p14:creationId xmlns:p14="http://schemas.microsoft.com/office/powerpoint/2010/main" val="135280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664633" y="1108801"/>
            <a:ext cx="5352000"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3"/>
          </p:nvPr>
        </p:nvSpPr>
        <p:spPr>
          <a:xfrm>
            <a:off x="6180667" y="1108801"/>
            <a:ext cx="5350933"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p:txBody>
          <a:bodyPr anchor="ctr"/>
          <a:lstStyle/>
          <a:p>
            <a:r>
              <a:rPr lang="en-US"/>
              <a:t>Click to edit Master title style</a:t>
            </a:r>
            <a:endParaRPr lang="da-DK"/>
          </a:p>
        </p:txBody>
      </p:sp>
      <p:sp>
        <p:nvSpPr>
          <p:cNvPr id="5" name="Date Placeholder 3">
            <a:extLst>
              <a:ext uri="{FF2B5EF4-FFF2-40B4-BE49-F238E27FC236}">
                <a16:creationId xmlns:a16="http://schemas.microsoft.com/office/drawing/2014/main" id="{A8EB0C82-420F-47BA-975C-5110785CD616}"/>
              </a:ext>
            </a:extLst>
          </p:cNvPr>
          <p:cNvSpPr>
            <a:spLocks noGrp="1"/>
          </p:cNvSpPr>
          <p:nvPr>
            <p:ph type="dt" sz="half" idx="14"/>
          </p:nvPr>
        </p:nvSpPr>
        <p:spPr/>
        <p:txBody>
          <a:bodyPr/>
          <a:lstStyle>
            <a:lvl1pPr>
              <a:defRPr/>
            </a:lvl1pPr>
          </a:lstStyle>
          <a:p>
            <a:pPr>
              <a:defRPr/>
            </a:pPr>
            <a:r>
              <a:rPr lang="da-DK"/>
              <a:t>&lt;DD Month YYYY&gt;</a:t>
            </a:r>
            <a:endParaRPr lang="en-US"/>
          </a:p>
        </p:txBody>
      </p:sp>
      <p:sp>
        <p:nvSpPr>
          <p:cNvPr id="6" name="Footer Placeholder 4">
            <a:extLst>
              <a:ext uri="{FF2B5EF4-FFF2-40B4-BE49-F238E27FC236}">
                <a16:creationId xmlns:a16="http://schemas.microsoft.com/office/drawing/2014/main" id="{D67B0059-8685-45C0-B2DD-D0FEA5956E94}"/>
              </a:ext>
            </a:extLst>
          </p:cNvPr>
          <p:cNvSpPr>
            <a:spLocks noGrp="1"/>
          </p:cNvSpPr>
          <p:nvPr>
            <p:ph type="ftr" sz="quarter" idx="15"/>
          </p:nvPr>
        </p:nvSpPr>
        <p:spPr/>
        <p:txBody>
          <a:bodyPr/>
          <a:lstStyle>
            <a:lvl1pPr>
              <a:defRPr/>
            </a:lvl1pPr>
          </a:lstStyle>
          <a:p>
            <a:pPr>
              <a:defRPr/>
            </a:pPr>
            <a:r>
              <a:rPr lang="en-US"/>
              <a:t>&lt;Footer&gt;</a:t>
            </a:r>
            <a:endParaRPr lang="en-GB"/>
          </a:p>
        </p:txBody>
      </p:sp>
      <p:sp>
        <p:nvSpPr>
          <p:cNvPr id="7" name="Slide Number Placeholder 5">
            <a:extLst>
              <a:ext uri="{FF2B5EF4-FFF2-40B4-BE49-F238E27FC236}">
                <a16:creationId xmlns:a16="http://schemas.microsoft.com/office/drawing/2014/main" id="{5E4D1BA8-6B2D-403A-BAE8-B2603090BFAC}"/>
              </a:ext>
            </a:extLst>
          </p:cNvPr>
          <p:cNvSpPr>
            <a:spLocks noGrp="1"/>
          </p:cNvSpPr>
          <p:nvPr>
            <p:ph type="sldNum" sz="quarter" idx="16"/>
          </p:nvPr>
        </p:nvSpPr>
        <p:spPr/>
        <p:txBody>
          <a:bodyPr/>
          <a:lstStyle>
            <a:lvl1pPr>
              <a:defRPr/>
            </a:lvl1pPr>
          </a:lstStyle>
          <a:p>
            <a:pPr>
              <a:defRPr/>
            </a:pPr>
            <a:fld id="{E4EBA5CB-F72B-4CF4-ADC9-4BE73B2B3FEF}" type="slidenum">
              <a:rPr lang="en-US"/>
              <a:pPr>
                <a:defRPr/>
              </a:pPr>
              <a:t>‹nr.›</a:t>
            </a:fld>
            <a:endParaRPr lang="en-US"/>
          </a:p>
        </p:txBody>
      </p:sp>
    </p:spTree>
    <p:extLst>
      <p:ext uri="{BB962C8B-B14F-4D97-AF65-F5344CB8AC3E}">
        <p14:creationId xmlns:p14="http://schemas.microsoft.com/office/powerpoint/2010/main" val="317186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44EA0A-8B6B-4F72-AED8-E0A1123917A3}"/>
              </a:ext>
            </a:extLst>
          </p:cNvPr>
          <p:cNvSpPr>
            <a:spLocks noGrp="1"/>
          </p:cNvSpPr>
          <p:nvPr>
            <p:ph type="title"/>
          </p:nvPr>
        </p:nvSpPr>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EC0EE0B3-6865-4E17-A961-38A65C2E96A1}"/>
              </a:ext>
            </a:extLst>
          </p:cNvPr>
          <p:cNvSpPr>
            <a:spLocks noGrp="1"/>
          </p:cNvSpPr>
          <p:nvPr>
            <p:ph type="dt" sz="half" idx="10"/>
          </p:nvPr>
        </p:nvSpPr>
        <p:spPr/>
        <p:txBody>
          <a:bodyPr/>
          <a:lstStyle/>
          <a:p>
            <a:pPr>
              <a:defRPr/>
            </a:pPr>
            <a:r>
              <a:rPr lang="da-DK"/>
              <a:t>&lt;DD Month YYYY&gt;</a:t>
            </a:r>
            <a:endParaRPr lang="en-US"/>
          </a:p>
        </p:txBody>
      </p:sp>
      <p:sp>
        <p:nvSpPr>
          <p:cNvPr id="8" name="Footer Placeholder 7">
            <a:extLst>
              <a:ext uri="{FF2B5EF4-FFF2-40B4-BE49-F238E27FC236}">
                <a16:creationId xmlns:a16="http://schemas.microsoft.com/office/drawing/2014/main" id="{585BDCC4-C59B-40EC-94C6-0022A637CF58}"/>
              </a:ext>
            </a:extLst>
          </p:cNvPr>
          <p:cNvSpPr>
            <a:spLocks noGrp="1"/>
          </p:cNvSpPr>
          <p:nvPr>
            <p:ph type="ftr" sz="quarter" idx="11"/>
          </p:nvPr>
        </p:nvSpPr>
        <p:spPr/>
        <p:txBody>
          <a:bodyPr/>
          <a:lstStyle/>
          <a:p>
            <a:pPr>
              <a:defRPr/>
            </a:pPr>
            <a:r>
              <a:rPr lang="en-US"/>
              <a:t>&lt;Footer&gt;</a:t>
            </a:r>
            <a:endParaRPr lang="en-GB"/>
          </a:p>
        </p:txBody>
      </p:sp>
      <p:sp>
        <p:nvSpPr>
          <p:cNvPr id="9" name="Slide Number Placeholder 8">
            <a:extLst>
              <a:ext uri="{FF2B5EF4-FFF2-40B4-BE49-F238E27FC236}">
                <a16:creationId xmlns:a16="http://schemas.microsoft.com/office/drawing/2014/main" id="{F288AFAE-9A8B-4E86-A0F6-5CAC5D6E583C}"/>
              </a:ext>
            </a:extLst>
          </p:cNvPr>
          <p:cNvSpPr>
            <a:spLocks noGrp="1"/>
          </p:cNvSpPr>
          <p:nvPr>
            <p:ph type="sldNum" sz="quarter" idx="12"/>
          </p:nvPr>
        </p:nvSpPr>
        <p:spPr/>
        <p:txBody>
          <a:bodyPr/>
          <a:lstStyle/>
          <a:p>
            <a:pPr>
              <a:defRPr/>
            </a:pPr>
            <a:fld id="{CAF2C008-822C-4025-8C99-279C95CEC757}" type="slidenum">
              <a:rPr lang="en-US" smtClean="0"/>
              <a:pPr>
                <a:defRPr/>
              </a:pPr>
              <a:t>‹nr.›</a:t>
            </a:fld>
            <a:endParaRPr lang="en-US"/>
          </a:p>
        </p:txBody>
      </p:sp>
    </p:spTree>
    <p:extLst>
      <p:ext uri="{BB962C8B-B14F-4D97-AF65-F5344CB8AC3E}">
        <p14:creationId xmlns:p14="http://schemas.microsoft.com/office/powerpoint/2010/main" val="257159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image" Target="../media/image8.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67E84C-06CC-426A-AFC5-BF02F7FDBFED}"/>
              </a:ext>
            </a:extLst>
          </p:cNvPr>
          <p:cNvSpPr>
            <a:spLocks noGrp="1" noChangeArrowheads="1"/>
          </p:cNvSpPr>
          <p:nvPr>
            <p:ph type="title"/>
          </p:nvPr>
        </p:nvSpPr>
        <p:spPr bwMode="auto">
          <a:xfrm>
            <a:off x="665163" y="203200"/>
            <a:ext cx="90312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a-DK"/>
              <a:t>Click to edit Master title style</a:t>
            </a:r>
            <a:endParaRPr lang="en-GB" altLang="da-DK"/>
          </a:p>
        </p:txBody>
      </p:sp>
      <p:sp>
        <p:nvSpPr>
          <p:cNvPr id="1027" name="Text Placeholder 2">
            <a:extLst>
              <a:ext uri="{FF2B5EF4-FFF2-40B4-BE49-F238E27FC236}">
                <a16:creationId xmlns:a16="http://schemas.microsoft.com/office/drawing/2014/main" id="{7A7DE6DB-FEB8-4191-9803-543B536EDB3B}"/>
              </a:ext>
            </a:extLst>
          </p:cNvPr>
          <p:cNvSpPr>
            <a:spLocks noGrp="1" noChangeArrowheads="1"/>
          </p:cNvSpPr>
          <p:nvPr>
            <p:ph type="body" idx="1"/>
          </p:nvPr>
        </p:nvSpPr>
        <p:spPr bwMode="auto">
          <a:xfrm>
            <a:off x="665163" y="1108075"/>
            <a:ext cx="9031287"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en-GB" altLang="da-DK"/>
          </a:p>
        </p:txBody>
      </p:sp>
      <p:sp>
        <p:nvSpPr>
          <p:cNvPr id="4" name="Date Placeholder 3">
            <a:extLst>
              <a:ext uri="{FF2B5EF4-FFF2-40B4-BE49-F238E27FC236}">
                <a16:creationId xmlns:a16="http://schemas.microsoft.com/office/drawing/2014/main" id="{5B6E4C99-2A39-49ED-9D92-A9F965C4AF76}"/>
              </a:ext>
            </a:extLst>
          </p:cNvPr>
          <p:cNvSpPr>
            <a:spLocks noGrp="1"/>
          </p:cNvSpPr>
          <p:nvPr>
            <p:ph type="dt" sz="half" idx="2"/>
          </p:nvPr>
        </p:nvSpPr>
        <p:spPr>
          <a:xfrm>
            <a:off x="8809038" y="6278563"/>
            <a:ext cx="2844800" cy="276225"/>
          </a:xfrm>
          <a:prstGeom prst="rect">
            <a:avLst/>
          </a:prstGeom>
        </p:spPr>
        <p:txBody>
          <a:bodyPr vert="horz" lIns="91440" tIns="45720" rIns="91440" bIns="45720" rtlCol="0" anchor="t" anchorCtr="0">
            <a:spAutoFit/>
          </a:bodyPr>
          <a:lstStyle>
            <a:lvl1pPr algn="r" eaLnBrk="1" fontAlgn="auto" hangingPunct="1">
              <a:spcBef>
                <a:spcPts val="0"/>
              </a:spcBef>
              <a:spcAft>
                <a:spcPts val="0"/>
              </a:spcAft>
              <a:defRPr sz="1200" b="0" i="0">
                <a:solidFill>
                  <a:schemeClr val="tx1">
                    <a:lumMod val="50000"/>
                  </a:schemeClr>
                </a:solidFill>
                <a:latin typeface="Calibri Light"/>
                <a:cs typeface="Calibri Light"/>
              </a:defRPr>
            </a:lvl1pPr>
          </a:lstStyle>
          <a:p>
            <a:pPr>
              <a:defRPr/>
            </a:pPr>
            <a:r>
              <a:rPr lang="da-DK"/>
              <a:t>&lt;DD Month YYYY&gt;</a:t>
            </a:r>
            <a:endParaRPr lang="en-US"/>
          </a:p>
        </p:txBody>
      </p:sp>
      <p:sp>
        <p:nvSpPr>
          <p:cNvPr id="5" name="Footer Placeholder 4">
            <a:extLst>
              <a:ext uri="{FF2B5EF4-FFF2-40B4-BE49-F238E27FC236}">
                <a16:creationId xmlns:a16="http://schemas.microsoft.com/office/drawing/2014/main" id="{F4AEFB5A-17F1-43AB-B834-3638FB19B725}"/>
              </a:ext>
            </a:extLst>
          </p:cNvPr>
          <p:cNvSpPr>
            <a:spLocks noGrp="1"/>
          </p:cNvSpPr>
          <p:nvPr>
            <p:ph type="ftr" sz="quarter" idx="3"/>
          </p:nvPr>
        </p:nvSpPr>
        <p:spPr>
          <a:xfrm>
            <a:off x="1150938" y="6273800"/>
            <a:ext cx="7658100" cy="276225"/>
          </a:xfrm>
          <a:prstGeom prst="rect">
            <a:avLst/>
          </a:prstGeom>
        </p:spPr>
        <p:txBody>
          <a:bodyPr vert="horz" wrap="square" lIns="91440" tIns="45720" rIns="91440" bIns="45720" rtlCol="0" anchor="t" anchorCtr="0">
            <a:spAutoFit/>
          </a:bodyPr>
          <a:lstStyle>
            <a:lvl1pPr algn="l" eaLnBrk="1" fontAlgn="auto" hangingPunct="1">
              <a:spcBef>
                <a:spcPts val="0"/>
              </a:spcBef>
              <a:spcAft>
                <a:spcPts val="0"/>
              </a:spcAft>
              <a:defRPr sz="1200" b="0" i="0" dirty="0">
                <a:solidFill>
                  <a:schemeClr val="tx1">
                    <a:lumMod val="50000"/>
                  </a:schemeClr>
                </a:solidFill>
                <a:latin typeface="Calibri Light"/>
                <a:cs typeface="Calibri Light"/>
              </a:defRPr>
            </a:lvl1pPr>
          </a:lstStyle>
          <a:p>
            <a:pPr>
              <a:defRPr/>
            </a:pPr>
            <a:r>
              <a:rPr lang="en-US"/>
              <a:t>&lt;Footer&gt;</a:t>
            </a:r>
            <a:endParaRPr lang="en-GB"/>
          </a:p>
        </p:txBody>
      </p:sp>
      <p:sp>
        <p:nvSpPr>
          <p:cNvPr id="6" name="Slide Number Placeholder 5">
            <a:extLst>
              <a:ext uri="{FF2B5EF4-FFF2-40B4-BE49-F238E27FC236}">
                <a16:creationId xmlns:a16="http://schemas.microsoft.com/office/drawing/2014/main" id="{31261D1F-1F6F-4C1A-9ADA-EF6C1BBCE1A5}"/>
              </a:ext>
            </a:extLst>
          </p:cNvPr>
          <p:cNvSpPr>
            <a:spLocks noGrp="1"/>
          </p:cNvSpPr>
          <p:nvPr>
            <p:ph type="sldNum" sz="quarter" idx="4"/>
          </p:nvPr>
        </p:nvSpPr>
        <p:spPr>
          <a:xfrm>
            <a:off x="665163" y="6278563"/>
            <a:ext cx="485775" cy="276225"/>
          </a:xfrm>
          <a:prstGeom prst="rect">
            <a:avLst/>
          </a:prstGeom>
        </p:spPr>
        <p:txBody>
          <a:bodyPr vert="horz" wrap="square" lIns="91440" tIns="45720" rIns="91440" bIns="45720" rtlCol="0" anchor="t" anchorCtr="0">
            <a:spAutoFit/>
          </a:bodyPr>
          <a:lstStyle>
            <a:lvl1pPr algn="l" eaLnBrk="1" fontAlgn="auto" hangingPunct="1">
              <a:spcBef>
                <a:spcPts val="0"/>
              </a:spcBef>
              <a:spcAft>
                <a:spcPts val="0"/>
              </a:spcAft>
              <a:defRPr sz="1200" b="0" i="0" smtClean="0">
                <a:solidFill>
                  <a:schemeClr val="tx1">
                    <a:lumMod val="50000"/>
                  </a:schemeClr>
                </a:solidFill>
                <a:latin typeface="Calibri"/>
                <a:cs typeface="Calibri"/>
              </a:defRPr>
            </a:lvl1pPr>
          </a:lstStyle>
          <a:p>
            <a:pPr>
              <a:defRPr/>
            </a:pPr>
            <a:fld id="{CAF2C008-822C-4025-8C99-279C95CEC757}" type="slidenum">
              <a:rPr lang="en-US"/>
              <a:pPr>
                <a:defRPr/>
              </a:pPr>
              <a:t>‹nr.›</a:t>
            </a:fld>
            <a:endParaRPr lang="en-US"/>
          </a:p>
        </p:txBody>
      </p:sp>
      <p:sp>
        <p:nvSpPr>
          <p:cNvPr id="11" name="Freeform 10">
            <a:extLst>
              <a:ext uri="{FF2B5EF4-FFF2-40B4-BE49-F238E27FC236}">
                <a16:creationId xmlns:a16="http://schemas.microsoft.com/office/drawing/2014/main" id="{490C86F9-3F91-48D5-AEB4-31E46EF20050}"/>
              </a:ext>
            </a:extLst>
          </p:cNvPr>
          <p:cNvSpPr>
            <a:spLocks noEditPoints="1"/>
          </p:cNvSpPr>
          <p:nvPr/>
        </p:nvSpPr>
        <p:spPr bwMode="auto">
          <a:xfrm>
            <a:off x="809625" y="908050"/>
            <a:ext cx="11383963" cy="39688"/>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rgbClr val="BBBCBC"/>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fontAlgn="auto" hangingPunct="1">
              <a:spcBef>
                <a:spcPts val="0"/>
              </a:spcBef>
              <a:spcAft>
                <a:spcPts val="0"/>
              </a:spcAft>
              <a:defRPr/>
            </a:pPr>
            <a:endParaRPr lang="en-US">
              <a:latin typeface="+mn-lt"/>
              <a:cs typeface="+mn-cs"/>
            </a:endParaRPr>
          </a:p>
        </p:txBody>
      </p:sp>
      <p:sp>
        <p:nvSpPr>
          <p:cNvPr id="1032" name="TextBox 8">
            <a:extLst>
              <a:ext uri="{FF2B5EF4-FFF2-40B4-BE49-F238E27FC236}">
                <a16:creationId xmlns:a16="http://schemas.microsoft.com/office/drawing/2014/main" id="{4F5D905F-5F0B-4EF1-8473-CA9B40E99E08}"/>
              </a:ext>
            </a:extLst>
          </p:cNvPr>
          <p:cNvSpPr txBox="1">
            <a:spLocks noChangeArrowheads="1"/>
          </p:cNvSpPr>
          <p:nvPr/>
        </p:nvSpPr>
        <p:spPr bwMode="auto">
          <a:xfrm>
            <a:off x="4143375" y="1617663"/>
            <a:ext cx="4017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eaLnBrk="1" hangingPunct="1"/>
            <a:endParaRPr lang="da-DK" altLang="da-DK" sz="2000">
              <a:solidFill>
                <a:srgbClr val="1C1C1C"/>
              </a:solidFill>
            </a:endParaRPr>
          </a:p>
        </p:txBody>
      </p:sp>
      <p:sp>
        <p:nvSpPr>
          <p:cNvPr id="1033" name="TextBox 9">
            <a:extLst>
              <a:ext uri="{FF2B5EF4-FFF2-40B4-BE49-F238E27FC236}">
                <a16:creationId xmlns:a16="http://schemas.microsoft.com/office/drawing/2014/main" id="{4C8ED32B-2656-4CE2-BCFD-F30652546163}"/>
              </a:ext>
            </a:extLst>
          </p:cNvPr>
          <p:cNvSpPr txBox="1">
            <a:spLocks noChangeArrowheads="1"/>
          </p:cNvSpPr>
          <p:nvPr/>
        </p:nvSpPr>
        <p:spPr bwMode="auto">
          <a:xfrm>
            <a:off x="5305425" y="1760538"/>
            <a:ext cx="109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eaLnBrk="1" hangingPunct="1"/>
            <a:endParaRPr lang="da-DK" altLang="da-DK" sz="2000">
              <a:solidFill>
                <a:srgbClr val="1C1C1C"/>
              </a:solidFill>
            </a:endParaRPr>
          </a:p>
        </p:txBody>
      </p:sp>
      <p:pic>
        <p:nvPicPr>
          <p:cNvPr id="1034" name="Picture 7">
            <a:extLst>
              <a:ext uri="{FF2B5EF4-FFF2-40B4-BE49-F238E27FC236}">
                <a16:creationId xmlns:a16="http://schemas.microsoft.com/office/drawing/2014/main" id="{E7078265-AE9D-4C2C-8E32-7EEA3FBF4D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44113" y="334963"/>
            <a:ext cx="1482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06" r:id="rId8"/>
    <p:sldLayoutId id="2147483707" r:id="rId9"/>
    <p:sldLayoutId id="2147483737" r:id="rId10"/>
    <p:sldLayoutId id="2147483738" r:id="rId11"/>
    <p:sldLayoutId id="2147483753" r:id="rId12"/>
    <p:sldLayoutId id="2147483743" r:id="rId13"/>
    <p:sldLayoutId id="2147483785" r:id="rId14"/>
    <p:sldLayoutId id="2147483786" r:id="rId15"/>
    <p:sldLayoutId id="2147483787" r:id="rId16"/>
  </p:sldLayoutIdLst>
  <p:hf sldNum="0" hdr="0" ftr="0" dt="0"/>
  <p:txStyles>
    <p:titleStyle>
      <a:lvl1pPr algn="l" defTabSz="457200" rtl="0" eaLnBrk="1" fontAlgn="base" hangingPunct="1">
        <a:lnSpc>
          <a:spcPct val="85000"/>
        </a:lnSpc>
        <a:spcBef>
          <a:spcPct val="0"/>
        </a:spcBef>
        <a:spcAft>
          <a:spcPct val="0"/>
        </a:spcAft>
        <a:defRPr sz="2200" kern="1200">
          <a:solidFill>
            <a:srgbClr val="1C1C1C"/>
          </a:solidFill>
          <a:latin typeface="Calibri Light"/>
          <a:ea typeface="+mj-ea"/>
          <a:cs typeface="Calibri Light"/>
        </a:defRPr>
      </a:lvl1pPr>
      <a:lvl2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2pPr>
      <a:lvl3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3pPr>
      <a:lvl4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4pPr>
      <a:lvl5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5pPr>
      <a:lvl6pPr marL="4572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6pPr>
      <a:lvl7pPr marL="9144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7pPr>
      <a:lvl8pPr marL="13716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8pPr>
      <a:lvl9pPr marL="18288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9pPr>
    </p:titleStyle>
    <p:bodyStyle>
      <a:lvl1pPr algn="l" defTabSz="457200" rtl="0" eaLnBrk="1" fontAlgn="base" hangingPunct="1">
        <a:spcBef>
          <a:spcPct val="0"/>
        </a:spcBef>
        <a:spcAft>
          <a:spcPct val="0"/>
        </a:spcAft>
        <a:defRPr sz="2000" b="1" kern="1200">
          <a:solidFill>
            <a:srgbClr val="1C1C1C"/>
          </a:solidFill>
          <a:latin typeface="Calibri Light"/>
          <a:ea typeface="+mn-ea"/>
          <a:cs typeface="Calibri Light"/>
        </a:defRPr>
      </a:lvl1pPr>
      <a:lvl2pPr algn="l" defTabSz="457200" rtl="0" eaLnBrk="1" fontAlgn="base" hangingPunct="1">
        <a:spcBef>
          <a:spcPct val="0"/>
        </a:spcBef>
        <a:spcAft>
          <a:spcPct val="0"/>
        </a:spcAft>
        <a:defRPr sz="2000" kern="1200">
          <a:solidFill>
            <a:srgbClr val="1C1C1C"/>
          </a:solidFill>
          <a:latin typeface="Calibri Light"/>
          <a:ea typeface="+mn-ea"/>
          <a:cs typeface="Calibri Light"/>
        </a:defRPr>
      </a:lvl2pPr>
      <a:lvl3pPr marL="179388" indent="-179388" algn="l" defTabSz="457200" rtl="0" eaLnBrk="1" fontAlgn="base" hangingPunct="1">
        <a:spcBef>
          <a:spcPct val="0"/>
        </a:spcBef>
        <a:spcAft>
          <a:spcPct val="0"/>
        </a:spcAft>
        <a:buFont typeface="Arial" panose="020B0604020202020204" pitchFamily="34" charset="0"/>
        <a:buChar char="•"/>
        <a:defRPr sz="2000" kern="1200">
          <a:solidFill>
            <a:srgbClr val="1C1C1C"/>
          </a:solidFill>
          <a:latin typeface="Calibri Light"/>
          <a:ea typeface="+mn-ea"/>
          <a:cs typeface="Calibri Light"/>
        </a:defRPr>
      </a:lvl3pPr>
      <a:lvl4pPr marL="574675" indent="-215900" algn="l" defTabSz="457200" rtl="0" eaLnBrk="1" fontAlgn="base" hangingPunct="1">
        <a:spcBef>
          <a:spcPct val="0"/>
        </a:spcBef>
        <a:spcAft>
          <a:spcPct val="0"/>
        </a:spcAft>
        <a:buFont typeface="Lucida Grande"/>
        <a:buChar char="-"/>
        <a:defRPr sz="2000" kern="1200">
          <a:solidFill>
            <a:srgbClr val="1C1C1C"/>
          </a:solidFill>
          <a:latin typeface="Calibri Light"/>
          <a:ea typeface="+mn-ea"/>
          <a:cs typeface="Calibri Light"/>
        </a:defRPr>
      </a:lvl4pPr>
      <a:lvl5pPr marL="1006475" indent="-250825" algn="l" defTabSz="457200" rtl="0" eaLnBrk="1" fontAlgn="base" hangingPunct="1">
        <a:spcBef>
          <a:spcPct val="0"/>
        </a:spcBef>
        <a:spcAft>
          <a:spcPct val="0"/>
        </a:spcAft>
        <a:buFont typeface="Lucida Grande"/>
        <a:buChar char="&gt;"/>
        <a:defRPr sz="2000" kern="1200">
          <a:solidFill>
            <a:srgbClr val="1C1C1C"/>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F4AB176-9584-4D22-A460-80308B0918B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a-DK"/>
              <a:t>Click to edit Master title style</a:t>
            </a:r>
            <a:endParaRPr lang="da-DK" altLang="da-DK"/>
          </a:p>
        </p:txBody>
      </p:sp>
      <p:sp>
        <p:nvSpPr>
          <p:cNvPr id="2051" name="Text Placeholder 2">
            <a:extLst>
              <a:ext uri="{FF2B5EF4-FFF2-40B4-BE49-F238E27FC236}">
                <a16:creationId xmlns:a16="http://schemas.microsoft.com/office/drawing/2014/main" id="{4C5CB2C1-DCEC-475F-8E97-4E44B323EE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61DB65B3-4E6A-42D3-B121-14ED8D6FE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9329A3A-690C-4105-B325-CDF9353CA1A8}" type="datetimeFigureOut">
              <a:rPr lang="da-DK"/>
              <a:pPr>
                <a:defRPr/>
              </a:pPr>
              <a:t>18-04-2023</a:t>
            </a:fld>
            <a:endParaRPr lang="da-DK"/>
          </a:p>
        </p:txBody>
      </p:sp>
      <p:sp>
        <p:nvSpPr>
          <p:cNvPr id="5" name="Footer Placeholder 4">
            <a:extLst>
              <a:ext uri="{FF2B5EF4-FFF2-40B4-BE49-F238E27FC236}">
                <a16:creationId xmlns:a16="http://schemas.microsoft.com/office/drawing/2014/main" id="{360D1929-128E-412D-B6C6-2EAF2B5BE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da-DK"/>
          </a:p>
        </p:txBody>
      </p:sp>
      <p:sp>
        <p:nvSpPr>
          <p:cNvPr id="6" name="Slide Number Placeholder 5">
            <a:extLst>
              <a:ext uri="{FF2B5EF4-FFF2-40B4-BE49-F238E27FC236}">
                <a16:creationId xmlns:a16="http://schemas.microsoft.com/office/drawing/2014/main" id="{B69D31E5-C745-4DBB-B719-14D33F015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353DD2E-9331-4013-B3D5-F0C11A620111}"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3F9609A8-EC56-480F-A383-224AE5C1698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a-DK"/>
              <a:t>Click to edit Master title style</a:t>
            </a:r>
            <a:endParaRPr lang="da-DK" altLang="da-DK"/>
          </a:p>
        </p:txBody>
      </p:sp>
      <p:sp>
        <p:nvSpPr>
          <p:cNvPr id="3075" name="Text Placeholder 2">
            <a:extLst>
              <a:ext uri="{FF2B5EF4-FFF2-40B4-BE49-F238E27FC236}">
                <a16:creationId xmlns:a16="http://schemas.microsoft.com/office/drawing/2014/main" id="{60E1FD4F-C1CF-466F-B815-AC15F83FB1E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B80772C9-51D9-4F5E-AC8B-693C487C9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9104989-9E8E-4CF5-833A-9403B37DBE1A}" type="datetimeFigureOut">
              <a:rPr lang="da-DK"/>
              <a:pPr>
                <a:defRPr/>
              </a:pPr>
              <a:t>18-04-2023</a:t>
            </a:fld>
            <a:endParaRPr lang="da-DK"/>
          </a:p>
        </p:txBody>
      </p:sp>
      <p:sp>
        <p:nvSpPr>
          <p:cNvPr id="5" name="Footer Placeholder 4">
            <a:extLst>
              <a:ext uri="{FF2B5EF4-FFF2-40B4-BE49-F238E27FC236}">
                <a16:creationId xmlns:a16="http://schemas.microsoft.com/office/drawing/2014/main" id="{650C7B7B-C4FE-4770-9F7A-EFE7AD757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da-DK"/>
          </a:p>
        </p:txBody>
      </p:sp>
      <p:sp>
        <p:nvSpPr>
          <p:cNvPr id="6" name="Slide Number Placeholder 5">
            <a:extLst>
              <a:ext uri="{FF2B5EF4-FFF2-40B4-BE49-F238E27FC236}">
                <a16:creationId xmlns:a16="http://schemas.microsoft.com/office/drawing/2014/main" id="{67AFD965-A50A-4E16-9D96-D115F8567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A215637-BE9A-40F8-A421-3936612D342C}"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lede 8">
            <a:extLst>
              <a:ext uri="{FF2B5EF4-FFF2-40B4-BE49-F238E27FC236}">
                <a16:creationId xmlns:a16="http://schemas.microsoft.com/office/drawing/2014/main" id="{AB523F27-595C-447C-AF27-337988BAAC39}"/>
              </a:ext>
            </a:extLst>
          </p:cNvPr>
          <p:cNvPicPr>
            <a:picLocks noChangeAspect="1"/>
          </p:cNvPicPr>
          <p:nvPr userDrawn="1"/>
        </p:nvPicPr>
        <p:blipFill>
          <a:blip r:embed="rId4">
            <a:extLst>
              <a:ext uri="{28A0092B-C50C-407E-A947-70E740481C1C}">
                <a14:useLocalDpi xmlns:a14="http://schemas.microsoft.com/office/drawing/2010/main" val="0"/>
              </a:ext>
            </a:extLst>
          </a:blip>
          <a:srcRect l="11368" t="28999" r="21770" b="44749"/>
          <a:stretch>
            <a:fillRect/>
          </a:stretch>
        </p:blipFill>
        <p:spPr bwMode="auto">
          <a:xfrm>
            <a:off x="10373784" y="5942014"/>
            <a:ext cx="143933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lede 7">
            <a:extLst>
              <a:ext uri="{FF2B5EF4-FFF2-40B4-BE49-F238E27FC236}">
                <a16:creationId xmlns:a16="http://schemas.microsoft.com/office/drawing/2014/main" id="{8043F627-0991-4A8B-88E0-34818276745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83" y="6564314"/>
            <a:ext cx="12240684"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Billede 5">
            <a:extLst>
              <a:ext uri="{FF2B5EF4-FFF2-40B4-BE49-F238E27FC236}">
                <a16:creationId xmlns:a16="http://schemas.microsoft.com/office/drawing/2014/main" id="{4D3E9CD3-E543-40BB-B1C7-FA7F0B02AE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696451" y="314326"/>
            <a:ext cx="213994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Pladsholder til titel 4">
            <a:extLst>
              <a:ext uri="{FF2B5EF4-FFF2-40B4-BE49-F238E27FC236}">
                <a16:creationId xmlns:a16="http://schemas.microsoft.com/office/drawing/2014/main" id="{23BE566D-5B6C-4778-8217-794AFD7C8461}"/>
              </a:ext>
            </a:extLst>
          </p:cNvPr>
          <p:cNvSpPr>
            <a:spLocks noGrp="1"/>
          </p:cNvSpPr>
          <p:nvPr>
            <p:ph type="title"/>
          </p:nvPr>
        </p:nvSpPr>
        <p:spPr bwMode="auto">
          <a:xfrm>
            <a:off x="552451" y="334963"/>
            <a:ext cx="89323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144000" rIns="91440" bIns="45720" numCol="1" anchor="t" anchorCtr="0" compatLnSpc="1">
            <a:prstTxWarp prst="textNoShape">
              <a:avLst/>
            </a:prstTxWarp>
          </a:bodyPr>
          <a:lstStyle/>
          <a:p>
            <a:pPr lvl="0"/>
            <a:r>
              <a:rPr lang="da-DK" altLang="da-DK"/>
              <a:t>Klik for at redigere titeltypografi i masteren</a:t>
            </a:r>
          </a:p>
        </p:txBody>
      </p:sp>
    </p:spTree>
    <p:extLst>
      <p:ext uri="{BB962C8B-B14F-4D97-AF65-F5344CB8AC3E}">
        <p14:creationId xmlns:p14="http://schemas.microsoft.com/office/powerpoint/2010/main" val="1214026962"/>
      </p:ext>
    </p:extLst>
  </p:cSld>
  <p:clrMap bg1="lt1" tx1="dk1" bg2="lt2" tx2="dk2" accent1="accent1" accent2="accent2" accent3="accent3" accent4="accent4" accent5="accent5" accent6="accent6" hlink="hlink" folHlink="folHlink"/>
  <p:sldLayoutIdLst>
    <p:sldLayoutId id="2147483750" r:id="rId1"/>
    <p:sldLayoutId id="2147483751" r:id="rId2"/>
  </p:sldLayoutIdLst>
  <p:txStyles>
    <p:titleStyle>
      <a:lvl1pPr algn="l" rtl="0" eaLnBrk="0" fontAlgn="base" hangingPunct="0">
        <a:spcBef>
          <a:spcPct val="0"/>
        </a:spcBef>
        <a:spcAft>
          <a:spcPct val="0"/>
        </a:spcAft>
        <a:defRPr sz="2000" b="1" kern="1200">
          <a:solidFill>
            <a:srgbClr val="6E6E6E"/>
          </a:solidFill>
          <a:latin typeface="Verdana" pitchFamily="34" charset="0"/>
          <a:ea typeface="+mj-ea"/>
          <a:cs typeface="+mj-cs"/>
        </a:defRPr>
      </a:lvl1pPr>
      <a:lvl2pPr algn="l" rtl="0" eaLnBrk="0" fontAlgn="base" hangingPunct="0">
        <a:spcBef>
          <a:spcPct val="0"/>
        </a:spcBef>
        <a:spcAft>
          <a:spcPct val="0"/>
        </a:spcAft>
        <a:defRPr sz="2000" b="1">
          <a:solidFill>
            <a:srgbClr val="6E6E6E"/>
          </a:solidFill>
          <a:latin typeface="Verdana" panose="020B0604030504040204" pitchFamily="34" charset="0"/>
        </a:defRPr>
      </a:lvl2pPr>
      <a:lvl3pPr algn="l" rtl="0" eaLnBrk="0" fontAlgn="base" hangingPunct="0">
        <a:spcBef>
          <a:spcPct val="0"/>
        </a:spcBef>
        <a:spcAft>
          <a:spcPct val="0"/>
        </a:spcAft>
        <a:defRPr sz="2000" b="1">
          <a:solidFill>
            <a:srgbClr val="6E6E6E"/>
          </a:solidFill>
          <a:latin typeface="Verdana" panose="020B0604030504040204" pitchFamily="34" charset="0"/>
        </a:defRPr>
      </a:lvl3pPr>
      <a:lvl4pPr algn="l" rtl="0" eaLnBrk="0" fontAlgn="base" hangingPunct="0">
        <a:spcBef>
          <a:spcPct val="0"/>
        </a:spcBef>
        <a:spcAft>
          <a:spcPct val="0"/>
        </a:spcAft>
        <a:defRPr sz="2000" b="1">
          <a:solidFill>
            <a:srgbClr val="6E6E6E"/>
          </a:solidFill>
          <a:latin typeface="Verdana" panose="020B0604030504040204" pitchFamily="34" charset="0"/>
        </a:defRPr>
      </a:lvl4pPr>
      <a:lvl5pPr algn="l" rtl="0" eaLnBrk="0" fontAlgn="base" hangingPunct="0">
        <a:spcBef>
          <a:spcPct val="0"/>
        </a:spcBef>
        <a:spcAft>
          <a:spcPct val="0"/>
        </a:spcAft>
        <a:defRPr sz="2000" b="1">
          <a:solidFill>
            <a:srgbClr val="6E6E6E"/>
          </a:solidFill>
          <a:latin typeface="Verdana" panose="020B060403050404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8292A618-08F2-42FD-A234-3FCA5E8480D5}"/>
              </a:ext>
            </a:extLst>
          </p:cNvPr>
          <p:cNvPicPr>
            <a:picLocks noChangeAspect="1"/>
          </p:cNvPicPr>
          <p:nvPr userDrawn="1"/>
        </p:nvPicPr>
        <p:blipFill>
          <a:blip r:embed="rId32"/>
          <a:stretch>
            <a:fillRect/>
          </a:stretch>
        </p:blipFill>
        <p:spPr>
          <a:xfrm>
            <a:off x="10179285" y="347285"/>
            <a:ext cx="1776000" cy="408276"/>
          </a:xfrm>
          <a:prstGeom prst="rect">
            <a:avLst/>
          </a:prstGeom>
        </p:spPr>
      </p:pic>
      <p:sp>
        <p:nvSpPr>
          <p:cNvPr id="2" name="Pladsholder til titel 1">
            <a:extLst>
              <a:ext uri="{FF2B5EF4-FFF2-40B4-BE49-F238E27FC236}">
                <a16:creationId xmlns:a16="http://schemas.microsoft.com/office/drawing/2014/main" id="{76F0AC6B-E11C-4402-9BAB-67617E3AE83E}"/>
              </a:ext>
            </a:extLst>
          </p:cNvPr>
          <p:cNvSpPr>
            <a:spLocks noGrp="1"/>
          </p:cNvSpPr>
          <p:nvPr>
            <p:ph type="title"/>
          </p:nvPr>
        </p:nvSpPr>
        <p:spPr>
          <a:xfrm>
            <a:off x="667200" y="201600"/>
            <a:ext cx="9033600" cy="705600"/>
          </a:xfrm>
          <a:prstGeom prst="rect">
            <a:avLst/>
          </a:prstGeom>
        </p:spPr>
        <p:txBody>
          <a:bodyPr vert="horz" lIns="91440" tIns="45720" rIns="91440" bIns="45720" rtlCol="0" anchor="ctr">
            <a:noAutofit/>
          </a:bodyPr>
          <a:lstStyle/>
          <a:p>
            <a:r>
              <a:rPr lang="da-DK" dirty="0"/>
              <a:t>Klik for at redigere titeltypografien i masteren</a:t>
            </a:r>
            <a:endParaRPr lang="en-US" dirty="0"/>
          </a:p>
        </p:txBody>
      </p:sp>
      <p:sp>
        <p:nvSpPr>
          <p:cNvPr id="3" name="Pladsholder til tekst 2">
            <a:extLst>
              <a:ext uri="{FF2B5EF4-FFF2-40B4-BE49-F238E27FC236}">
                <a16:creationId xmlns:a16="http://schemas.microsoft.com/office/drawing/2014/main" id="{89C85685-E58E-4B89-9E3C-FDCD16B90484}"/>
              </a:ext>
            </a:extLst>
          </p:cNvPr>
          <p:cNvSpPr>
            <a:spLocks noGrp="1"/>
          </p:cNvSpPr>
          <p:nvPr>
            <p:ph type="body" idx="1"/>
          </p:nvPr>
        </p:nvSpPr>
        <p:spPr>
          <a:xfrm>
            <a:off x="667200" y="1108800"/>
            <a:ext cx="9033600" cy="4987200"/>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Pladsholder til sidefod 4">
            <a:extLst>
              <a:ext uri="{FF2B5EF4-FFF2-40B4-BE49-F238E27FC236}">
                <a16:creationId xmlns:a16="http://schemas.microsoft.com/office/drawing/2014/main" id="{CC22DED2-FFCE-4F2A-A4C4-30448AD00094}"/>
              </a:ext>
            </a:extLst>
          </p:cNvPr>
          <p:cNvSpPr>
            <a:spLocks noGrp="1"/>
          </p:cNvSpPr>
          <p:nvPr>
            <p:ph type="ftr" sz="quarter" idx="3"/>
          </p:nvPr>
        </p:nvSpPr>
        <p:spPr>
          <a:xfrm>
            <a:off x="803136" y="6273200"/>
            <a:ext cx="8205397" cy="278400"/>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Pladsholder til slidenummer 5">
            <a:extLst>
              <a:ext uri="{FF2B5EF4-FFF2-40B4-BE49-F238E27FC236}">
                <a16:creationId xmlns:a16="http://schemas.microsoft.com/office/drawing/2014/main" id="{55AC6019-F29D-411F-882E-88576803A847}"/>
              </a:ext>
            </a:extLst>
          </p:cNvPr>
          <p:cNvSpPr>
            <a:spLocks noGrp="1"/>
          </p:cNvSpPr>
          <p:nvPr>
            <p:ph type="sldNum" sz="quarter" idx="4"/>
          </p:nvPr>
        </p:nvSpPr>
        <p:spPr>
          <a:xfrm>
            <a:off x="244475" y="6278563"/>
            <a:ext cx="545964" cy="278400"/>
          </a:xfrm>
          <a:prstGeom prst="rect">
            <a:avLst/>
          </a:prstGeom>
        </p:spPr>
        <p:txBody>
          <a:bodyPr vert="horz" lIns="91440" tIns="45720" rIns="91440" bIns="45720" rtlCol="0" anchor="ctr"/>
          <a:lstStyle>
            <a:lvl1pPr algn="r">
              <a:defRPr sz="1000" b="0" i="0">
                <a:solidFill>
                  <a:schemeClr val="tx1"/>
                </a:solidFill>
                <a:latin typeface="Calibri Light" panose="020F0302020204030204" pitchFamily="34" charset="0"/>
                <a:cs typeface="Calibri Light" panose="020F0302020204030204" pitchFamily="34" charset="0"/>
              </a:defRPr>
            </a:lvl1pPr>
          </a:lstStyle>
          <a:p>
            <a:fld id="{24E63CB2-98B0-49EC-843D-EA0792C8B4C9}" type="slidenum">
              <a:rPr lang="en-US" smtClean="0"/>
              <a:pPr/>
              <a:t>‹nr.›</a:t>
            </a:fld>
            <a:endParaRPr lang="en-US" dirty="0"/>
          </a:p>
        </p:txBody>
      </p:sp>
    </p:spTree>
    <p:extLst>
      <p:ext uri="{BB962C8B-B14F-4D97-AF65-F5344CB8AC3E}">
        <p14:creationId xmlns:p14="http://schemas.microsoft.com/office/powerpoint/2010/main" val="171973619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Lst>
  <p:txStyles>
    <p:titleStyle>
      <a:lvl1pPr algn="l" defTabSz="1219170" rtl="0" eaLnBrk="1" latinLnBrk="0" hangingPunct="1">
        <a:lnSpc>
          <a:spcPct val="90000"/>
        </a:lnSpc>
        <a:spcBef>
          <a:spcPct val="0"/>
        </a:spcBef>
        <a:buNone/>
        <a:defRPr sz="2200" kern="1200">
          <a:solidFill>
            <a:schemeClr val="accent1"/>
          </a:solidFill>
          <a:latin typeface="+mj-lt"/>
          <a:ea typeface="+mj-ea"/>
          <a:cs typeface="+mj-cs"/>
        </a:defRPr>
      </a:lvl1pPr>
    </p:titleStyle>
    <p:bodyStyle>
      <a:lvl1pPr marL="379191" indent="-379191" algn="l" defTabSz="1219170" rtl="0" eaLnBrk="1" latinLnBrk="0" hangingPunct="1">
        <a:lnSpc>
          <a:spcPct val="90000"/>
        </a:lnSpc>
        <a:spcBef>
          <a:spcPts val="0"/>
        </a:spcBef>
        <a:buFont typeface="Arial" panose="020B0604020202020204" pitchFamily="34" charset="0"/>
        <a:buChar char="•"/>
        <a:defRPr sz="1733" kern="1200">
          <a:solidFill>
            <a:schemeClr val="tx1"/>
          </a:solidFill>
          <a:latin typeface="+mn-lt"/>
          <a:ea typeface="+mn-ea"/>
          <a:cs typeface="+mn-cs"/>
        </a:defRPr>
      </a:lvl1pPr>
      <a:lvl2pPr marL="955176" indent="-379191" algn="l" defTabSz="1219170" rtl="0" eaLnBrk="1" latinLnBrk="0" hangingPunct="1">
        <a:lnSpc>
          <a:spcPct val="90000"/>
        </a:lnSpc>
        <a:spcBef>
          <a:spcPts val="0"/>
        </a:spcBef>
        <a:buFont typeface="Arial" panose="020B0604020202020204" pitchFamily="34" charset="0"/>
        <a:buChar char="•"/>
        <a:defRPr sz="1467" kern="1200">
          <a:solidFill>
            <a:schemeClr val="tx1"/>
          </a:solidFill>
          <a:latin typeface="+mn-lt"/>
          <a:ea typeface="+mn-ea"/>
          <a:cs typeface="+mn-cs"/>
        </a:defRPr>
      </a:lvl2pPr>
      <a:lvl3pPr marL="1387165" indent="-379191" algn="l" defTabSz="1219170" rtl="0" eaLnBrk="1" latinLnBrk="0" hangingPunct="1">
        <a:lnSpc>
          <a:spcPct val="90000"/>
        </a:lnSpc>
        <a:spcBef>
          <a:spcPts val="0"/>
        </a:spcBef>
        <a:buFont typeface="Arial" panose="020B0604020202020204" pitchFamily="34" charset="0"/>
        <a:buChar char="•"/>
        <a:defRPr sz="1200" kern="1200">
          <a:solidFill>
            <a:schemeClr val="tx1"/>
          </a:solidFill>
          <a:latin typeface="+mn-lt"/>
          <a:ea typeface="+mn-ea"/>
          <a:cs typeface="+mn-cs"/>
        </a:defRPr>
      </a:lvl3pPr>
      <a:lvl4pPr marL="1387165" indent="-379191" algn="l" defTabSz="1219170" rtl="0" eaLnBrk="1" latinLnBrk="0" hangingPunct="1">
        <a:lnSpc>
          <a:spcPct val="90000"/>
        </a:lnSpc>
        <a:spcBef>
          <a:spcPts val="0"/>
        </a:spcBef>
        <a:buFont typeface="Arial" panose="020B0604020202020204" pitchFamily="34" charset="0"/>
        <a:buChar char="•"/>
        <a:defRPr sz="1200" kern="1200">
          <a:solidFill>
            <a:schemeClr val="tx1"/>
          </a:solidFill>
          <a:latin typeface="+mn-lt"/>
          <a:ea typeface="+mn-ea"/>
          <a:cs typeface="+mn-cs"/>
        </a:defRPr>
      </a:lvl4pPr>
      <a:lvl5pPr marL="1387165" indent="-379191" algn="l" defTabSz="1219170" rtl="0" eaLnBrk="1" latinLnBrk="0" hangingPunct="1">
        <a:lnSpc>
          <a:spcPct val="90000"/>
        </a:lnSpc>
        <a:spcBef>
          <a:spcPts val="0"/>
        </a:spcBef>
        <a:buFont typeface="Arial" panose="020B0604020202020204" pitchFamily="34" charset="0"/>
        <a:buChar char="•"/>
        <a:defRPr sz="12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5616">
          <p15:clr>
            <a:srgbClr val="F26B43"/>
          </p15:clr>
        </p15:guide>
        <p15:guide id="4" pos="2784">
          <p15:clr>
            <a:srgbClr val="F26B43"/>
          </p15:clr>
        </p15:guide>
        <p15:guide id="5" orient="horz" pos="2892">
          <p15:clr>
            <a:srgbClr val="F26B43"/>
          </p15:clr>
        </p15:guide>
        <p15:guide id="6" orient="horz" pos="1524">
          <p15:clr>
            <a:srgbClr val="F26B43"/>
          </p15:clr>
        </p15:guide>
        <p15:guide id="7" pos="144">
          <p15:clr>
            <a:srgbClr val="F26B43"/>
          </p15:clr>
        </p15:guide>
        <p15:guide id="8" pos="2980">
          <p15:clr>
            <a:srgbClr val="F26B43"/>
          </p15:clr>
        </p15:guide>
        <p15:guide id="9" orient="horz" pos="1720">
          <p15:clr>
            <a:srgbClr val="F26B43"/>
          </p15:clr>
        </p15:guide>
        <p15:guide id="10" orient="horz" pos="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3.png"/><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7F3843-19BB-4318-8458-1F16F1780FB4}"/>
              </a:ext>
            </a:extLst>
          </p:cNvPr>
          <p:cNvSpPr/>
          <p:nvPr/>
        </p:nvSpPr>
        <p:spPr>
          <a:xfrm>
            <a:off x="0" y="1091312"/>
            <a:ext cx="12191999" cy="5766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76313AC-0664-2441-AC7D-5545DE9FF293}"/>
              </a:ext>
            </a:extLst>
          </p:cNvPr>
          <p:cNvSpPr>
            <a:spLocks noGrp="1"/>
          </p:cNvSpPr>
          <p:nvPr>
            <p:ph type="title"/>
          </p:nvPr>
        </p:nvSpPr>
        <p:spPr>
          <a:xfrm>
            <a:off x="833612" y="1544419"/>
            <a:ext cx="9355667" cy="1213479"/>
          </a:xfrm>
        </p:spPr>
        <p:txBody>
          <a:bodyPr vert="horz" wrap="square" lIns="91440" tIns="0" rIns="121920" bIns="0" numCol="1" rtlCol="0" anchor="t" anchorCtr="0" compatLnSpc="1">
            <a:prstTxWarp prst="textNoShape">
              <a:avLst/>
            </a:prstTxWarp>
            <a:noAutofit/>
          </a:bodyPr>
          <a:lstStyle/>
          <a:p>
            <a:r>
              <a:rPr lang="en-GB" sz="5867" b="1" dirty="0">
                <a:solidFill>
                  <a:schemeClr val="bg2"/>
                </a:solidFill>
              </a:rPr>
              <a:t>Kamstrup Heating Solutions</a:t>
            </a:r>
            <a:br>
              <a:rPr lang="en-GB" sz="5867" b="1" dirty="0">
                <a:solidFill>
                  <a:schemeClr val="bg2"/>
                </a:solidFill>
              </a:rPr>
            </a:br>
            <a:r>
              <a:rPr lang="en-US" sz="2400" b="1" dirty="0">
                <a:solidFill>
                  <a:schemeClr val="bg2"/>
                </a:solidFill>
              </a:rPr>
              <a:t>Danish District Heating Sector Visit to </a:t>
            </a:r>
            <a:r>
              <a:rPr lang="en-US" sz="2400" b="1" dirty="0" err="1">
                <a:solidFill>
                  <a:schemeClr val="bg2"/>
                </a:solidFill>
              </a:rPr>
              <a:t>Vrnjačka</a:t>
            </a:r>
            <a:r>
              <a:rPr lang="en-US" sz="2400" b="1" dirty="0">
                <a:solidFill>
                  <a:schemeClr val="bg2"/>
                </a:solidFill>
              </a:rPr>
              <a:t> Banja</a:t>
            </a:r>
            <a:endParaRPr lang="en-GB" sz="3200" b="1" dirty="0">
              <a:solidFill>
                <a:schemeClr val="bg2"/>
              </a:solidFill>
            </a:endParaRPr>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C8D73FBF-9880-4A06-865A-0723BE336184}"/>
                  </a:ext>
                </a:extLst>
              </p14:cNvPr>
              <p14:cNvContentPartPr/>
              <p14:nvPr/>
            </p14:nvContentPartPr>
            <p14:xfrm>
              <a:off x="8028889" y="4991573"/>
              <a:ext cx="360" cy="360"/>
            </p14:xfrm>
          </p:contentPart>
        </mc:Choice>
        <mc:Fallback>
          <p:pic>
            <p:nvPicPr>
              <p:cNvPr id="2" name="Ink 1">
                <a:extLst>
                  <a:ext uri="{FF2B5EF4-FFF2-40B4-BE49-F238E27FC236}">
                    <a16:creationId xmlns:a16="http://schemas.microsoft.com/office/drawing/2014/main" id="{C8D73FBF-9880-4A06-865A-0723BE336184}"/>
                  </a:ext>
                </a:extLst>
              </p:cNvPr>
              <p:cNvPicPr/>
              <p:nvPr/>
            </p:nvPicPr>
            <p:blipFill>
              <a:blip r:embed="rId3"/>
              <a:stretch>
                <a:fillRect/>
              </a:stretch>
            </p:blipFill>
            <p:spPr>
              <a:xfrm>
                <a:off x="8019889" y="4982573"/>
                <a:ext cx="18000" cy="18000"/>
              </a:xfrm>
              <a:prstGeom prst="rect">
                <a:avLst/>
              </a:prstGeom>
            </p:spPr>
          </p:pic>
        </mc:Fallback>
      </mc:AlternateContent>
      <p:pic>
        <p:nvPicPr>
          <p:cNvPr id="9" name="Picture 8">
            <a:extLst>
              <a:ext uri="{FF2B5EF4-FFF2-40B4-BE49-F238E27FC236}">
                <a16:creationId xmlns:a16="http://schemas.microsoft.com/office/drawing/2014/main" id="{9493734A-D922-49F2-A99F-7E1A6D5BF809}"/>
              </a:ext>
            </a:extLst>
          </p:cNvPr>
          <p:cNvPicPr>
            <a:picLocks noChangeAspect="1"/>
          </p:cNvPicPr>
          <p:nvPr/>
        </p:nvPicPr>
        <p:blipFill>
          <a:blip r:embed="rId4"/>
          <a:srcRect/>
          <a:stretch/>
        </p:blipFill>
        <p:spPr>
          <a:xfrm>
            <a:off x="5860057" y="2595260"/>
            <a:ext cx="5498331" cy="3483488"/>
          </a:xfrm>
          <a:prstGeom prst="rect">
            <a:avLst/>
          </a:prstGeom>
        </p:spPr>
      </p:pic>
      <p:pic>
        <p:nvPicPr>
          <p:cNvPr id="6" name="Picture 5">
            <a:extLst>
              <a:ext uri="{FF2B5EF4-FFF2-40B4-BE49-F238E27FC236}">
                <a16:creationId xmlns:a16="http://schemas.microsoft.com/office/drawing/2014/main" id="{EB626316-5788-BCCA-0529-5B2649C70AA7}"/>
              </a:ext>
            </a:extLst>
          </p:cNvPr>
          <p:cNvPicPr>
            <a:picLocks noChangeAspect="1"/>
          </p:cNvPicPr>
          <p:nvPr/>
        </p:nvPicPr>
        <p:blipFill>
          <a:blip r:embed="rId5"/>
          <a:stretch>
            <a:fillRect/>
          </a:stretch>
        </p:blipFill>
        <p:spPr>
          <a:xfrm>
            <a:off x="132521" y="278296"/>
            <a:ext cx="2862470" cy="4804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7AB157E9-BE94-064E-9AB3-D690AACA1B3F}"/>
              </a:ext>
            </a:extLst>
          </p:cNvPr>
          <p:cNvSpPr/>
          <p:nvPr/>
        </p:nvSpPr>
        <p:spPr>
          <a:xfrm>
            <a:off x="0" y="1272558"/>
            <a:ext cx="7499827" cy="4984924"/>
          </a:xfrm>
          <a:prstGeom prst="rect">
            <a:avLst/>
          </a:prstGeom>
          <a:solidFill>
            <a:srgbClr val="B4B5B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 name="Pladsholder til slidenummer 2">
            <a:extLst>
              <a:ext uri="{FF2B5EF4-FFF2-40B4-BE49-F238E27FC236}">
                <a16:creationId xmlns:a16="http://schemas.microsoft.com/office/drawing/2014/main" id="{32E9B0E3-31A4-A742-BAF9-E673AACCF805}"/>
              </a:ext>
            </a:extLst>
          </p:cNvPr>
          <p:cNvSpPr>
            <a:spLocks noGrp="1"/>
          </p:cNvSpPr>
          <p:nvPr>
            <p:ph type="sldNum" sz="quarter" idx="12"/>
          </p:nvPr>
        </p:nvSpPr>
        <p:spPr>
          <a:xfrm>
            <a:off x="498476" y="4708922"/>
            <a:ext cx="365125" cy="230832"/>
          </a:xfrm>
          <a:prstGeom prst="rect">
            <a:avLst/>
          </a:prstGeom>
        </p:spPr>
        <p:txBody>
          <a:bodyPr vert="horz" wrap="square" lIns="91440" tIns="45720" rIns="91440" bIns="45720" rtlCol="0" anchor="t" anchorCtr="0">
            <a:spAutoFit/>
          </a:bodyPr>
          <a:lstStyle>
            <a:defPPr>
              <a:defRPr lang="en-US"/>
            </a:defPPr>
            <a:lvl1pPr marL="0" algn="l" defTabSz="457200" rtl="0" eaLnBrk="1" latinLnBrk="0" hangingPunct="1">
              <a:defRPr sz="900" b="0" i="0" kern="1200">
                <a:solidFill>
                  <a:schemeClr val="bg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8EFF3B3A-7EEA-5E44-8ED8-372942253657}" type="slidenum">
              <a:rPr kumimoji="0" lang="en-US" sz="900" b="0" i="0" u="none" strike="noStrike" kern="1200" cap="none" spc="0" normalizeH="0" baseline="0" noProof="0" smtClean="0">
                <a:ln>
                  <a:noFill/>
                </a:ln>
                <a:solidFill>
                  <a:srgbClr val="FFFFFF"/>
                </a:solidFill>
                <a:effectLst/>
                <a:uLnTx/>
                <a:uFillTx/>
                <a:latin typeface="Calibri"/>
                <a:ea typeface="+mn-ea"/>
                <a:cs typeface="Calibri"/>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14" name="Rectangle 2">
            <a:extLst>
              <a:ext uri="{FF2B5EF4-FFF2-40B4-BE49-F238E27FC236}">
                <a16:creationId xmlns:a16="http://schemas.microsoft.com/office/drawing/2014/main" id="{D0D92BB2-6C93-E641-A2BE-FD931B0A69D0}"/>
              </a:ext>
            </a:extLst>
          </p:cNvPr>
          <p:cNvSpPr/>
          <p:nvPr/>
        </p:nvSpPr>
        <p:spPr>
          <a:xfrm>
            <a:off x="7438325" y="1272557"/>
            <a:ext cx="4753675" cy="4950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8" name="Picture 13" descr="Kamstrup_Logo_RGB_3cm.png">
            <a:extLst>
              <a:ext uri="{FF2B5EF4-FFF2-40B4-BE49-F238E27FC236}">
                <a16:creationId xmlns:a16="http://schemas.microsoft.com/office/drawing/2014/main" id="{1FF3DC7C-6B90-AD4E-BB39-05C5D460A5BF}"/>
              </a:ext>
            </a:extLst>
          </p:cNvPr>
          <p:cNvPicPr>
            <a:picLocks noChangeAspect="1"/>
          </p:cNvPicPr>
          <p:nvPr/>
        </p:nvPicPr>
        <p:blipFill>
          <a:blip r:embed="rId3"/>
          <a:stretch>
            <a:fillRect/>
          </a:stretch>
        </p:blipFill>
        <p:spPr>
          <a:xfrm>
            <a:off x="9815787" y="470359"/>
            <a:ext cx="1800480" cy="406887"/>
          </a:xfrm>
          <a:prstGeom prst="rect">
            <a:avLst/>
          </a:prstGeom>
        </p:spPr>
      </p:pic>
      <p:grpSp>
        <p:nvGrpSpPr>
          <p:cNvPr id="5" name="Group 4">
            <a:extLst>
              <a:ext uri="{FF2B5EF4-FFF2-40B4-BE49-F238E27FC236}">
                <a16:creationId xmlns:a16="http://schemas.microsoft.com/office/drawing/2014/main" id="{963E5012-433D-AF24-F495-9409772D5E7A}"/>
              </a:ext>
            </a:extLst>
          </p:cNvPr>
          <p:cNvGrpSpPr/>
          <p:nvPr/>
        </p:nvGrpSpPr>
        <p:grpSpPr>
          <a:xfrm>
            <a:off x="834899" y="1545167"/>
            <a:ext cx="4753674" cy="561628"/>
            <a:chOff x="834899" y="1545167"/>
            <a:chExt cx="4753674" cy="561628"/>
          </a:xfrm>
        </p:grpSpPr>
        <p:sp>
          <p:nvSpPr>
            <p:cNvPr id="16" name="Isosceles Triangle 15">
              <a:extLst>
                <a:ext uri="{FF2B5EF4-FFF2-40B4-BE49-F238E27FC236}">
                  <a16:creationId xmlns:a16="http://schemas.microsoft.com/office/drawing/2014/main" id="{857F01CE-CF1B-49D0-B692-77DDCC59F044}"/>
                </a:ext>
              </a:extLst>
            </p:cNvPr>
            <p:cNvSpPr/>
            <p:nvPr/>
          </p:nvSpPr>
          <p:spPr>
            <a:xfrm rot="12036114">
              <a:off x="835144" y="1713137"/>
              <a:ext cx="358750"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0093E2F-938D-47F5-A50A-239F7190877B}"/>
                </a:ext>
              </a:extLst>
            </p:cNvPr>
            <p:cNvSpPr txBox="1"/>
            <p:nvPr/>
          </p:nvSpPr>
          <p:spPr>
            <a:xfrm>
              <a:off x="834899" y="1545167"/>
              <a:ext cx="4753674" cy="374571"/>
            </a:xfrm>
            <a:prstGeom prst="roundRect">
              <a:avLst/>
            </a:prstGeom>
            <a:solidFill>
              <a:schemeClr val="bg2"/>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Is unknown bypasses on your agenda today</a:t>
              </a:r>
              <a:r>
                <a:rPr lang="en-US" sz="1600" dirty="0">
                  <a:solidFill>
                    <a:srgbClr val="FFFFFF"/>
                  </a:solidFill>
                </a:rPr>
                <a:t>? </a:t>
              </a:r>
              <a:endPar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endParaRPr>
            </a:p>
          </p:txBody>
        </p:sp>
      </p:grpSp>
      <p:grpSp>
        <p:nvGrpSpPr>
          <p:cNvPr id="6" name="Group 5">
            <a:extLst>
              <a:ext uri="{FF2B5EF4-FFF2-40B4-BE49-F238E27FC236}">
                <a16:creationId xmlns:a16="http://schemas.microsoft.com/office/drawing/2014/main" id="{BE3839B8-B0DC-24CC-DB8D-70C6440DC86F}"/>
              </a:ext>
            </a:extLst>
          </p:cNvPr>
          <p:cNvGrpSpPr/>
          <p:nvPr/>
        </p:nvGrpSpPr>
        <p:grpSpPr>
          <a:xfrm>
            <a:off x="809024" y="2169128"/>
            <a:ext cx="5765947" cy="555982"/>
            <a:chOff x="809024" y="2169128"/>
            <a:chExt cx="5765947" cy="555982"/>
          </a:xfrm>
        </p:grpSpPr>
        <p:sp>
          <p:nvSpPr>
            <p:cNvPr id="18" name="Isosceles Triangle 17">
              <a:extLst>
                <a:ext uri="{FF2B5EF4-FFF2-40B4-BE49-F238E27FC236}">
                  <a16:creationId xmlns:a16="http://schemas.microsoft.com/office/drawing/2014/main" id="{78C0455A-A405-4F22-BD4A-C04A1939683A}"/>
                </a:ext>
              </a:extLst>
            </p:cNvPr>
            <p:cNvSpPr/>
            <p:nvPr/>
          </p:nvSpPr>
          <p:spPr>
            <a:xfrm rot="12036114">
              <a:off x="809024" y="2331452"/>
              <a:ext cx="358750"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B4A4121-6C23-4819-8A46-1C794127AD83}"/>
                </a:ext>
              </a:extLst>
            </p:cNvPr>
            <p:cNvSpPr txBox="1"/>
            <p:nvPr/>
          </p:nvSpPr>
          <p:spPr>
            <a:xfrm>
              <a:off x="834899" y="2169128"/>
              <a:ext cx="5740072" cy="374571"/>
            </a:xfrm>
            <a:prstGeom prst="roundRect">
              <a:avLst/>
            </a:prstGeom>
            <a:solidFill>
              <a:schemeClr val="bg2"/>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How do you identify bypasses that should be removed or adjusted?</a:t>
              </a:r>
            </a:p>
          </p:txBody>
        </p:sp>
      </p:grpSp>
      <p:grpSp>
        <p:nvGrpSpPr>
          <p:cNvPr id="7" name="Group 6">
            <a:extLst>
              <a:ext uri="{FF2B5EF4-FFF2-40B4-BE49-F238E27FC236}">
                <a16:creationId xmlns:a16="http://schemas.microsoft.com/office/drawing/2014/main" id="{467A6B6E-2D4A-4215-4202-499688520B55}"/>
              </a:ext>
            </a:extLst>
          </p:cNvPr>
          <p:cNvGrpSpPr/>
          <p:nvPr/>
        </p:nvGrpSpPr>
        <p:grpSpPr>
          <a:xfrm>
            <a:off x="819925" y="2784381"/>
            <a:ext cx="5572173" cy="874488"/>
            <a:chOff x="819925" y="2784381"/>
            <a:chExt cx="5572173" cy="874488"/>
          </a:xfrm>
        </p:grpSpPr>
        <p:sp>
          <p:nvSpPr>
            <p:cNvPr id="20" name="Isosceles Triangle 19">
              <a:extLst>
                <a:ext uri="{FF2B5EF4-FFF2-40B4-BE49-F238E27FC236}">
                  <a16:creationId xmlns:a16="http://schemas.microsoft.com/office/drawing/2014/main" id="{779D5B3A-102F-4AFE-B80F-A24CD68A3D7F}"/>
                </a:ext>
              </a:extLst>
            </p:cNvPr>
            <p:cNvSpPr/>
            <p:nvPr/>
          </p:nvSpPr>
          <p:spPr>
            <a:xfrm rot="12036114">
              <a:off x="835143" y="3265211"/>
              <a:ext cx="358750"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692572A-00FA-4B16-A7D3-31C72031DE61}"/>
                </a:ext>
              </a:extLst>
            </p:cNvPr>
            <p:cNvSpPr txBox="1"/>
            <p:nvPr/>
          </p:nvSpPr>
          <p:spPr>
            <a:xfrm>
              <a:off x="819925" y="2784381"/>
              <a:ext cx="5572173" cy="646986"/>
            </a:xfrm>
            <a:prstGeom prst="roundRect">
              <a:avLst/>
            </a:prstGeom>
            <a:solidFill>
              <a:schemeClr val="bg2"/>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How much energy could you potentially save if unnecessary bypasses were removed or adjusted?</a:t>
              </a:r>
            </a:p>
          </p:txBody>
        </p:sp>
      </p:grpSp>
      <p:pic>
        <p:nvPicPr>
          <p:cNvPr id="4" name="Graphic 3" descr="Wrench">
            <a:extLst>
              <a:ext uri="{FF2B5EF4-FFF2-40B4-BE49-F238E27FC236}">
                <a16:creationId xmlns:a16="http://schemas.microsoft.com/office/drawing/2014/main" id="{F8D58B9B-20C7-482B-9E6D-9FADB448E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8496" y="4562288"/>
            <a:ext cx="914400" cy="914400"/>
          </a:xfrm>
          <a:prstGeom prst="rect">
            <a:avLst/>
          </a:prstGeom>
        </p:spPr>
      </p:pic>
      <p:sp>
        <p:nvSpPr>
          <p:cNvPr id="15" name="Title 1">
            <a:extLst>
              <a:ext uri="{FF2B5EF4-FFF2-40B4-BE49-F238E27FC236}">
                <a16:creationId xmlns:a16="http://schemas.microsoft.com/office/drawing/2014/main" id="{85FAC41A-814A-49BB-9AAA-1BE75FF00B9A}"/>
              </a:ext>
            </a:extLst>
          </p:cNvPr>
          <p:cNvSpPr txBox="1">
            <a:spLocks/>
          </p:cNvSpPr>
          <p:nvPr/>
        </p:nvSpPr>
        <p:spPr bwMode="auto">
          <a:xfrm>
            <a:off x="709171" y="302769"/>
            <a:ext cx="8654265" cy="37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lnSpc>
                <a:spcPct val="85000"/>
              </a:lnSpc>
              <a:spcBef>
                <a:spcPct val="0"/>
              </a:spcBef>
              <a:spcAft>
                <a:spcPct val="0"/>
              </a:spcAft>
              <a:defRPr sz="2400" kern="1200">
                <a:solidFill>
                  <a:srgbClr val="1C1C1C"/>
                </a:solidFill>
                <a:latin typeface="Calibri Light"/>
                <a:ea typeface="+mj-ea"/>
                <a:cs typeface="Calibri Light"/>
              </a:defRPr>
            </a:lvl1pPr>
            <a:lvl2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2pPr>
            <a:lvl3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3pPr>
            <a:lvl4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4pPr>
            <a:lvl5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5pPr>
            <a:lvl6pPr marL="4572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6pPr>
            <a:lvl7pPr marL="9144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7pPr>
            <a:lvl8pPr marL="13716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8pPr>
            <a:lvl9pPr marL="18288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9pPr>
          </a:lstStyle>
          <a:p>
            <a:r>
              <a:rPr lang="en-US" sz="3200" b="1" dirty="0">
                <a:solidFill>
                  <a:schemeClr val="bg2"/>
                </a:solidFill>
                <a:latin typeface="Calibri Light (headings)"/>
              </a:rPr>
              <a:t>Reduce heat loss - identify unknown bypasses</a:t>
            </a:r>
          </a:p>
        </p:txBody>
      </p:sp>
      <p:pic>
        <p:nvPicPr>
          <p:cNvPr id="9" name="Picture 8" descr="A picture containing text, computer, indoor, screenshot&#10;&#10;Description automatically generated">
            <a:extLst>
              <a:ext uri="{FF2B5EF4-FFF2-40B4-BE49-F238E27FC236}">
                <a16:creationId xmlns:a16="http://schemas.microsoft.com/office/drawing/2014/main" id="{F83E0DA1-0ED4-96F8-5ABC-187C0ABB6A85}"/>
              </a:ext>
            </a:extLst>
          </p:cNvPr>
          <p:cNvPicPr>
            <a:picLocks noChangeAspect="1"/>
          </p:cNvPicPr>
          <p:nvPr/>
        </p:nvPicPr>
        <p:blipFill>
          <a:blip r:embed="rId6"/>
          <a:stretch>
            <a:fillRect/>
          </a:stretch>
        </p:blipFill>
        <p:spPr>
          <a:xfrm>
            <a:off x="1945235" y="3979660"/>
            <a:ext cx="3282526" cy="2079656"/>
          </a:xfrm>
          <a:prstGeom prst="rect">
            <a:avLst/>
          </a:prstGeom>
        </p:spPr>
      </p:pic>
      <p:sp>
        <p:nvSpPr>
          <p:cNvPr id="23" name="Rectangle 22">
            <a:extLst>
              <a:ext uri="{FF2B5EF4-FFF2-40B4-BE49-F238E27FC236}">
                <a16:creationId xmlns:a16="http://schemas.microsoft.com/office/drawing/2014/main" id="{92EF4395-56C3-4489-9EE3-562B23ACC51B}"/>
              </a:ext>
            </a:extLst>
          </p:cNvPr>
          <p:cNvSpPr/>
          <p:nvPr/>
        </p:nvSpPr>
        <p:spPr>
          <a:xfrm>
            <a:off x="7420590" y="1188776"/>
            <a:ext cx="4769508" cy="5103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grpSp>
        <p:nvGrpSpPr>
          <p:cNvPr id="24" name="Group 23">
            <a:extLst>
              <a:ext uri="{FF2B5EF4-FFF2-40B4-BE49-F238E27FC236}">
                <a16:creationId xmlns:a16="http://schemas.microsoft.com/office/drawing/2014/main" id="{4A7459FC-2AA9-48E4-94C5-CB97818861FE}"/>
              </a:ext>
            </a:extLst>
          </p:cNvPr>
          <p:cNvGrpSpPr/>
          <p:nvPr/>
        </p:nvGrpSpPr>
        <p:grpSpPr>
          <a:xfrm>
            <a:off x="7421790" y="1267493"/>
            <a:ext cx="4445342" cy="4562659"/>
            <a:chOff x="7423613" y="1232883"/>
            <a:chExt cx="4445342" cy="4562659"/>
          </a:xfrm>
        </p:grpSpPr>
        <p:sp>
          <p:nvSpPr>
            <p:cNvPr id="26" name="Rectangle 25">
              <a:extLst>
                <a:ext uri="{FF2B5EF4-FFF2-40B4-BE49-F238E27FC236}">
                  <a16:creationId xmlns:a16="http://schemas.microsoft.com/office/drawing/2014/main" id="{50DD7DDD-89BB-46EF-B200-54E6F46A7327}"/>
                </a:ext>
              </a:extLst>
            </p:cNvPr>
            <p:cNvSpPr/>
            <p:nvPr/>
          </p:nvSpPr>
          <p:spPr>
            <a:xfrm>
              <a:off x="7724568" y="3979660"/>
              <a:ext cx="4144387" cy="1815882"/>
            </a:xfrm>
            <a:prstGeom prst="rect">
              <a:avLst/>
            </a:prstGeom>
            <a:noFill/>
          </p:spPr>
          <p:txBody>
            <a:bodyPr wrap="square">
              <a:spAutoFit/>
            </a:bodyPr>
            <a:lstStyle/>
            <a:p>
              <a:pPr>
                <a:defRPr/>
              </a:pPr>
              <a:r>
                <a:rPr lang="en-US" sz="1600" dirty="0">
                  <a:solidFill>
                    <a:schemeClr val="tx1">
                      <a:lumMod val="75000"/>
                    </a:schemeClr>
                  </a:solidFill>
                </a:rPr>
                <a:t>With Heat Intelligence you can find households with unexpected high forward temperatures which could be caused by a bypass that should be removed or adjusted because it leads hot water around the household and back to the utility plant without delivering energy to the household</a:t>
              </a:r>
              <a:endParaRPr lang="da-DK" sz="1600" dirty="0">
                <a:solidFill>
                  <a:schemeClr val="tx1">
                    <a:lumMod val="75000"/>
                  </a:schemeClr>
                </a:solidFill>
              </a:endParaRPr>
            </a:p>
          </p:txBody>
        </p:sp>
        <p:pic>
          <p:nvPicPr>
            <p:cNvPr id="28" name="Picture 27">
              <a:extLst>
                <a:ext uri="{FF2B5EF4-FFF2-40B4-BE49-F238E27FC236}">
                  <a16:creationId xmlns:a16="http://schemas.microsoft.com/office/drawing/2014/main" id="{996B2B22-4C87-40AC-8C0F-4A2E43165EEC}"/>
                </a:ext>
              </a:extLst>
            </p:cNvPr>
            <p:cNvPicPr>
              <a:picLocks noChangeAspect="1"/>
            </p:cNvPicPr>
            <p:nvPr/>
          </p:nvPicPr>
          <p:blipFill>
            <a:blip r:embed="rId7"/>
            <a:stretch>
              <a:fillRect/>
            </a:stretch>
          </p:blipFill>
          <p:spPr>
            <a:xfrm>
              <a:off x="7423613" y="1232883"/>
              <a:ext cx="4445342" cy="2520252"/>
            </a:xfrm>
            <a:prstGeom prst="rect">
              <a:avLst/>
            </a:prstGeom>
          </p:spPr>
        </p:pic>
      </p:grpSp>
    </p:spTree>
    <p:extLst>
      <p:ext uri="{BB962C8B-B14F-4D97-AF65-F5344CB8AC3E}">
        <p14:creationId xmlns:p14="http://schemas.microsoft.com/office/powerpoint/2010/main" val="744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AED771-17A8-4730-9447-D3B31D0577FC}"/>
              </a:ext>
            </a:extLst>
          </p:cNvPr>
          <p:cNvGrpSpPr/>
          <p:nvPr/>
        </p:nvGrpSpPr>
        <p:grpSpPr>
          <a:xfrm>
            <a:off x="671495" y="1570888"/>
            <a:ext cx="6281565" cy="548086"/>
            <a:chOff x="671495" y="1751956"/>
            <a:chExt cx="6281565" cy="548086"/>
          </a:xfrm>
          <a:solidFill>
            <a:schemeClr val="bg2"/>
          </a:solidFill>
        </p:grpSpPr>
        <p:sp>
          <p:nvSpPr>
            <p:cNvPr id="7" name="Isosceles Triangle 6">
              <a:extLst>
                <a:ext uri="{FF2B5EF4-FFF2-40B4-BE49-F238E27FC236}">
                  <a16:creationId xmlns:a16="http://schemas.microsoft.com/office/drawing/2014/main" id="{3BBB3DBB-A01F-4346-9FEC-07AC7EBF28F6}"/>
                </a:ext>
              </a:extLst>
            </p:cNvPr>
            <p:cNvSpPr/>
            <p:nvPr/>
          </p:nvSpPr>
          <p:spPr>
            <a:xfrm rot="12036114">
              <a:off x="671495" y="1906384"/>
              <a:ext cx="289124" cy="39365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25BB6E-AB9D-4AB0-BF6C-AB8C259107BF}"/>
                </a:ext>
              </a:extLst>
            </p:cNvPr>
            <p:cNvSpPr txBox="1"/>
            <p:nvPr/>
          </p:nvSpPr>
          <p:spPr>
            <a:xfrm>
              <a:off x="700595" y="1751956"/>
              <a:ext cx="6252465" cy="374571"/>
            </a:xfrm>
            <a:prstGeom prst="roundRect">
              <a:avLst/>
            </a:prstGeom>
            <a:grpFill/>
          </p:spPr>
          <p:txBody>
            <a:bodyPr wrap="square" rtlCol="0">
              <a:spAutoFit/>
            </a:bodyPr>
            <a:lstStyle/>
            <a:p>
              <a:pPr lvl="0">
                <a:lnSpc>
                  <a:spcPct val="100000"/>
                </a:lnSpc>
              </a:pPr>
              <a:r>
                <a:rPr lang="en-GB" sz="1600" dirty="0">
                  <a:solidFill>
                    <a:schemeClr val="bg1"/>
                  </a:solidFill>
                </a:rPr>
                <a:t>Do you have “Bad pipes” in your distribution network?</a:t>
              </a:r>
              <a:endParaRPr lang="en-US" sz="1600" dirty="0">
                <a:solidFill>
                  <a:schemeClr val="bg1"/>
                </a:solidFill>
              </a:endParaRPr>
            </a:p>
          </p:txBody>
        </p:sp>
      </p:grpSp>
      <p:grpSp>
        <p:nvGrpSpPr>
          <p:cNvPr id="9" name="Group 8">
            <a:extLst>
              <a:ext uri="{FF2B5EF4-FFF2-40B4-BE49-F238E27FC236}">
                <a16:creationId xmlns:a16="http://schemas.microsoft.com/office/drawing/2014/main" id="{65EB2CB0-BFC5-45D0-B481-714716F1A88A}"/>
              </a:ext>
            </a:extLst>
          </p:cNvPr>
          <p:cNvGrpSpPr/>
          <p:nvPr/>
        </p:nvGrpSpPr>
        <p:grpSpPr>
          <a:xfrm>
            <a:off x="671495" y="2220557"/>
            <a:ext cx="6281565" cy="808145"/>
            <a:chOff x="671495" y="2220557"/>
            <a:chExt cx="6281565" cy="808145"/>
          </a:xfrm>
        </p:grpSpPr>
        <p:sp>
          <p:nvSpPr>
            <p:cNvPr id="13" name="Isosceles Triangle 12">
              <a:extLst>
                <a:ext uri="{FF2B5EF4-FFF2-40B4-BE49-F238E27FC236}">
                  <a16:creationId xmlns:a16="http://schemas.microsoft.com/office/drawing/2014/main" id="{154413B6-79F8-4688-AC2E-B6DCDD5B7328}"/>
                </a:ext>
              </a:extLst>
            </p:cNvPr>
            <p:cNvSpPr/>
            <p:nvPr/>
          </p:nvSpPr>
          <p:spPr>
            <a:xfrm rot="12036114">
              <a:off x="671495" y="2635044"/>
              <a:ext cx="324239"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1A57358-7E28-49C7-82F3-90EAD48D193B}"/>
                </a:ext>
              </a:extLst>
            </p:cNvPr>
            <p:cNvSpPr txBox="1"/>
            <p:nvPr/>
          </p:nvSpPr>
          <p:spPr>
            <a:xfrm>
              <a:off x="704129" y="2220557"/>
              <a:ext cx="6248931" cy="646986"/>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How do you identify such pipe sections for example for prioritization of pipe network maintenance work?</a:t>
              </a:r>
            </a:p>
          </p:txBody>
        </p:sp>
      </p:grpSp>
      <p:grpSp>
        <p:nvGrpSpPr>
          <p:cNvPr id="10" name="Group 9">
            <a:extLst>
              <a:ext uri="{FF2B5EF4-FFF2-40B4-BE49-F238E27FC236}">
                <a16:creationId xmlns:a16="http://schemas.microsoft.com/office/drawing/2014/main" id="{DED3A306-EA10-4160-94D0-851F2C203D64}"/>
              </a:ext>
            </a:extLst>
          </p:cNvPr>
          <p:cNvGrpSpPr/>
          <p:nvPr/>
        </p:nvGrpSpPr>
        <p:grpSpPr>
          <a:xfrm>
            <a:off x="696661" y="3142641"/>
            <a:ext cx="6256397" cy="841701"/>
            <a:chOff x="696661" y="3142641"/>
            <a:chExt cx="6256397" cy="841701"/>
          </a:xfrm>
        </p:grpSpPr>
        <p:sp>
          <p:nvSpPr>
            <p:cNvPr id="15" name="Isosceles Triangle 14">
              <a:extLst>
                <a:ext uri="{FF2B5EF4-FFF2-40B4-BE49-F238E27FC236}">
                  <a16:creationId xmlns:a16="http://schemas.microsoft.com/office/drawing/2014/main" id="{A85193A7-8F8B-4F40-91F9-3E4B00356882}"/>
                </a:ext>
              </a:extLst>
            </p:cNvPr>
            <p:cNvSpPr/>
            <p:nvPr/>
          </p:nvSpPr>
          <p:spPr>
            <a:xfrm rot="12036114">
              <a:off x="696661" y="3590684"/>
              <a:ext cx="289124"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F7F7928-A086-4418-8B19-C35C052D9E09}"/>
                </a:ext>
              </a:extLst>
            </p:cNvPr>
            <p:cNvSpPr txBox="1"/>
            <p:nvPr/>
          </p:nvSpPr>
          <p:spPr>
            <a:xfrm>
              <a:off x="700593" y="3142641"/>
              <a:ext cx="6252465" cy="646986"/>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How much could you lower the forward temperatures if problems with bad performing pipe sections got fixed?</a:t>
              </a:r>
            </a:p>
          </p:txBody>
        </p:sp>
      </p:grpSp>
      <p:sp>
        <p:nvSpPr>
          <p:cNvPr id="17" name="Title 1">
            <a:extLst>
              <a:ext uri="{FF2B5EF4-FFF2-40B4-BE49-F238E27FC236}">
                <a16:creationId xmlns:a16="http://schemas.microsoft.com/office/drawing/2014/main" id="{40A3EEA9-4795-4458-A71B-4A099F758E4E}"/>
              </a:ext>
            </a:extLst>
          </p:cNvPr>
          <p:cNvSpPr txBox="1">
            <a:spLocks/>
          </p:cNvSpPr>
          <p:nvPr/>
        </p:nvSpPr>
        <p:spPr bwMode="auto">
          <a:xfrm>
            <a:off x="709171" y="302769"/>
            <a:ext cx="8661252" cy="37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lnSpc>
                <a:spcPct val="85000"/>
              </a:lnSpc>
              <a:spcBef>
                <a:spcPct val="0"/>
              </a:spcBef>
              <a:spcAft>
                <a:spcPct val="0"/>
              </a:spcAft>
              <a:defRPr sz="2400" kern="1200">
                <a:solidFill>
                  <a:srgbClr val="1C1C1C"/>
                </a:solidFill>
                <a:latin typeface="Calibri Light"/>
                <a:ea typeface="+mj-ea"/>
                <a:cs typeface="Calibri Light"/>
              </a:defRPr>
            </a:lvl1pPr>
            <a:lvl2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2pPr>
            <a:lvl3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3pPr>
            <a:lvl4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4pPr>
            <a:lvl5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5pPr>
            <a:lvl6pPr marL="4572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6pPr>
            <a:lvl7pPr marL="9144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7pPr>
            <a:lvl8pPr marL="13716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8pPr>
            <a:lvl9pPr marL="18288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9pPr>
          </a:lstStyle>
          <a:p>
            <a:r>
              <a:rPr lang="en-US" sz="3200" b="1" dirty="0">
                <a:solidFill>
                  <a:schemeClr val="bg2"/>
                </a:solidFill>
                <a:latin typeface="Calibri Light (headings)"/>
              </a:rPr>
              <a:t>Lower temperatures - identify bad performing pipes</a:t>
            </a:r>
          </a:p>
        </p:txBody>
      </p:sp>
      <p:pic>
        <p:nvPicPr>
          <p:cNvPr id="6" name="Picture 5" descr="A picture containing text, computer, indoor, screenshot&#10;&#10;Description automatically generated">
            <a:extLst>
              <a:ext uri="{FF2B5EF4-FFF2-40B4-BE49-F238E27FC236}">
                <a16:creationId xmlns:a16="http://schemas.microsoft.com/office/drawing/2014/main" id="{E1B9FCC2-C2A5-64B2-DE59-6C0DAE5B9EF3}"/>
              </a:ext>
            </a:extLst>
          </p:cNvPr>
          <p:cNvPicPr>
            <a:picLocks noChangeAspect="1"/>
          </p:cNvPicPr>
          <p:nvPr/>
        </p:nvPicPr>
        <p:blipFill>
          <a:blip r:embed="rId3"/>
          <a:stretch>
            <a:fillRect/>
          </a:stretch>
        </p:blipFill>
        <p:spPr>
          <a:xfrm>
            <a:off x="1945235" y="3979660"/>
            <a:ext cx="3282526" cy="2079656"/>
          </a:xfrm>
          <a:prstGeom prst="rect">
            <a:avLst/>
          </a:prstGeom>
        </p:spPr>
      </p:pic>
      <p:sp>
        <p:nvSpPr>
          <p:cNvPr id="21" name="Rectangle 20">
            <a:extLst>
              <a:ext uri="{FF2B5EF4-FFF2-40B4-BE49-F238E27FC236}">
                <a16:creationId xmlns:a16="http://schemas.microsoft.com/office/drawing/2014/main" id="{E8BEAA3E-5DC1-437A-9950-4FEA616E0BA7}"/>
              </a:ext>
            </a:extLst>
          </p:cNvPr>
          <p:cNvSpPr/>
          <p:nvPr/>
        </p:nvSpPr>
        <p:spPr>
          <a:xfrm>
            <a:off x="7428337" y="1153860"/>
            <a:ext cx="4769508" cy="5103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79BAD956-43E9-4800-AF24-AB6CDACCDB40}"/>
              </a:ext>
            </a:extLst>
          </p:cNvPr>
          <p:cNvGrpSpPr/>
          <p:nvPr/>
        </p:nvGrpSpPr>
        <p:grpSpPr>
          <a:xfrm>
            <a:off x="7427619" y="1238667"/>
            <a:ext cx="4438794" cy="3826371"/>
            <a:chOff x="7427619" y="1238667"/>
            <a:chExt cx="4438794" cy="3826371"/>
          </a:xfrm>
        </p:grpSpPr>
        <p:sp>
          <p:nvSpPr>
            <p:cNvPr id="23" name="Rectangle 22">
              <a:extLst>
                <a:ext uri="{FF2B5EF4-FFF2-40B4-BE49-F238E27FC236}">
                  <a16:creationId xmlns:a16="http://schemas.microsoft.com/office/drawing/2014/main" id="{EB571E59-FA4B-451E-93BF-0F7FFCDA3B4D}"/>
                </a:ext>
              </a:extLst>
            </p:cNvPr>
            <p:cNvSpPr/>
            <p:nvPr/>
          </p:nvSpPr>
          <p:spPr>
            <a:xfrm>
              <a:off x="7722026" y="3987820"/>
              <a:ext cx="4144387" cy="1077218"/>
            </a:xfrm>
            <a:prstGeom prst="rect">
              <a:avLst/>
            </a:prstGeom>
            <a:noFill/>
          </p:spPr>
          <p:txBody>
            <a:bodyPr wrap="square">
              <a:spAutoFit/>
            </a:bodyPr>
            <a:lstStyle/>
            <a:p>
              <a:pPr>
                <a:defRPr/>
              </a:pPr>
              <a:r>
                <a:rPr lang="en-US" sz="1600" dirty="0">
                  <a:solidFill>
                    <a:schemeClr val="tx1">
                      <a:lumMod val="75000"/>
                    </a:schemeClr>
                  </a:solidFill>
                </a:rPr>
                <a:t>Identify sections with unexpected low forward temperatures which could indicate for example that pipe insolation might be damaged or not existing</a:t>
              </a:r>
              <a:endParaRPr lang="da-DK" sz="1600" dirty="0">
                <a:solidFill>
                  <a:schemeClr val="tx1">
                    <a:lumMod val="75000"/>
                  </a:schemeClr>
                </a:solidFill>
              </a:endParaRPr>
            </a:p>
          </p:txBody>
        </p:sp>
        <p:pic>
          <p:nvPicPr>
            <p:cNvPr id="8" name="Picture 7">
              <a:extLst>
                <a:ext uri="{FF2B5EF4-FFF2-40B4-BE49-F238E27FC236}">
                  <a16:creationId xmlns:a16="http://schemas.microsoft.com/office/drawing/2014/main" id="{2D65F81D-AB7E-43BA-AE4E-B151BB8C533C}"/>
                </a:ext>
              </a:extLst>
            </p:cNvPr>
            <p:cNvPicPr>
              <a:picLocks noChangeAspect="1"/>
            </p:cNvPicPr>
            <p:nvPr/>
          </p:nvPicPr>
          <p:blipFill>
            <a:blip r:embed="rId4"/>
            <a:stretch>
              <a:fillRect/>
            </a:stretch>
          </p:blipFill>
          <p:spPr>
            <a:xfrm>
              <a:off x="7427619" y="1238667"/>
              <a:ext cx="4438794" cy="2514162"/>
            </a:xfrm>
            <a:prstGeom prst="rect">
              <a:avLst/>
            </a:prstGeom>
          </p:spPr>
        </p:pic>
      </p:grpSp>
    </p:spTree>
    <p:extLst>
      <p:ext uri="{BB962C8B-B14F-4D97-AF65-F5344CB8AC3E}">
        <p14:creationId xmlns:p14="http://schemas.microsoft.com/office/powerpoint/2010/main" val="34081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DDCD19-7229-4579-A8D3-5C75E571A986}"/>
              </a:ext>
            </a:extLst>
          </p:cNvPr>
          <p:cNvSpPr txBox="1">
            <a:spLocks/>
          </p:cNvSpPr>
          <p:nvPr/>
        </p:nvSpPr>
        <p:spPr bwMode="auto">
          <a:xfrm>
            <a:off x="709171" y="302769"/>
            <a:ext cx="8654265" cy="37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lnSpc>
                <a:spcPct val="85000"/>
              </a:lnSpc>
              <a:spcBef>
                <a:spcPct val="0"/>
              </a:spcBef>
              <a:spcAft>
                <a:spcPct val="0"/>
              </a:spcAft>
              <a:defRPr sz="2400" kern="1200">
                <a:solidFill>
                  <a:srgbClr val="1C1C1C"/>
                </a:solidFill>
                <a:latin typeface="Calibri Light"/>
                <a:ea typeface="+mj-ea"/>
                <a:cs typeface="Calibri Light"/>
              </a:defRPr>
            </a:lvl1pPr>
            <a:lvl2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2pPr>
            <a:lvl3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3pPr>
            <a:lvl4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4pPr>
            <a:lvl5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5pPr>
            <a:lvl6pPr marL="4572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6pPr>
            <a:lvl7pPr marL="9144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7pPr>
            <a:lvl8pPr marL="13716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8pPr>
            <a:lvl9pPr marL="18288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9pPr>
          </a:lstStyle>
          <a:p>
            <a:r>
              <a:rPr lang="en-US" sz="3200" b="1" dirty="0">
                <a:solidFill>
                  <a:schemeClr val="bg2"/>
                </a:solidFill>
                <a:latin typeface="Calibri Light (headings)"/>
              </a:rPr>
              <a:t>Optimize pressure - identify pressure issues</a:t>
            </a:r>
          </a:p>
        </p:txBody>
      </p:sp>
      <p:grpSp>
        <p:nvGrpSpPr>
          <p:cNvPr id="5" name="Group 4">
            <a:extLst>
              <a:ext uri="{FF2B5EF4-FFF2-40B4-BE49-F238E27FC236}">
                <a16:creationId xmlns:a16="http://schemas.microsoft.com/office/drawing/2014/main" id="{EFE1456C-1AFF-4FC6-815D-9A7BF33D350A}"/>
              </a:ext>
            </a:extLst>
          </p:cNvPr>
          <p:cNvGrpSpPr/>
          <p:nvPr/>
        </p:nvGrpSpPr>
        <p:grpSpPr>
          <a:xfrm>
            <a:off x="671495" y="1570888"/>
            <a:ext cx="6281565" cy="548086"/>
            <a:chOff x="671495" y="1751956"/>
            <a:chExt cx="6281565" cy="548086"/>
          </a:xfrm>
          <a:solidFill>
            <a:schemeClr val="bg2"/>
          </a:solidFill>
        </p:grpSpPr>
        <p:sp>
          <p:nvSpPr>
            <p:cNvPr id="9" name="Isosceles Triangle 8">
              <a:extLst>
                <a:ext uri="{FF2B5EF4-FFF2-40B4-BE49-F238E27FC236}">
                  <a16:creationId xmlns:a16="http://schemas.microsoft.com/office/drawing/2014/main" id="{B356464E-72C7-45F2-A683-B7A1ED3FCADD}"/>
                </a:ext>
              </a:extLst>
            </p:cNvPr>
            <p:cNvSpPr/>
            <p:nvPr/>
          </p:nvSpPr>
          <p:spPr>
            <a:xfrm rot="12036114">
              <a:off x="671495" y="1906384"/>
              <a:ext cx="289124" cy="39365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A92C056-3BD3-488D-B748-FF1549CC67FF}"/>
                </a:ext>
              </a:extLst>
            </p:cNvPr>
            <p:cNvSpPr txBox="1"/>
            <p:nvPr/>
          </p:nvSpPr>
          <p:spPr>
            <a:xfrm>
              <a:off x="700595" y="1751956"/>
              <a:ext cx="6252465" cy="374571"/>
            </a:xfrm>
            <a:prstGeom prst="roundRect">
              <a:avLst/>
            </a:prstGeom>
            <a:grpFill/>
          </p:spPr>
          <p:txBody>
            <a:bodyPr wrap="square" rtlCol="0">
              <a:spAutoFit/>
            </a:bodyPr>
            <a:lstStyle/>
            <a:p>
              <a:pPr lvl="0">
                <a:lnSpc>
                  <a:spcPct val="100000"/>
                </a:lnSpc>
              </a:pPr>
              <a:r>
                <a:rPr lang="en-GB" sz="1600" dirty="0">
                  <a:solidFill>
                    <a:schemeClr val="bg1"/>
                  </a:solidFill>
                </a:rPr>
                <a:t>Is energy consumption for pumps on your agenda?</a:t>
              </a:r>
              <a:endParaRPr lang="en-US" sz="1600" dirty="0">
                <a:solidFill>
                  <a:schemeClr val="bg1"/>
                </a:solidFill>
              </a:endParaRPr>
            </a:p>
          </p:txBody>
        </p:sp>
      </p:grpSp>
      <p:grpSp>
        <p:nvGrpSpPr>
          <p:cNvPr id="4" name="Group 3">
            <a:extLst>
              <a:ext uri="{FF2B5EF4-FFF2-40B4-BE49-F238E27FC236}">
                <a16:creationId xmlns:a16="http://schemas.microsoft.com/office/drawing/2014/main" id="{FEE66D67-2BC7-E802-3C2A-9566B98574CB}"/>
              </a:ext>
            </a:extLst>
          </p:cNvPr>
          <p:cNvGrpSpPr/>
          <p:nvPr/>
        </p:nvGrpSpPr>
        <p:grpSpPr>
          <a:xfrm>
            <a:off x="671495" y="2220557"/>
            <a:ext cx="6281565" cy="808145"/>
            <a:chOff x="671495" y="2220557"/>
            <a:chExt cx="6281565" cy="808145"/>
          </a:xfrm>
        </p:grpSpPr>
        <p:sp>
          <p:nvSpPr>
            <p:cNvPr id="11" name="Isosceles Triangle 10">
              <a:extLst>
                <a:ext uri="{FF2B5EF4-FFF2-40B4-BE49-F238E27FC236}">
                  <a16:creationId xmlns:a16="http://schemas.microsoft.com/office/drawing/2014/main" id="{1E9FB4F8-6CA8-4CE2-B493-C740EA65E694}"/>
                </a:ext>
              </a:extLst>
            </p:cNvPr>
            <p:cNvSpPr/>
            <p:nvPr/>
          </p:nvSpPr>
          <p:spPr>
            <a:xfrm rot="12036114">
              <a:off x="671495" y="2635044"/>
              <a:ext cx="324239"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28BEB2F-0D57-4230-94B3-63D0F87BBF08}"/>
                </a:ext>
              </a:extLst>
            </p:cNvPr>
            <p:cNvSpPr txBox="1"/>
            <p:nvPr/>
          </p:nvSpPr>
          <p:spPr>
            <a:xfrm>
              <a:off x="704129" y="2220557"/>
              <a:ext cx="6248931" cy="646986"/>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How do you identify opportunities for reducing flow and thereby saving energy for pumps?</a:t>
              </a:r>
            </a:p>
          </p:txBody>
        </p:sp>
      </p:grpSp>
      <p:grpSp>
        <p:nvGrpSpPr>
          <p:cNvPr id="15" name="Group 14">
            <a:extLst>
              <a:ext uri="{FF2B5EF4-FFF2-40B4-BE49-F238E27FC236}">
                <a16:creationId xmlns:a16="http://schemas.microsoft.com/office/drawing/2014/main" id="{C37C71C3-0632-1ACC-3AC3-E0EF8C0EA7CA}"/>
              </a:ext>
            </a:extLst>
          </p:cNvPr>
          <p:cNvGrpSpPr/>
          <p:nvPr/>
        </p:nvGrpSpPr>
        <p:grpSpPr>
          <a:xfrm>
            <a:off x="696661" y="3142641"/>
            <a:ext cx="6256397" cy="841701"/>
            <a:chOff x="696661" y="3142641"/>
            <a:chExt cx="6256397" cy="841701"/>
          </a:xfrm>
        </p:grpSpPr>
        <p:sp>
          <p:nvSpPr>
            <p:cNvPr id="13" name="Isosceles Triangle 12">
              <a:extLst>
                <a:ext uri="{FF2B5EF4-FFF2-40B4-BE49-F238E27FC236}">
                  <a16:creationId xmlns:a16="http://schemas.microsoft.com/office/drawing/2014/main" id="{2CCEB1DE-B5B4-47EE-9DF6-5DDA8588CBB2}"/>
                </a:ext>
              </a:extLst>
            </p:cNvPr>
            <p:cNvSpPr/>
            <p:nvPr/>
          </p:nvSpPr>
          <p:spPr>
            <a:xfrm rot="12036114">
              <a:off x="696661" y="3590684"/>
              <a:ext cx="289124"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64AADDA-73D3-4040-A2A4-DBBAC4DE9BBB}"/>
                </a:ext>
              </a:extLst>
            </p:cNvPr>
            <p:cNvSpPr txBox="1"/>
            <p:nvPr/>
          </p:nvSpPr>
          <p:spPr>
            <a:xfrm>
              <a:off x="700593" y="3142641"/>
              <a:ext cx="6252465" cy="646986"/>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How much could you potentially save if you were able to turn down the pumps, reduce flow and still deliver enough heat to the users?</a:t>
              </a:r>
            </a:p>
          </p:txBody>
        </p:sp>
      </p:grpSp>
      <p:pic>
        <p:nvPicPr>
          <p:cNvPr id="16" name="Picture 15">
            <a:extLst>
              <a:ext uri="{FF2B5EF4-FFF2-40B4-BE49-F238E27FC236}">
                <a16:creationId xmlns:a16="http://schemas.microsoft.com/office/drawing/2014/main" id="{1465A651-31FD-8E6F-473F-12E73121C28E}"/>
              </a:ext>
            </a:extLst>
          </p:cNvPr>
          <p:cNvPicPr>
            <a:picLocks noChangeAspect="1"/>
          </p:cNvPicPr>
          <p:nvPr/>
        </p:nvPicPr>
        <p:blipFill>
          <a:blip r:embed="rId3"/>
          <a:srcRect/>
          <a:stretch/>
        </p:blipFill>
        <p:spPr>
          <a:xfrm>
            <a:off x="1945235" y="3979660"/>
            <a:ext cx="3282525" cy="2079656"/>
          </a:xfrm>
          <a:prstGeom prst="rect">
            <a:avLst/>
          </a:prstGeom>
        </p:spPr>
      </p:pic>
      <p:sp>
        <p:nvSpPr>
          <p:cNvPr id="26" name="Rectangle 25">
            <a:extLst>
              <a:ext uri="{FF2B5EF4-FFF2-40B4-BE49-F238E27FC236}">
                <a16:creationId xmlns:a16="http://schemas.microsoft.com/office/drawing/2014/main" id="{1937CD06-2727-4115-8F82-DBB656003651}"/>
              </a:ext>
            </a:extLst>
          </p:cNvPr>
          <p:cNvSpPr/>
          <p:nvPr/>
        </p:nvSpPr>
        <p:spPr>
          <a:xfrm>
            <a:off x="7428337" y="1153860"/>
            <a:ext cx="4769508" cy="5103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grpSp>
        <p:nvGrpSpPr>
          <p:cNvPr id="36" name="Group 35">
            <a:extLst>
              <a:ext uri="{FF2B5EF4-FFF2-40B4-BE49-F238E27FC236}">
                <a16:creationId xmlns:a16="http://schemas.microsoft.com/office/drawing/2014/main" id="{6A9D1260-9F70-4BC9-B2CF-7A1ADD137EB4}"/>
              </a:ext>
            </a:extLst>
          </p:cNvPr>
          <p:cNvGrpSpPr/>
          <p:nvPr/>
        </p:nvGrpSpPr>
        <p:grpSpPr>
          <a:xfrm>
            <a:off x="7428335" y="1234270"/>
            <a:ext cx="4438078" cy="4569432"/>
            <a:chOff x="7428335" y="1234270"/>
            <a:chExt cx="4438078" cy="4569432"/>
          </a:xfrm>
        </p:grpSpPr>
        <p:sp>
          <p:nvSpPr>
            <p:cNvPr id="30" name="Rectangle 29">
              <a:extLst>
                <a:ext uri="{FF2B5EF4-FFF2-40B4-BE49-F238E27FC236}">
                  <a16:creationId xmlns:a16="http://schemas.microsoft.com/office/drawing/2014/main" id="{E91A20AC-E4D8-48F7-B7DC-2645F5523D0A}"/>
                </a:ext>
              </a:extLst>
            </p:cNvPr>
            <p:cNvSpPr/>
            <p:nvPr/>
          </p:nvSpPr>
          <p:spPr>
            <a:xfrm>
              <a:off x="7722026" y="3987820"/>
              <a:ext cx="4144387" cy="1815882"/>
            </a:xfrm>
            <a:prstGeom prst="rect">
              <a:avLst/>
            </a:prstGeom>
            <a:noFill/>
          </p:spPr>
          <p:txBody>
            <a:bodyPr wrap="square">
              <a:spAutoFit/>
            </a:bodyPr>
            <a:lstStyle/>
            <a:p>
              <a:pPr>
                <a:defRPr/>
              </a:pPr>
              <a:r>
                <a:rPr lang="en-US" sz="1600" dirty="0">
                  <a:solidFill>
                    <a:schemeClr val="tx1">
                      <a:lumMod val="75000"/>
                    </a:schemeClr>
                  </a:solidFill>
                </a:rPr>
                <a:t>With Heat Intelligence you can search for pipe sections with very high-pressure loss which could indicate a bottleneck that should be solved. Or you can find households with unnecessarily high differential pressure which indicates that you should consider to turn down the flow and thereby save energy for pumps.</a:t>
              </a:r>
              <a:endParaRPr lang="da-DK" sz="1600" dirty="0">
                <a:solidFill>
                  <a:schemeClr val="tx1">
                    <a:lumMod val="75000"/>
                  </a:schemeClr>
                </a:solidFill>
              </a:endParaRPr>
            </a:p>
          </p:txBody>
        </p:sp>
        <p:pic>
          <p:nvPicPr>
            <p:cNvPr id="34" name="Picture 33">
              <a:extLst>
                <a:ext uri="{FF2B5EF4-FFF2-40B4-BE49-F238E27FC236}">
                  <a16:creationId xmlns:a16="http://schemas.microsoft.com/office/drawing/2014/main" id="{C162080E-A7B5-4268-8C69-D90532DCF43A}"/>
                </a:ext>
              </a:extLst>
            </p:cNvPr>
            <p:cNvPicPr>
              <a:picLocks noChangeAspect="1"/>
            </p:cNvPicPr>
            <p:nvPr/>
          </p:nvPicPr>
          <p:blipFill>
            <a:blip r:embed="rId4"/>
            <a:stretch>
              <a:fillRect/>
            </a:stretch>
          </p:blipFill>
          <p:spPr>
            <a:xfrm>
              <a:off x="7428335" y="1234270"/>
              <a:ext cx="4438078" cy="2514162"/>
            </a:xfrm>
            <a:prstGeom prst="rect">
              <a:avLst/>
            </a:prstGeom>
          </p:spPr>
        </p:pic>
      </p:grpSp>
    </p:spTree>
    <p:extLst>
      <p:ext uri="{BB962C8B-B14F-4D97-AF65-F5344CB8AC3E}">
        <p14:creationId xmlns:p14="http://schemas.microsoft.com/office/powerpoint/2010/main" val="31427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869D75-12C9-45A7-B301-172711300BA5}"/>
              </a:ext>
            </a:extLst>
          </p:cNvPr>
          <p:cNvSpPr/>
          <p:nvPr/>
        </p:nvSpPr>
        <p:spPr>
          <a:xfrm>
            <a:off x="3993244" y="1411730"/>
            <a:ext cx="8198756" cy="5446269"/>
          </a:xfrm>
          <a:prstGeom prst="rect">
            <a:avLst/>
          </a:prstGeom>
          <a:solidFill>
            <a:srgbClr val="009C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rgbClr val="FFFFFF"/>
              </a:solidFill>
              <a:effectLst/>
              <a:uLnTx/>
              <a:uFillTx/>
              <a:latin typeface="Calibri Light"/>
              <a:ea typeface="+mn-ea"/>
              <a:cs typeface="+mn-cs"/>
            </a:endParaRPr>
          </a:p>
        </p:txBody>
      </p:sp>
      <p:sp>
        <p:nvSpPr>
          <p:cNvPr id="3" name="Text Placeholder 6">
            <a:extLst>
              <a:ext uri="{FF2B5EF4-FFF2-40B4-BE49-F238E27FC236}">
                <a16:creationId xmlns:a16="http://schemas.microsoft.com/office/drawing/2014/main" id="{22BE0563-DDF9-4B6A-B7C8-CFE546856A3D}"/>
              </a:ext>
            </a:extLst>
          </p:cNvPr>
          <p:cNvSpPr txBox="1">
            <a:spLocks/>
          </p:cNvSpPr>
          <p:nvPr/>
        </p:nvSpPr>
        <p:spPr bwMode="auto">
          <a:xfrm>
            <a:off x="4746713" y="1589884"/>
            <a:ext cx="7445287" cy="5149404"/>
          </a:xfrm>
          <a:prstGeom prst="rect">
            <a:avLst/>
          </a:prstGeom>
          <a:noFill/>
          <a:ln>
            <a:noFill/>
          </a:ln>
        </p:spPr>
        <p:txBody>
          <a:bodyPr/>
          <a:lstStyle>
            <a:lvl1pPr algn="l" defTabSz="457200" rtl="0" eaLnBrk="0" fontAlgn="base" hangingPunct="0">
              <a:spcBef>
                <a:spcPct val="0"/>
              </a:spcBef>
              <a:spcAft>
                <a:spcPct val="0"/>
              </a:spcAft>
              <a:defRPr sz="2000" b="1" kern="1200">
                <a:solidFill>
                  <a:schemeClr val="tx1">
                    <a:lumMod val="50000"/>
                  </a:schemeClr>
                </a:solidFill>
                <a:latin typeface="Calibri Light"/>
                <a:ea typeface="Calibri Light" pitchFamily="34" charset="0"/>
                <a:cs typeface="Calibri Light"/>
              </a:defRPr>
            </a:lvl1pPr>
            <a:lvl2pPr algn="l" defTabSz="457200" rtl="0" eaLnBrk="0" fontAlgn="base" hangingPunct="0">
              <a:spcBef>
                <a:spcPct val="0"/>
              </a:spcBef>
              <a:spcAft>
                <a:spcPct val="0"/>
              </a:spcAft>
              <a:defRPr sz="2000" kern="1200">
                <a:solidFill>
                  <a:schemeClr val="tx1">
                    <a:lumMod val="50000"/>
                  </a:schemeClr>
                </a:solidFill>
                <a:latin typeface="Calibri Light"/>
                <a:ea typeface="Calibri Light" pitchFamily="34" charset="0"/>
                <a:cs typeface="Calibri Light"/>
              </a:defRPr>
            </a:lvl2pPr>
            <a:lvl3pPr marL="179388" indent="-179388" algn="l" defTabSz="457200" rtl="0" eaLnBrk="0" fontAlgn="base" hangingPunct="0">
              <a:spcBef>
                <a:spcPct val="0"/>
              </a:spcBef>
              <a:spcAft>
                <a:spcPct val="0"/>
              </a:spcAft>
              <a:buFont typeface="Arial" panose="020B0604020202020204" pitchFamily="34" charset="0"/>
              <a:buChar char="•"/>
              <a:defRPr sz="2000" kern="1200">
                <a:solidFill>
                  <a:schemeClr val="tx1">
                    <a:lumMod val="50000"/>
                  </a:schemeClr>
                </a:solidFill>
                <a:latin typeface="Calibri Light"/>
                <a:ea typeface="Calibri Light" pitchFamily="34" charset="0"/>
                <a:cs typeface="Calibri Light"/>
              </a:defRPr>
            </a:lvl3pPr>
            <a:lvl4pPr marL="574675" indent="-215900" algn="l" defTabSz="457200" rtl="0" eaLnBrk="0" fontAlgn="base" hangingPunct="0">
              <a:spcBef>
                <a:spcPct val="0"/>
              </a:spcBef>
              <a:spcAft>
                <a:spcPct val="0"/>
              </a:spcAft>
              <a:buFont typeface="Lucida Grande"/>
              <a:buChar char="-"/>
              <a:defRPr sz="2000" kern="1200">
                <a:solidFill>
                  <a:schemeClr val="tx1">
                    <a:lumMod val="50000"/>
                  </a:schemeClr>
                </a:solidFill>
                <a:latin typeface="Calibri Light"/>
                <a:ea typeface="Calibri Light" pitchFamily="34" charset="0"/>
                <a:cs typeface="Calibri Light"/>
              </a:defRPr>
            </a:lvl4pPr>
            <a:lvl5pPr marL="1006475" indent="-250825" algn="l" defTabSz="457200" rtl="0" eaLnBrk="0" fontAlgn="base" hangingPunct="0">
              <a:spcBef>
                <a:spcPct val="0"/>
              </a:spcBef>
              <a:spcAft>
                <a:spcPct val="0"/>
              </a:spcAft>
              <a:buFont typeface="Lucida Grande"/>
              <a:buChar char="&gt;"/>
              <a:defRPr sz="2000" kern="1200">
                <a:solidFill>
                  <a:schemeClr val="tx1">
                    <a:lumMod val="50000"/>
                  </a:schemeClr>
                </a:solidFill>
                <a:latin typeface="Calibri Ligh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spcAft>
                <a:spcPts val="200"/>
              </a:spcAft>
              <a:buClr>
                <a:srgbClr val="007C88"/>
              </a:buClr>
              <a:defRPr/>
            </a:pPr>
            <a:r>
              <a:rPr lang="en-US" sz="2400" dirty="0">
                <a:solidFill>
                  <a:schemeClr val="bg1"/>
                </a:solidFill>
              </a:rPr>
              <a:t>Let Heat Intelligence help you to:</a:t>
            </a:r>
            <a:endParaRPr lang="de-CH" sz="1600" dirty="0">
              <a:solidFill>
                <a:schemeClr val="bg1"/>
              </a:solidFill>
            </a:endParaRPr>
          </a:p>
          <a:p>
            <a:pPr>
              <a:spcBef>
                <a:spcPts val="200"/>
              </a:spcBef>
              <a:spcAft>
                <a:spcPts val="200"/>
              </a:spcAft>
              <a:buClr>
                <a:srgbClr val="00757D"/>
              </a:buClr>
              <a:defRPr/>
            </a:pPr>
            <a:endParaRPr lang="de-CH" sz="800" b="0" dirty="0">
              <a:solidFill>
                <a:schemeClr val="bg1"/>
              </a:solidFill>
            </a:endParaRPr>
          </a:p>
          <a:p>
            <a:pPr marL="285750" indent="-285750">
              <a:spcBef>
                <a:spcPts val="600"/>
              </a:spcBef>
              <a:spcAft>
                <a:spcPts val="600"/>
              </a:spcAft>
              <a:buClr>
                <a:schemeClr val="bg1"/>
              </a:buClr>
              <a:buFont typeface="Arial" panose="020B0604020202020204" pitchFamily="34" charset="0"/>
              <a:buChar char="•"/>
              <a:defRPr/>
            </a:pPr>
            <a:r>
              <a:rPr lang="en-US" b="0" dirty="0">
                <a:solidFill>
                  <a:schemeClr val="bg1"/>
                </a:solidFill>
              </a:rPr>
              <a:t>Reduce heat loss for example by identifying households with poor return temperature</a:t>
            </a:r>
            <a:r>
              <a:rPr lang="en-US" dirty="0">
                <a:solidFill>
                  <a:schemeClr val="bg1"/>
                </a:solidFill>
              </a:rPr>
              <a:t>s</a:t>
            </a:r>
            <a:r>
              <a:rPr lang="en-US" b="0" dirty="0">
                <a:solidFill>
                  <a:schemeClr val="bg1"/>
                </a:solidFill>
              </a:rPr>
              <a:t> or by </a:t>
            </a:r>
            <a:r>
              <a:rPr lang="en-GB" b="0" dirty="0">
                <a:solidFill>
                  <a:schemeClr val="bg1"/>
                </a:solidFill>
              </a:rPr>
              <a:t>finding bypasses in the network that should be removed or adjusted</a:t>
            </a:r>
            <a:endParaRPr lang="de-CH" b="0" dirty="0">
              <a:solidFill>
                <a:schemeClr val="bg1"/>
              </a:solidFill>
            </a:endParaRPr>
          </a:p>
          <a:p>
            <a:pPr marL="285750" indent="-285750">
              <a:spcBef>
                <a:spcPts val="600"/>
              </a:spcBef>
              <a:spcAft>
                <a:spcPts val="600"/>
              </a:spcAft>
              <a:buClr>
                <a:schemeClr val="bg1"/>
              </a:buClr>
              <a:buFont typeface="Arial" panose="020B0604020202020204" pitchFamily="34" charset="0"/>
              <a:buChar char="•"/>
              <a:defRPr/>
            </a:pPr>
            <a:r>
              <a:rPr lang="en-GB" b="0" dirty="0">
                <a:solidFill>
                  <a:schemeClr val="bg1"/>
                </a:solidFill>
              </a:rPr>
              <a:t>Lower temperatures e.g., spot pipe sections that doesn’t perform well</a:t>
            </a:r>
          </a:p>
          <a:p>
            <a:pPr marL="285750" indent="-285750">
              <a:spcBef>
                <a:spcPts val="600"/>
              </a:spcBef>
              <a:spcAft>
                <a:spcPts val="600"/>
              </a:spcAft>
              <a:buClr>
                <a:schemeClr val="bg1"/>
              </a:buClr>
              <a:buFont typeface="Arial" panose="020B0604020202020204" pitchFamily="34" charset="0"/>
              <a:buChar char="•"/>
              <a:defRPr/>
            </a:pPr>
            <a:r>
              <a:rPr lang="en-GB" b="0" dirty="0">
                <a:solidFill>
                  <a:schemeClr val="bg1"/>
                </a:solidFill>
              </a:rPr>
              <a:t>Optimize pressure and flow e.g., identify bottlenecks or pipe sections with unnecessarily high differential pressure</a:t>
            </a:r>
            <a:endParaRPr lang="de-CH" b="0" dirty="0">
              <a:solidFill>
                <a:schemeClr val="bg1"/>
              </a:solidFill>
            </a:endParaRPr>
          </a:p>
          <a:p>
            <a:pPr>
              <a:spcBef>
                <a:spcPts val="200"/>
              </a:spcBef>
              <a:spcAft>
                <a:spcPts val="200"/>
              </a:spcAft>
              <a:buClr>
                <a:schemeClr val="bg1"/>
              </a:buClr>
              <a:defRPr/>
            </a:pPr>
            <a:endParaRPr lang="en-US" b="0" dirty="0">
              <a:solidFill>
                <a:schemeClr val="bg1"/>
              </a:solidFill>
            </a:endParaRPr>
          </a:p>
        </p:txBody>
      </p:sp>
      <p:pic>
        <p:nvPicPr>
          <p:cNvPr id="4" name="Picture 3">
            <a:extLst>
              <a:ext uri="{FF2B5EF4-FFF2-40B4-BE49-F238E27FC236}">
                <a16:creationId xmlns:a16="http://schemas.microsoft.com/office/drawing/2014/main" id="{65B21812-D334-47C9-971B-8B3B44B7153B}"/>
              </a:ext>
            </a:extLst>
          </p:cNvPr>
          <p:cNvPicPr>
            <a:picLocks noChangeAspect="1"/>
          </p:cNvPicPr>
          <p:nvPr/>
        </p:nvPicPr>
        <p:blipFill>
          <a:blip r:embed="rId3"/>
          <a:stretch>
            <a:fillRect/>
          </a:stretch>
        </p:blipFill>
        <p:spPr>
          <a:xfrm>
            <a:off x="837946" y="1411730"/>
            <a:ext cx="2658851" cy="2589083"/>
          </a:xfrm>
          <a:prstGeom prst="rect">
            <a:avLst/>
          </a:prstGeom>
        </p:spPr>
      </p:pic>
      <p:sp>
        <p:nvSpPr>
          <p:cNvPr id="11" name="Title 1">
            <a:extLst>
              <a:ext uri="{FF2B5EF4-FFF2-40B4-BE49-F238E27FC236}">
                <a16:creationId xmlns:a16="http://schemas.microsoft.com/office/drawing/2014/main" id="{9732881C-24E5-47F1-9D4D-CCFC49E5EFF1}"/>
              </a:ext>
            </a:extLst>
          </p:cNvPr>
          <p:cNvSpPr>
            <a:spLocks noGrp="1"/>
          </p:cNvSpPr>
          <p:nvPr>
            <p:ph type="title"/>
          </p:nvPr>
        </p:nvSpPr>
        <p:spPr>
          <a:xfrm>
            <a:off x="709171" y="302769"/>
            <a:ext cx="9459296" cy="372314"/>
          </a:xfrm>
        </p:spPr>
        <p:txBody>
          <a:bodyPr/>
          <a:lstStyle/>
          <a:p>
            <a:r>
              <a:rPr lang="en-US" sz="3000" b="1" dirty="0">
                <a:solidFill>
                  <a:schemeClr val="bg2"/>
                </a:solidFill>
                <a:latin typeface="Calibri Light (headings)"/>
              </a:rPr>
              <a:t>Your heat meter data helps you to cut costs and emissions</a:t>
            </a:r>
          </a:p>
        </p:txBody>
      </p:sp>
      <p:pic>
        <p:nvPicPr>
          <p:cNvPr id="7" name="Picture 6">
            <a:extLst>
              <a:ext uri="{FF2B5EF4-FFF2-40B4-BE49-F238E27FC236}">
                <a16:creationId xmlns:a16="http://schemas.microsoft.com/office/drawing/2014/main" id="{1BA9754E-0856-4A91-9641-148D7D3B472B}"/>
              </a:ext>
            </a:extLst>
          </p:cNvPr>
          <p:cNvPicPr>
            <a:picLocks noChangeAspect="1"/>
          </p:cNvPicPr>
          <p:nvPr/>
        </p:nvPicPr>
        <p:blipFill>
          <a:blip r:embed="rId4"/>
          <a:srcRect/>
          <a:stretch/>
        </p:blipFill>
        <p:spPr>
          <a:xfrm>
            <a:off x="622965" y="2937933"/>
            <a:ext cx="4123748" cy="2612616"/>
          </a:xfrm>
          <a:prstGeom prst="rect">
            <a:avLst/>
          </a:prstGeom>
        </p:spPr>
      </p:pic>
    </p:spTree>
    <p:extLst>
      <p:ext uri="{BB962C8B-B14F-4D97-AF65-F5344CB8AC3E}">
        <p14:creationId xmlns:p14="http://schemas.microsoft.com/office/powerpoint/2010/main" val="109474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49C81E-E160-4353-8FBF-BE2440F249D7}"/>
              </a:ext>
            </a:extLst>
          </p:cNvPr>
          <p:cNvPicPr>
            <a:picLocks noChangeAspect="1"/>
          </p:cNvPicPr>
          <p:nvPr/>
        </p:nvPicPr>
        <p:blipFill>
          <a:blip r:embed="rId3"/>
          <a:srcRect/>
          <a:stretch/>
        </p:blipFill>
        <p:spPr>
          <a:xfrm>
            <a:off x="0" y="3928"/>
            <a:ext cx="6096000" cy="6854072"/>
          </a:xfrm>
          <a:prstGeom prst="rect">
            <a:avLst/>
          </a:prstGeom>
        </p:spPr>
      </p:pic>
      <p:sp>
        <p:nvSpPr>
          <p:cNvPr id="22" name="Rectangle: Rounded Corners 21">
            <a:extLst>
              <a:ext uri="{FF2B5EF4-FFF2-40B4-BE49-F238E27FC236}">
                <a16:creationId xmlns:a16="http://schemas.microsoft.com/office/drawing/2014/main" id="{BD379581-FE00-42D8-A3E1-66FD2ACFD1CA}"/>
              </a:ext>
            </a:extLst>
          </p:cNvPr>
          <p:cNvSpPr/>
          <p:nvPr/>
        </p:nvSpPr>
        <p:spPr>
          <a:xfrm>
            <a:off x="0" y="4502234"/>
            <a:ext cx="6096000" cy="1800543"/>
          </a:xfrm>
          <a:prstGeom prst="roundRect">
            <a:avLst>
              <a:gd name="adj" fmla="val 0"/>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2AE8A454-8496-4042-957E-AE05D2FF2189}"/>
              </a:ext>
            </a:extLst>
          </p:cNvPr>
          <p:cNvSpPr txBox="1">
            <a:spLocks/>
          </p:cNvSpPr>
          <p:nvPr/>
        </p:nvSpPr>
        <p:spPr>
          <a:xfrm>
            <a:off x="747942" y="4775677"/>
            <a:ext cx="4600117" cy="1502655"/>
          </a:xfrm>
          <a:prstGeom prst="rect">
            <a:avLst/>
          </a:prstGeom>
        </p:spPr>
        <p:txBody>
          <a:bodyPr vert="horz" wrap="square" lIns="0" tIns="60960" rIns="0" bIns="60960" rtlCol="0" anchor="t" anchorCtr="0">
            <a:spAutoFit/>
          </a:bodyPr>
          <a:lstStyle>
            <a:defPPr>
              <a:defRPr lang="en-DK"/>
            </a:defPPr>
            <a:lvl1pPr marL="0" algn="r" defTabSz="914400" rtl="0" eaLnBrk="1" latinLnBrk="0" hangingPunct="1">
              <a:defRPr sz="1200" b="0" i="0" kern="1200">
                <a:solidFill>
                  <a:schemeClr val="tx1">
                    <a:lumMod val="50000"/>
                  </a:schemeClr>
                </a:solidFill>
                <a:latin typeface="Calibri Light"/>
                <a:ea typeface="+mn-ea"/>
                <a:cs typeface="Calibri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733" dirty="0">
                <a:solidFill>
                  <a:srgbClr val="FFFFFF"/>
                </a:solidFill>
              </a:rPr>
              <a:t>"With Heat Intelligence, we can prioritise pipe replacement based on where it will have the biggest impact – and deliver the most value for money“.</a:t>
            </a:r>
          </a:p>
          <a:p>
            <a:pPr algn="l">
              <a:lnSpc>
                <a:spcPts val="1040"/>
              </a:lnSpc>
            </a:pPr>
            <a:endParaRPr lang="en-GB" sz="1867">
              <a:solidFill>
                <a:srgbClr val="FFFFFF"/>
              </a:solidFill>
              <a:latin typeface="+mj-lt"/>
            </a:endParaRPr>
          </a:p>
          <a:p>
            <a:pPr algn="l">
              <a:lnSpc>
                <a:spcPct val="90000"/>
              </a:lnSpc>
            </a:pPr>
            <a:r>
              <a:rPr lang="en-GB" sz="1333" dirty="0">
                <a:solidFill>
                  <a:schemeClr val="bg1"/>
                </a:solidFill>
              </a:rPr>
              <a:t>Kasper Neve, Engineer at Aars District Heating</a:t>
            </a:r>
          </a:p>
        </p:txBody>
      </p:sp>
      <p:sp>
        <p:nvSpPr>
          <p:cNvPr id="8" name="Slide Number Placeholder 1">
            <a:extLst>
              <a:ext uri="{FF2B5EF4-FFF2-40B4-BE49-F238E27FC236}">
                <a16:creationId xmlns:a16="http://schemas.microsoft.com/office/drawing/2014/main" id="{C0A25300-5CB6-4EC8-875D-5564FDE65E9F}"/>
              </a:ext>
            </a:extLst>
          </p:cNvPr>
          <p:cNvSpPr txBox="1">
            <a:spLocks/>
          </p:cNvSpPr>
          <p:nvPr/>
        </p:nvSpPr>
        <p:spPr>
          <a:xfrm>
            <a:off x="355492" y="6326380"/>
            <a:ext cx="365125" cy="246221"/>
          </a:xfrm>
          <a:prstGeom prst="rect">
            <a:avLst/>
          </a:prstGeom>
          <a:noFill/>
        </p:spPr>
        <p:txBody>
          <a:bodyPr vert="horz" wrap="square" lIns="91440" tIns="45720" rIns="91440" bIns="45720" rtlCol="0" anchor="t" anchorCtr="0">
            <a:spAutoFit/>
          </a:bodyPr>
          <a:lstStyle>
            <a:defPPr>
              <a:defRPr lang="en-US"/>
            </a:defPPr>
            <a:lvl1pPr marL="0" algn="l" defTabSz="457200" rtl="0" eaLnBrk="1" latinLnBrk="0" hangingPunct="1">
              <a:defRPr sz="900" b="0" i="0" kern="1200">
                <a:solidFill>
                  <a:schemeClr val="tx1">
                    <a:lumMod val="50000"/>
                  </a:schemeClr>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FF3B3A-7EEA-5E44-8ED8-372942253657}" type="slidenum">
              <a:rPr lang="da-DK" sz="1000">
                <a:solidFill>
                  <a:schemeClr val="bg1"/>
                </a:solidFill>
              </a:rPr>
              <a:pPr/>
              <a:t>14</a:t>
            </a:fld>
            <a:endParaRPr lang="da-DK" sz="1000">
              <a:solidFill>
                <a:schemeClr val="bg1"/>
              </a:solidFill>
            </a:endParaRPr>
          </a:p>
        </p:txBody>
      </p:sp>
      <p:sp>
        <p:nvSpPr>
          <p:cNvPr id="23" name="TextBox 22">
            <a:extLst>
              <a:ext uri="{FF2B5EF4-FFF2-40B4-BE49-F238E27FC236}">
                <a16:creationId xmlns:a16="http://schemas.microsoft.com/office/drawing/2014/main" id="{428AFD64-BEFA-3942-8EDD-2C03B1CEA168}"/>
              </a:ext>
            </a:extLst>
          </p:cNvPr>
          <p:cNvSpPr txBox="1"/>
          <p:nvPr/>
        </p:nvSpPr>
        <p:spPr>
          <a:xfrm>
            <a:off x="6399056" y="1880395"/>
            <a:ext cx="4922248" cy="656270"/>
          </a:xfrm>
          <a:prstGeom prst="rect">
            <a:avLst/>
          </a:prstGeom>
          <a:noFill/>
        </p:spPr>
        <p:txBody>
          <a:bodyPr wrap="square" lIns="121920" tIns="60960" rIns="121920" bIns="60960" rtlCol="0" anchor="t">
            <a:spAutoFit/>
          </a:bodyPr>
          <a:lstStyle/>
          <a:p>
            <a:pPr>
              <a:lnSpc>
                <a:spcPts val="3920"/>
              </a:lnSpc>
            </a:pPr>
            <a:r>
              <a:rPr lang="en-GB" dirty="0">
                <a:solidFill>
                  <a:schemeClr val="tx1">
                    <a:lumMod val="75000"/>
                  </a:schemeClr>
                </a:solidFill>
              </a:rPr>
              <a:t>From </a:t>
            </a:r>
            <a:r>
              <a:rPr lang="en-GB" sz="4667" dirty="0">
                <a:solidFill>
                  <a:srgbClr val="6CBABF"/>
                </a:solidFill>
              </a:rPr>
              <a:t>200</a:t>
            </a:r>
            <a:r>
              <a:rPr lang="en-GB" dirty="0">
                <a:solidFill>
                  <a:schemeClr val="tx1">
                    <a:lumMod val="75000"/>
                  </a:schemeClr>
                </a:solidFill>
              </a:rPr>
              <a:t> to </a:t>
            </a:r>
            <a:r>
              <a:rPr lang="en-GB" sz="4667" dirty="0">
                <a:solidFill>
                  <a:srgbClr val="6CBABF"/>
                </a:solidFill>
              </a:rPr>
              <a:t>16</a:t>
            </a:r>
            <a:r>
              <a:rPr lang="en-GB" dirty="0">
                <a:solidFill>
                  <a:schemeClr val="tx1">
                    <a:lumMod val="75000"/>
                  </a:schemeClr>
                </a:solidFill>
              </a:rPr>
              <a:t> bypasses</a:t>
            </a:r>
          </a:p>
        </p:txBody>
      </p:sp>
      <p:sp>
        <p:nvSpPr>
          <p:cNvPr id="27" name="Rounded Rectangle 41">
            <a:extLst>
              <a:ext uri="{FF2B5EF4-FFF2-40B4-BE49-F238E27FC236}">
                <a16:creationId xmlns:a16="http://schemas.microsoft.com/office/drawing/2014/main" id="{97E1A70A-8436-6C4B-8270-1C262AE7578B}"/>
              </a:ext>
            </a:extLst>
          </p:cNvPr>
          <p:cNvSpPr/>
          <p:nvPr/>
        </p:nvSpPr>
        <p:spPr>
          <a:xfrm>
            <a:off x="6586415" y="5158178"/>
            <a:ext cx="5073983" cy="1135097"/>
          </a:xfrm>
          <a:prstGeom prst="roundRect">
            <a:avLst>
              <a:gd name="adj" fmla="val 3979"/>
            </a:avLst>
          </a:prstGeom>
          <a:solidFill>
            <a:srgbClr val="EA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333"/>
          </a:p>
        </p:txBody>
      </p:sp>
      <p:sp>
        <p:nvSpPr>
          <p:cNvPr id="34" name="TextBox 33">
            <a:extLst>
              <a:ext uri="{FF2B5EF4-FFF2-40B4-BE49-F238E27FC236}">
                <a16:creationId xmlns:a16="http://schemas.microsoft.com/office/drawing/2014/main" id="{3A1B1BF7-6845-FA4F-9B10-A71132DF678F}"/>
              </a:ext>
            </a:extLst>
          </p:cNvPr>
          <p:cNvSpPr txBox="1"/>
          <p:nvPr/>
        </p:nvSpPr>
        <p:spPr>
          <a:xfrm>
            <a:off x="6705767" y="5287607"/>
            <a:ext cx="3670397" cy="379656"/>
          </a:xfrm>
          <a:prstGeom prst="rect">
            <a:avLst/>
          </a:prstGeom>
          <a:noFill/>
        </p:spPr>
        <p:txBody>
          <a:bodyPr wrap="square">
            <a:spAutoFit/>
          </a:bodyPr>
          <a:lstStyle/>
          <a:p>
            <a:pPr>
              <a:spcAft>
                <a:spcPts val="800"/>
              </a:spcAft>
            </a:pPr>
            <a:r>
              <a:rPr lang="da-DK" sz="1867" b="1" dirty="0">
                <a:solidFill>
                  <a:schemeClr val="tx1">
                    <a:lumMod val="75000"/>
                  </a:schemeClr>
                </a:solidFill>
                <a:latin typeface="+mj-lt"/>
                <a:cs typeface="Calibri" panose="020F0502020204030204" pitchFamily="34" charset="0"/>
              </a:rPr>
              <a:t>Solution</a:t>
            </a:r>
          </a:p>
        </p:txBody>
      </p:sp>
      <p:sp>
        <p:nvSpPr>
          <p:cNvPr id="35" name="TextBox 34">
            <a:extLst>
              <a:ext uri="{FF2B5EF4-FFF2-40B4-BE49-F238E27FC236}">
                <a16:creationId xmlns:a16="http://schemas.microsoft.com/office/drawing/2014/main" id="{5CFBF7C8-A9F6-EA4D-8F32-8ECA8CA0AA0D}"/>
              </a:ext>
            </a:extLst>
          </p:cNvPr>
          <p:cNvSpPr txBox="1"/>
          <p:nvPr/>
        </p:nvSpPr>
        <p:spPr>
          <a:xfrm>
            <a:off x="6705767" y="5569938"/>
            <a:ext cx="3113528" cy="543867"/>
          </a:xfrm>
          <a:prstGeom prst="rect">
            <a:avLst/>
          </a:prstGeom>
          <a:noFill/>
        </p:spPr>
        <p:txBody>
          <a:bodyPr wrap="square">
            <a:spAutoFit/>
          </a:bodyPr>
          <a:lstStyle/>
          <a:p>
            <a:r>
              <a:rPr lang="en-US" sz="1467" dirty="0">
                <a:solidFill>
                  <a:schemeClr val="tx1">
                    <a:lumMod val="75000"/>
                  </a:schemeClr>
                </a:solidFill>
              </a:rPr>
              <a:t>Heat Intelligence</a:t>
            </a:r>
          </a:p>
          <a:p>
            <a:r>
              <a:rPr lang="en-US" sz="1467" dirty="0">
                <a:solidFill>
                  <a:schemeClr val="tx1">
                    <a:lumMod val="75000"/>
                  </a:schemeClr>
                </a:solidFill>
              </a:rPr>
              <a:t>Intelligent heat meters </a:t>
            </a:r>
          </a:p>
        </p:txBody>
      </p:sp>
      <p:sp>
        <p:nvSpPr>
          <p:cNvPr id="36" name="Rectangle 35">
            <a:extLst>
              <a:ext uri="{FF2B5EF4-FFF2-40B4-BE49-F238E27FC236}">
                <a16:creationId xmlns:a16="http://schemas.microsoft.com/office/drawing/2014/main" id="{515B08DE-7F2A-AC4F-9F1D-9D2840D83DB8}"/>
              </a:ext>
            </a:extLst>
          </p:cNvPr>
          <p:cNvSpPr/>
          <p:nvPr/>
        </p:nvSpPr>
        <p:spPr>
          <a:xfrm>
            <a:off x="6483963" y="4494735"/>
            <a:ext cx="4485181" cy="369332"/>
          </a:xfrm>
          <a:prstGeom prst="rect">
            <a:avLst/>
          </a:prstGeom>
        </p:spPr>
        <p:txBody>
          <a:bodyPr wrap="square">
            <a:spAutoFit/>
          </a:bodyPr>
          <a:lstStyle/>
          <a:p>
            <a:r>
              <a:rPr lang="en-US" dirty="0">
                <a:solidFill>
                  <a:schemeClr val="tx1">
                    <a:lumMod val="75000"/>
                  </a:schemeClr>
                </a:solidFill>
              </a:rPr>
              <a:t>unexpected heat loss in few meters</a:t>
            </a:r>
            <a:endParaRPr lang="en-US" dirty="0">
              <a:solidFill>
                <a:schemeClr val="tx1">
                  <a:lumMod val="75000"/>
                </a:schemeClr>
              </a:solidFill>
              <a:cs typeface="Calibri Light" panose="020F0302020204030204" pitchFamily="34" charset="0"/>
            </a:endParaRPr>
          </a:p>
        </p:txBody>
      </p:sp>
      <p:sp>
        <p:nvSpPr>
          <p:cNvPr id="37" name="TextBox 36">
            <a:extLst>
              <a:ext uri="{FF2B5EF4-FFF2-40B4-BE49-F238E27FC236}">
                <a16:creationId xmlns:a16="http://schemas.microsoft.com/office/drawing/2014/main" id="{B575896D-978E-4B48-B21B-F6FFB757B719}"/>
              </a:ext>
            </a:extLst>
          </p:cNvPr>
          <p:cNvSpPr txBox="1"/>
          <p:nvPr/>
        </p:nvSpPr>
        <p:spPr>
          <a:xfrm>
            <a:off x="6483963" y="2483430"/>
            <a:ext cx="2414444" cy="810543"/>
          </a:xfrm>
          <a:prstGeom prst="rect">
            <a:avLst/>
          </a:prstGeom>
          <a:noFill/>
        </p:spPr>
        <p:txBody>
          <a:bodyPr wrap="none" rtlCol="0">
            <a:spAutoFit/>
          </a:bodyPr>
          <a:lstStyle/>
          <a:p>
            <a:r>
              <a:rPr lang="en-GB" sz="4667" dirty="0">
                <a:solidFill>
                  <a:srgbClr val="6CBABF"/>
                </a:solidFill>
              </a:rPr>
              <a:t>7.8 MWh</a:t>
            </a:r>
          </a:p>
        </p:txBody>
      </p:sp>
      <p:pic>
        <p:nvPicPr>
          <p:cNvPr id="25" name="Picture 3" descr="A screenshot of a cell phone&#10;&#10;Description automatically generated">
            <a:extLst>
              <a:ext uri="{FF2B5EF4-FFF2-40B4-BE49-F238E27FC236}">
                <a16:creationId xmlns:a16="http://schemas.microsoft.com/office/drawing/2014/main" id="{8898DAB5-1268-B340-A765-DA765CB25FB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49570" y="5450516"/>
            <a:ext cx="722695" cy="61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Icon&#10;&#10;Description automatically generated">
            <a:extLst>
              <a:ext uri="{FF2B5EF4-FFF2-40B4-BE49-F238E27FC236}">
                <a16:creationId xmlns:a16="http://schemas.microsoft.com/office/drawing/2014/main" id="{DC617B95-B6F4-3546-98C2-ADD741AA8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9092" y="83786"/>
            <a:ext cx="1371257" cy="1371257"/>
          </a:xfrm>
          <a:prstGeom prst="rect">
            <a:avLst/>
          </a:prstGeom>
        </p:spPr>
      </p:pic>
      <p:sp>
        <p:nvSpPr>
          <p:cNvPr id="33" name="Rectangle 32">
            <a:extLst>
              <a:ext uri="{FF2B5EF4-FFF2-40B4-BE49-F238E27FC236}">
                <a16:creationId xmlns:a16="http://schemas.microsoft.com/office/drawing/2014/main" id="{CD82109F-E7BE-FE49-A3D2-9364415DE054}"/>
              </a:ext>
            </a:extLst>
          </p:cNvPr>
          <p:cNvSpPr/>
          <p:nvPr/>
        </p:nvSpPr>
        <p:spPr>
          <a:xfrm>
            <a:off x="6454813" y="1147464"/>
            <a:ext cx="4092146" cy="666786"/>
          </a:xfrm>
          <a:prstGeom prst="rect">
            <a:avLst/>
          </a:prstGeom>
        </p:spPr>
        <p:txBody>
          <a:bodyPr wrap="none">
            <a:spAutoFit/>
          </a:bodyPr>
          <a:lstStyle/>
          <a:p>
            <a:r>
              <a:rPr lang="en-GB" sz="3733" dirty="0" err="1">
                <a:solidFill>
                  <a:schemeClr val="tx1">
                    <a:lumMod val="75000"/>
                  </a:schemeClr>
                </a:solidFill>
              </a:rPr>
              <a:t>Aars</a:t>
            </a:r>
            <a:r>
              <a:rPr lang="en-GB" sz="3733" dirty="0">
                <a:solidFill>
                  <a:schemeClr val="tx1">
                    <a:lumMod val="75000"/>
                  </a:schemeClr>
                </a:solidFill>
              </a:rPr>
              <a:t> District Heating</a:t>
            </a:r>
            <a:endParaRPr lang="en-DK" sz="3733" dirty="0">
              <a:solidFill>
                <a:schemeClr val="tx1">
                  <a:lumMod val="75000"/>
                </a:schemeClr>
              </a:solidFill>
            </a:endParaRPr>
          </a:p>
        </p:txBody>
      </p:sp>
      <p:pic>
        <p:nvPicPr>
          <p:cNvPr id="21" name="Picture 20">
            <a:extLst>
              <a:ext uri="{FF2B5EF4-FFF2-40B4-BE49-F238E27FC236}">
                <a16:creationId xmlns:a16="http://schemas.microsoft.com/office/drawing/2014/main" id="{18C0ACE2-E8D0-254A-BF3F-09495C3C72D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235468" y="5092033"/>
            <a:ext cx="1607536" cy="1148240"/>
          </a:xfrm>
          <a:prstGeom prst="rect">
            <a:avLst/>
          </a:prstGeom>
        </p:spPr>
      </p:pic>
      <p:sp>
        <p:nvSpPr>
          <p:cNvPr id="2" name="TextBox 1">
            <a:extLst>
              <a:ext uri="{FF2B5EF4-FFF2-40B4-BE49-F238E27FC236}">
                <a16:creationId xmlns:a16="http://schemas.microsoft.com/office/drawing/2014/main" id="{BA286FE0-B0F6-F075-E05C-60EA785A98E4}"/>
              </a:ext>
            </a:extLst>
          </p:cNvPr>
          <p:cNvSpPr txBox="1"/>
          <p:nvPr/>
        </p:nvSpPr>
        <p:spPr>
          <a:xfrm>
            <a:off x="6484314" y="3756444"/>
            <a:ext cx="1486304" cy="1549207"/>
          </a:xfrm>
          <a:prstGeom prst="rect">
            <a:avLst/>
          </a:prstGeom>
          <a:noFill/>
        </p:spPr>
        <p:txBody>
          <a:bodyPr wrap="none" rtlCol="0">
            <a:spAutoFit/>
          </a:bodyPr>
          <a:lstStyle/>
          <a:p>
            <a:r>
              <a:rPr lang="en-US" sz="4800" i="0" dirty="0">
                <a:solidFill>
                  <a:srgbClr val="66ACB1"/>
                </a:solidFill>
                <a:effectLst/>
                <a:latin typeface="+mj-lt"/>
              </a:rPr>
              <a:t>10 °C</a:t>
            </a:r>
          </a:p>
          <a:p>
            <a:endParaRPr lang="en-GB" sz="4667" dirty="0">
              <a:solidFill>
                <a:srgbClr val="6CBABF"/>
              </a:solidFill>
            </a:endParaRPr>
          </a:p>
        </p:txBody>
      </p:sp>
      <p:sp>
        <p:nvSpPr>
          <p:cNvPr id="3" name="Rectangle 2">
            <a:extLst>
              <a:ext uri="{FF2B5EF4-FFF2-40B4-BE49-F238E27FC236}">
                <a16:creationId xmlns:a16="http://schemas.microsoft.com/office/drawing/2014/main" id="{55BC3B1B-9D25-E361-6ADC-184D66B55C65}"/>
              </a:ext>
            </a:extLst>
          </p:cNvPr>
          <p:cNvSpPr/>
          <p:nvPr/>
        </p:nvSpPr>
        <p:spPr>
          <a:xfrm>
            <a:off x="6451937" y="3187870"/>
            <a:ext cx="4485181" cy="646331"/>
          </a:xfrm>
          <a:prstGeom prst="rect">
            <a:avLst/>
          </a:prstGeom>
        </p:spPr>
        <p:txBody>
          <a:bodyPr wrap="square">
            <a:spAutoFit/>
          </a:bodyPr>
          <a:lstStyle/>
          <a:p>
            <a:r>
              <a:rPr lang="en-US" dirty="0">
                <a:solidFill>
                  <a:schemeClr val="tx1">
                    <a:lumMod val="75000"/>
                  </a:schemeClr>
                </a:solidFill>
              </a:rPr>
              <a:t>less annual heat loss per customer in low-performing areas</a:t>
            </a:r>
            <a:endParaRPr lang="en-US" dirty="0">
              <a:solidFill>
                <a:schemeClr val="tx1">
                  <a:lumMod val="75000"/>
                </a:schemeClr>
              </a:solidFill>
              <a:cs typeface="Calibri Light" panose="020F0302020204030204" pitchFamily="34" charset="0"/>
            </a:endParaRPr>
          </a:p>
        </p:txBody>
      </p:sp>
    </p:spTree>
    <p:extLst>
      <p:ext uri="{BB962C8B-B14F-4D97-AF65-F5344CB8AC3E}">
        <p14:creationId xmlns:p14="http://schemas.microsoft.com/office/powerpoint/2010/main" val="55276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869D75-12C9-45A7-B301-172711300BA5}"/>
              </a:ext>
            </a:extLst>
          </p:cNvPr>
          <p:cNvSpPr/>
          <p:nvPr/>
        </p:nvSpPr>
        <p:spPr>
          <a:xfrm>
            <a:off x="3993244" y="1411730"/>
            <a:ext cx="8198756" cy="5446269"/>
          </a:xfrm>
          <a:prstGeom prst="rect">
            <a:avLst/>
          </a:prstGeom>
          <a:solidFill>
            <a:srgbClr val="009C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rgbClr val="FFFFFF"/>
              </a:solidFill>
              <a:effectLst/>
              <a:uLnTx/>
              <a:uFillTx/>
              <a:latin typeface="Calibri Light"/>
              <a:ea typeface="+mn-ea"/>
              <a:cs typeface="+mn-cs"/>
            </a:endParaRPr>
          </a:p>
        </p:txBody>
      </p:sp>
      <p:sp>
        <p:nvSpPr>
          <p:cNvPr id="3" name="Text Placeholder 6">
            <a:extLst>
              <a:ext uri="{FF2B5EF4-FFF2-40B4-BE49-F238E27FC236}">
                <a16:creationId xmlns:a16="http://schemas.microsoft.com/office/drawing/2014/main" id="{22BE0563-DDF9-4B6A-B7C8-CFE546856A3D}"/>
              </a:ext>
            </a:extLst>
          </p:cNvPr>
          <p:cNvSpPr txBox="1">
            <a:spLocks/>
          </p:cNvSpPr>
          <p:nvPr/>
        </p:nvSpPr>
        <p:spPr bwMode="auto">
          <a:xfrm>
            <a:off x="4746713" y="1589884"/>
            <a:ext cx="7445287" cy="5149404"/>
          </a:xfrm>
          <a:prstGeom prst="rect">
            <a:avLst/>
          </a:prstGeom>
          <a:noFill/>
          <a:ln>
            <a:noFill/>
          </a:ln>
        </p:spPr>
        <p:txBody>
          <a:bodyPr/>
          <a:lstStyle>
            <a:lvl1pPr algn="l" defTabSz="457200" rtl="0" eaLnBrk="0" fontAlgn="base" hangingPunct="0">
              <a:spcBef>
                <a:spcPct val="0"/>
              </a:spcBef>
              <a:spcAft>
                <a:spcPct val="0"/>
              </a:spcAft>
              <a:defRPr sz="2000" b="1" kern="1200">
                <a:solidFill>
                  <a:schemeClr val="tx1">
                    <a:lumMod val="50000"/>
                  </a:schemeClr>
                </a:solidFill>
                <a:latin typeface="Calibri Light"/>
                <a:ea typeface="Calibri Light" pitchFamily="34" charset="0"/>
                <a:cs typeface="Calibri Light"/>
              </a:defRPr>
            </a:lvl1pPr>
            <a:lvl2pPr algn="l" defTabSz="457200" rtl="0" eaLnBrk="0" fontAlgn="base" hangingPunct="0">
              <a:spcBef>
                <a:spcPct val="0"/>
              </a:spcBef>
              <a:spcAft>
                <a:spcPct val="0"/>
              </a:spcAft>
              <a:defRPr sz="2000" kern="1200">
                <a:solidFill>
                  <a:schemeClr val="tx1">
                    <a:lumMod val="50000"/>
                  </a:schemeClr>
                </a:solidFill>
                <a:latin typeface="Calibri Light"/>
                <a:ea typeface="Calibri Light" pitchFamily="34" charset="0"/>
                <a:cs typeface="Calibri Light"/>
              </a:defRPr>
            </a:lvl2pPr>
            <a:lvl3pPr marL="179388" indent="-179388" algn="l" defTabSz="457200" rtl="0" eaLnBrk="0" fontAlgn="base" hangingPunct="0">
              <a:spcBef>
                <a:spcPct val="0"/>
              </a:spcBef>
              <a:spcAft>
                <a:spcPct val="0"/>
              </a:spcAft>
              <a:buFont typeface="Arial" panose="020B0604020202020204" pitchFamily="34" charset="0"/>
              <a:buChar char="•"/>
              <a:defRPr sz="2000" kern="1200">
                <a:solidFill>
                  <a:schemeClr val="tx1">
                    <a:lumMod val="50000"/>
                  </a:schemeClr>
                </a:solidFill>
                <a:latin typeface="Calibri Light"/>
                <a:ea typeface="Calibri Light" pitchFamily="34" charset="0"/>
                <a:cs typeface="Calibri Light"/>
              </a:defRPr>
            </a:lvl3pPr>
            <a:lvl4pPr marL="574675" indent="-215900" algn="l" defTabSz="457200" rtl="0" eaLnBrk="0" fontAlgn="base" hangingPunct="0">
              <a:spcBef>
                <a:spcPct val="0"/>
              </a:spcBef>
              <a:spcAft>
                <a:spcPct val="0"/>
              </a:spcAft>
              <a:buFont typeface="Lucida Grande"/>
              <a:buChar char="-"/>
              <a:defRPr sz="2000" kern="1200">
                <a:solidFill>
                  <a:schemeClr val="tx1">
                    <a:lumMod val="50000"/>
                  </a:schemeClr>
                </a:solidFill>
                <a:latin typeface="Calibri Light"/>
                <a:ea typeface="Calibri Light" pitchFamily="34" charset="0"/>
                <a:cs typeface="Calibri Light"/>
              </a:defRPr>
            </a:lvl4pPr>
            <a:lvl5pPr marL="1006475" indent="-250825" algn="l" defTabSz="457200" rtl="0" eaLnBrk="0" fontAlgn="base" hangingPunct="0">
              <a:spcBef>
                <a:spcPct val="0"/>
              </a:spcBef>
              <a:spcAft>
                <a:spcPct val="0"/>
              </a:spcAft>
              <a:buFont typeface="Lucida Grande"/>
              <a:buChar char="&gt;"/>
              <a:defRPr sz="2000" kern="1200">
                <a:solidFill>
                  <a:schemeClr val="tx1">
                    <a:lumMod val="50000"/>
                  </a:schemeClr>
                </a:solidFill>
                <a:latin typeface="Calibri Ligh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spcAft>
                <a:spcPts val="200"/>
              </a:spcAft>
              <a:buClr>
                <a:srgbClr val="007C88"/>
              </a:buClr>
              <a:defRPr/>
            </a:pPr>
            <a:r>
              <a:rPr lang="da-DK" sz="2400" dirty="0">
                <a:solidFill>
                  <a:schemeClr val="bg1"/>
                </a:solidFill>
              </a:rPr>
              <a:t>Calculation tools based on assumptions: </a:t>
            </a:r>
            <a:endParaRPr lang="de-CH" sz="1600" dirty="0">
              <a:solidFill>
                <a:schemeClr val="bg1"/>
              </a:solidFill>
            </a:endParaRPr>
          </a:p>
          <a:p>
            <a:pPr>
              <a:spcBef>
                <a:spcPts val="200"/>
              </a:spcBef>
              <a:spcAft>
                <a:spcPts val="200"/>
              </a:spcAft>
              <a:buClr>
                <a:srgbClr val="00757D"/>
              </a:buClr>
              <a:defRPr/>
            </a:pPr>
            <a:endParaRPr lang="de-CH" sz="800" b="0" dirty="0">
              <a:solidFill>
                <a:schemeClr val="bg1"/>
              </a:solidFill>
            </a:endParaRPr>
          </a:p>
          <a:p>
            <a:pPr marL="285750" indent="-285750">
              <a:spcBef>
                <a:spcPts val="600"/>
              </a:spcBef>
              <a:spcAft>
                <a:spcPts val="600"/>
              </a:spcAft>
              <a:buClr>
                <a:schemeClr val="bg1"/>
              </a:buClr>
              <a:buFont typeface="Arial" panose="020B0604020202020204" pitchFamily="34" charset="0"/>
              <a:buChar char="•"/>
              <a:defRPr/>
            </a:pPr>
            <a:r>
              <a:rPr lang="da-DK" b="0" dirty="0">
                <a:solidFill>
                  <a:schemeClr val="bg1"/>
                </a:solidFill>
              </a:rPr>
              <a:t>Calculate annual cost-savings based on reduction of temperatures</a:t>
            </a:r>
            <a:endParaRPr lang="de-CH" b="0" dirty="0">
              <a:solidFill>
                <a:schemeClr val="bg1"/>
              </a:solidFill>
            </a:endParaRPr>
          </a:p>
          <a:p>
            <a:pPr>
              <a:spcBef>
                <a:spcPts val="200"/>
              </a:spcBef>
              <a:spcAft>
                <a:spcPts val="200"/>
              </a:spcAft>
              <a:buClr>
                <a:srgbClr val="00757D"/>
              </a:buClr>
              <a:defRPr/>
            </a:pPr>
            <a:endParaRPr lang="de-CH" sz="900" b="0" dirty="0">
              <a:solidFill>
                <a:schemeClr val="bg1"/>
              </a:solidFill>
            </a:endParaRPr>
          </a:p>
          <a:p>
            <a:pPr marL="285750" indent="-285750">
              <a:spcBef>
                <a:spcPts val="600"/>
              </a:spcBef>
              <a:spcAft>
                <a:spcPts val="600"/>
              </a:spcAft>
              <a:buClr>
                <a:schemeClr val="bg1"/>
              </a:buClr>
              <a:buFont typeface="Arial" panose="020B0604020202020204" pitchFamily="34" charset="0"/>
              <a:buChar char="•"/>
              <a:defRPr/>
            </a:pPr>
            <a:r>
              <a:rPr lang="da-DK" b="0" dirty="0">
                <a:solidFill>
                  <a:schemeClr val="bg1"/>
                </a:solidFill>
              </a:rPr>
              <a:t>Calculate annual cost-savings based on optimization of pressure in the network</a:t>
            </a:r>
            <a:endParaRPr lang="de-CH" b="0" dirty="0">
              <a:solidFill>
                <a:schemeClr val="bg1"/>
              </a:solidFill>
            </a:endParaRPr>
          </a:p>
          <a:p>
            <a:pPr>
              <a:spcBef>
                <a:spcPts val="200"/>
              </a:spcBef>
              <a:spcAft>
                <a:spcPts val="200"/>
              </a:spcAft>
              <a:buClr>
                <a:srgbClr val="00757D"/>
              </a:buClr>
              <a:defRPr/>
            </a:pPr>
            <a:endParaRPr lang="de-CH" sz="900" b="0" dirty="0">
              <a:solidFill>
                <a:schemeClr val="bg1"/>
              </a:solidFill>
            </a:endParaRPr>
          </a:p>
          <a:p>
            <a:pPr marL="285750" indent="-285750">
              <a:spcBef>
                <a:spcPts val="600"/>
              </a:spcBef>
              <a:spcAft>
                <a:spcPts val="600"/>
              </a:spcAft>
              <a:buClr>
                <a:schemeClr val="bg1"/>
              </a:buClr>
              <a:buFont typeface="Arial" panose="020B0604020202020204" pitchFamily="34" charset="0"/>
              <a:buChar char="•"/>
              <a:defRPr/>
            </a:pPr>
            <a:r>
              <a:rPr lang="da-DK" b="0" dirty="0">
                <a:solidFill>
                  <a:schemeClr val="bg1"/>
                </a:solidFill>
              </a:rPr>
              <a:t>Calculate annual cost-savings based on reducing heat loss</a:t>
            </a:r>
            <a:endParaRPr lang="en-US" b="0" dirty="0">
              <a:solidFill>
                <a:schemeClr val="bg1"/>
              </a:solidFill>
            </a:endParaRPr>
          </a:p>
        </p:txBody>
      </p:sp>
      <p:sp>
        <p:nvSpPr>
          <p:cNvPr id="11" name="Title 1">
            <a:extLst>
              <a:ext uri="{FF2B5EF4-FFF2-40B4-BE49-F238E27FC236}">
                <a16:creationId xmlns:a16="http://schemas.microsoft.com/office/drawing/2014/main" id="{9732881C-24E5-47F1-9D4D-CCFC49E5EFF1}"/>
              </a:ext>
            </a:extLst>
          </p:cNvPr>
          <p:cNvSpPr>
            <a:spLocks noGrp="1"/>
          </p:cNvSpPr>
          <p:nvPr>
            <p:ph type="title"/>
          </p:nvPr>
        </p:nvSpPr>
        <p:spPr>
          <a:xfrm>
            <a:off x="709171" y="302769"/>
            <a:ext cx="9459296" cy="372314"/>
          </a:xfrm>
        </p:spPr>
        <p:txBody>
          <a:bodyPr/>
          <a:lstStyle/>
          <a:p>
            <a:r>
              <a:rPr lang="en-US" sz="3000" b="1" dirty="0">
                <a:solidFill>
                  <a:schemeClr val="bg2"/>
                </a:solidFill>
                <a:latin typeface="Calibri Light (headings)"/>
              </a:rPr>
              <a:t>Let us help you take the next step in optimizing your distribution network</a:t>
            </a:r>
          </a:p>
        </p:txBody>
      </p:sp>
      <p:pic>
        <p:nvPicPr>
          <p:cNvPr id="5" name="Picture 4">
            <a:extLst>
              <a:ext uri="{FF2B5EF4-FFF2-40B4-BE49-F238E27FC236}">
                <a16:creationId xmlns:a16="http://schemas.microsoft.com/office/drawing/2014/main" id="{3BD7D84E-D2B0-9DCB-FB0E-3EB4CFB56A9C}"/>
              </a:ext>
            </a:extLst>
          </p:cNvPr>
          <p:cNvPicPr>
            <a:picLocks noChangeAspect="1"/>
          </p:cNvPicPr>
          <p:nvPr/>
        </p:nvPicPr>
        <p:blipFill>
          <a:blip r:embed="rId3"/>
          <a:stretch>
            <a:fillRect/>
          </a:stretch>
        </p:blipFill>
        <p:spPr>
          <a:xfrm>
            <a:off x="0" y="915300"/>
            <a:ext cx="4764787" cy="5942700"/>
          </a:xfrm>
          <a:prstGeom prst="rect">
            <a:avLst/>
          </a:prstGeom>
        </p:spPr>
      </p:pic>
    </p:spTree>
    <p:extLst>
      <p:ext uri="{BB962C8B-B14F-4D97-AF65-F5344CB8AC3E}">
        <p14:creationId xmlns:p14="http://schemas.microsoft.com/office/powerpoint/2010/main" val="394114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F4F4B0-7B15-4E56-ABB1-E93F38B7D4CF}"/>
              </a:ext>
            </a:extLst>
          </p:cNvPr>
          <p:cNvSpPr/>
          <p:nvPr/>
        </p:nvSpPr>
        <p:spPr>
          <a:xfrm>
            <a:off x="0" y="1322791"/>
            <a:ext cx="12191999" cy="5535209"/>
          </a:xfrm>
          <a:prstGeom prst="rect">
            <a:avLst/>
          </a:prstGeom>
          <a:solidFill>
            <a:srgbClr val="009CA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9BBB05FA-3F84-437B-8958-4ACA59B57528}"/>
              </a:ext>
            </a:extLst>
          </p:cNvPr>
          <p:cNvSpPr txBox="1">
            <a:spLocks/>
          </p:cNvSpPr>
          <p:nvPr/>
        </p:nvSpPr>
        <p:spPr>
          <a:xfrm>
            <a:off x="626782" y="2200025"/>
            <a:ext cx="9379127" cy="1149097"/>
          </a:xfrm>
          <a:prstGeom prst="rect">
            <a:avLst/>
          </a:prstGeom>
        </p:spPr>
        <p:txBody>
          <a:bodyPr vert="horz" lIns="121920" tIns="60960" rIns="121920" bIns="60960" rtlCol="0" anchor="t" anchorCtr="0">
            <a:spAutoFit/>
          </a:bodyPr>
          <a:lstStyle>
            <a:defPPr>
              <a:defRPr lang="en-US"/>
            </a:defPPr>
            <a:lvl1pPr marL="0" algn="r" defTabSz="457200" rtl="0" eaLnBrk="1" latinLnBrk="0" hangingPunct="1">
              <a:defRPr sz="900" b="0" i="0" kern="1200">
                <a:solidFill>
                  <a:srgbClr val="FFFFFF"/>
                </a:solidFill>
                <a:latin typeface="Calibri Light"/>
                <a:ea typeface="+mn-ea"/>
                <a:cs typeface="Calibri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tLang="en-US" sz="6667" dirty="0">
                <a:solidFill>
                  <a:schemeClr val="bg1"/>
                </a:solidFill>
                <a:cs typeface="Calibri Light" panose="020F0302020204030204" pitchFamily="34" charset="0"/>
              </a:rPr>
              <a:t>Thank you</a:t>
            </a:r>
            <a:endParaRPr lang="en-US" sz="6667" dirty="0">
              <a:solidFill>
                <a:schemeClr val="bg1"/>
              </a:solidFill>
            </a:endParaRPr>
          </a:p>
        </p:txBody>
      </p:sp>
      <p:pic>
        <p:nvPicPr>
          <p:cNvPr id="13" name="Graphic 12">
            <a:extLst>
              <a:ext uri="{FF2B5EF4-FFF2-40B4-BE49-F238E27FC236}">
                <a16:creationId xmlns:a16="http://schemas.microsoft.com/office/drawing/2014/main" id="{B407450A-4675-4283-90F2-366C83B97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5908" y="1637944"/>
            <a:ext cx="1869211" cy="217304"/>
          </a:xfrm>
          <a:prstGeom prst="rect">
            <a:avLst/>
          </a:prstGeom>
        </p:spPr>
      </p:pic>
      <p:pic>
        <p:nvPicPr>
          <p:cNvPr id="14" name="Graphic 13">
            <a:extLst>
              <a:ext uri="{FF2B5EF4-FFF2-40B4-BE49-F238E27FC236}">
                <a16:creationId xmlns:a16="http://schemas.microsoft.com/office/drawing/2014/main" id="{D4A9C8E9-823D-4BEA-B99A-1CBA483C43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165" y="4967637"/>
            <a:ext cx="12103100" cy="38100"/>
          </a:xfrm>
          <a:prstGeom prst="rect">
            <a:avLst/>
          </a:prstGeom>
        </p:spPr>
      </p:pic>
      <p:sp>
        <p:nvSpPr>
          <p:cNvPr id="15" name="Content Placeholder 3">
            <a:extLst>
              <a:ext uri="{FF2B5EF4-FFF2-40B4-BE49-F238E27FC236}">
                <a16:creationId xmlns:a16="http://schemas.microsoft.com/office/drawing/2014/main" id="{70A6EC29-34C4-4F7F-BAF2-FB48F0A54F12}"/>
              </a:ext>
            </a:extLst>
          </p:cNvPr>
          <p:cNvSpPr txBox="1">
            <a:spLocks/>
          </p:cNvSpPr>
          <p:nvPr/>
        </p:nvSpPr>
        <p:spPr>
          <a:xfrm>
            <a:off x="8048971" y="5050662"/>
            <a:ext cx="5114332" cy="1423015"/>
          </a:xfrm>
          <a:prstGeom prst="rect">
            <a:avLst/>
          </a:prstGeom>
        </p:spPr>
        <p:txBody>
          <a:bodyPr vert="horz" lIns="121920" tIns="60960" rIns="121920" bIns="60960" rtlCol="0">
            <a:no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333" b="0" dirty="0">
                <a:solidFill>
                  <a:schemeClr val="bg1"/>
                </a:solidFill>
                <a:latin typeface="+mj-lt"/>
              </a:rPr>
              <a:t>Thomas Tryk</a:t>
            </a:r>
          </a:p>
          <a:p>
            <a:r>
              <a:rPr lang="en-US" sz="1333" b="0" dirty="0">
                <a:solidFill>
                  <a:schemeClr val="bg1"/>
                </a:solidFill>
                <a:latin typeface="+mj-lt"/>
              </a:rPr>
              <a:t>Key Account Manager</a:t>
            </a:r>
          </a:p>
          <a:p>
            <a:r>
              <a:rPr lang="en-US" sz="1333" b="0" dirty="0">
                <a:solidFill>
                  <a:schemeClr val="bg1"/>
                </a:solidFill>
                <a:latin typeface="+mj-lt"/>
              </a:rPr>
              <a:t>Phone +29 13 56 31</a:t>
            </a:r>
          </a:p>
          <a:p>
            <a:r>
              <a:rPr lang="en-US" sz="1333" b="0" dirty="0">
                <a:solidFill>
                  <a:schemeClr val="bg1"/>
                </a:solidFill>
                <a:latin typeface="+mj-lt"/>
              </a:rPr>
              <a:t>Mail: ttr@kamstrup.com</a:t>
            </a:r>
          </a:p>
          <a:p>
            <a:r>
              <a:rPr lang="en-US" sz="1333" b="0" dirty="0">
                <a:solidFill>
                  <a:schemeClr val="bg1"/>
                </a:solidFill>
                <a:latin typeface="+mj-lt"/>
              </a:rPr>
              <a:t>Kamstrup A/S</a:t>
            </a:r>
          </a:p>
          <a:p>
            <a:endParaRPr lang="en-US" sz="1333" b="0" dirty="0">
              <a:solidFill>
                <a:schemeClr val="bg1"/>
              </a:solidFill>
              <a:latin typeface="+mj-lt"/>
            </a:endParaRPr>
          </a:p>
        </p:txBody>
      </p:sp>
      <p:sp>
        <p:nvSpPr>
          <p:cNvPr id="8" name="Content Placeholder 3">
            <a:extLst>
              <a:ext uri="{FF2B5EF4-FFF2-40B4-BE49-F238E27FC236}">
                <a16:creationId xmlns:a16="http://schemas.microsoft.com/office/drawing/2014/main" id="{6B6CA69D-F44D-2FD1-1A36-6C2D09CFE9C5}"/>
              </a:ext>
            </a:extLst>
          </p:cNvPr>
          <p:cNvSpPr txBox="1">
            <a:spLocks/>
          </p:cNvSpPr>
          <p:nvPr/>
        </p:nvSpPr>
        <p:spPr>
          <a:xfrm>
            <a:off x="626782" y="5031466"/>
            <a:ext cx="5114332" cy="1423015"/>
          </a:xfrm>
          <a:prstGeom prst="rect">
            <a:avLst/>
          </a:prstGeom>
        </p:spPr>
        <p:txBody>
          <a:bodyPr vert="horz" lIns="121920" tIns="60960" rIns="121920" bIns="60960" rtlCol="0">
            <a:no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333" b="0" dirty="0">
                <a:solidFill>
                  <a:schemeClr val="bg1"/>
                </a:solidFill>
                <a:latin typeface="+mj-lt"/>
              </a:rPr>
              <a:t>Branko </a:t>
            </a:r>
            <a:r>
              <a:rPr lang="en-US" sz="1330" b="0" dirty="0" err="1">
                <a:solidFill>
                  <a:schemeClr val="bg1"/>
                </a:solidFill>
                <a:effectLst/>
                <a:latin typeface="+mj-lt"/>
                <a:ea typeface="Calibri" panose="020F0502020204030204" pitchFamily="34" charset="0"/>
              </a:rPr>
              <a:t>Crnčević</a:t>
            </a:r>
            <a:endParaRPr lang="en-US" sz="1330" b="0" dirty="0">
              <a:solidFill>
                <a:schemeClr val="bg1"/>
              </a:solidFill>
              <a:effectLst/>
              <a:latin typeface="+mj-lt"/>
              <a:ea typeface="Calibri" panose="020F0502020204030204" pitchFamily="34" charset="0"/>
            </a:endParaRPr>
          </a:p>
          <a:p>
            <a:r>
              <a:rPr lang="en-US" sz="1330" b="0" dirty="0">
                <a:solidFill>
                  <a:schemeClr val="bg1"/>
                </a:solidFill>
                <a:latin typeface="+mj-lt"/>
              </a:rPr>
              <a:t>Director</a:t>
            </a:r>
          </a:p>
          <a:p>
            <a:r>
              <a:rPr lang="en-US" sz="1330" b="0" dirty="0">
                <a:solidFill>
                  <a:schemeClr val="bg1"/>
                </a:solidFill>
                <a:latin typeface="+mj-lt"/>
              </a:rPr>
              <a:t>Phone +381 63639456</a:t>
            </a:r>
            <a:endParaRPr lang="en-US" sz="1200" b="0" dirty="0">
              <a:solidFill>
                <a:schemeClr val="bg1"/>
              </a:solidFill>
              <a:latin typeface="+mj-lt"/>
            </a:endParaRPr>
          </a:p>
          <a:p>
            <a:r>
              <a:rPr lang="en-US" sz="1333" b="0" dirty="0">
                <a:solidFill>
                  <a:schemeClr val="bg1"/>
                </a:solidFill>
                <a:latin typeface="+mj-lt"/>
              </a:rPr>
              <a:t>Mail: bnc@termonet.rs</a:t>
            </a:r>
          </a:p>
          <a:p>
            <a:r>
              <a:rPr lang="en-US" sz="1333" b="0" dirty="0">
                <a:solidFill>
                  <a:schemeClr val="bg1"/>
                </a:solidFill>
                <a:latin typeface="+mj-lt"/>
              </a:rPr>
              <a:t>Termonet</a:t>
            </a:r>
          </a:p>
          <a:p>
            <a:endParaRPr lang="en-US" sz="1333" b="0" dirty="0">
              <a:solidFill>
                <a:schemeClr val="bg1"/>
              </a:solidFill>
              <a:latin typeface="+mj-lt"/>
            </a:endParaRPr>
          </a:p>
        </p:txBody>
      </p:sp>
      <p:pic>
        <p:nvPicPr>
          <p:cNvPr id="2" name="Picture 1">
            <a:extLst>
              <a:ext uri="{FF2B5EF4-FFF2-40B4-BE49-F238E27FC236}">
                <a16:creationId xmlns:a16="http://schemas.microsoft.com/office/drawing/2014/main" id="{C23713E1-363C-8BC5-6ED9-8188DC6686D2}"/>
              </a:ext>
            </a:extLst>
          </p:cNvPr>
          <p:cNvPicPr>
            <a:picLocks noChangeAspect="1"/>
          </p:cNvPicPr>
          <p:nvPr/>
        </p:nvPicPr>
        <p:blipFill>
          <a:blip r:embed="rId7"/>
          <a:stretch>
            <a:fillRect/>
          </a:stretch>
        </p:blipFill>
        <p:spPr>
          <a:xfrm>
            <a:off x="132521" y="278296"/>
            <a:ext cx="2862470" cy="480446"/>
          </a:xfrm>
          <a:prstGeom prst="rect">
            <a:avLst/>
          </a:prstGeom>
        </p:spPr>
      </p:pic>
      <p:pic>
        <p:nvPicPr>
          <p:cNvPr id="5" name="Picture 4">
            <a:extLst>
              <a:ext uri="{FF2B5EF4-FFF2-40B4-BE49-F238E27FC236}">
                <a16:creationId xmlns:a16="http://schemas.microsoft.com/office/drawing/2014/main" id="{2CBCB7BB-5C0A-1B86-33AF-1EA330CC76B2}"/>
              </a:ext>
            </a:extLst>
          </p:cNvPr>
          <p:cNvPicPr>
            <a:picLocks noChangeAspect="1"/>
          </p:cNvPicPr>
          <p:nvPr/>
        </p:nvPicPr>
        <p:blipFill>
          <a:blip r:embed="rId8"/>
          <a:stretch>
            <a:fillRect/>
          </a:stretch>
        </p:blipFill>
        <p:spPr>
          <a:xfrm>
            <a:off x="10005908" y="294486"/>
            <a:ext cx="1682224" cy="438095"/>
          </a:xfrm>
          <a:prstGeom prst="rect">
            <a:avLst/>
          </a:prstGeom>
        </p:spPr>
      </p:pic>
    </p:spTree>
    <p:extLst>
      <p:ext uri="{BB962C8B-B14F-4D97-AF65-F5344CB8AC3E}">
        <p14:creationId xmlns:p14="http://schemas.microsoft.com/office/powerpoint/2010/main" val="230048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315A2-81A5-45F2-AFB8-456EDA10FDDA}"/>
              </a:ext>
            </a:extLst>
          </p:cNvPr>
          <p:cNvSpPr/>
          <p:nvPr/>
        </p:nvSpPr>
        <p:spPr>
          <a:xfrm>
            <a:off x="-1" y="1"/>
            <a:ext cx="12192001" cy="1478604"/>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22" name="Picture 21" descr="Two people sitting at a table&#10;&#10;Description automatically generated">
            <a:extLst>
              <a:ext uri="{FF2B5EF4-FFF2-40B4-BE49-F238E27FC236}">
                <a16:creationId xmlns:a16="http://schemas.microsoft.com/office/drawing/2014/main" id="{2C5AD64B-F81D-4CA2-BC19-58BC37FE0BB0}"/>
              </a:ext>
            </a:extLst>
          </p:cNvPr>
          <p:cNvPicPr>
            <a:picLocks noChangeAspect="1"/>
          </p:cNvPicPr>
          <p:nvPr/>
        </p:nvPicPr>
        <p:blipFill>
          <a:blip r:embed="rId3"/>
          <a:stretch>
            <a:fillRect/>
          </a:stretch>
        </p:blipFill>
        <p:spPr>
          <a:xfrm flipH="1">
            <a:off x="6095995" y="0"/>
            <a:ext cx="6096003" cy="6858000"/>
          </a:xfrm>
          <a:prstGeom prst="rect">
            <a:avLst/>
          </a:prstGeom>
        </p:spPr>
      </p:pic>
      <p:sp>
        <p:nvSpPr>
          <p:cNvPr id="10" name="Rectangle 9">
            <a:extLst>
              <a:ext uri="{FF2B5EF4-FFF2-40B4-BE49-F238E27FC236}">
                <a16:creationId xmlns:a16="http://schemas.microsoft.com/office/drawing/2014/main" id="{9F889254-D770-4711-B763-C3D749B11B6E}"/>
              </a:ext>
            </a:extLst>
          </p:cNvPr>
          <p:cNvSpPr>
            <a:spLocks noChangeArrowheads="1"/>
          </p:cNvSpPr>
          <p:nvPr/>
        </p:nvSpPr>
        <p:spPr bwMode="auto">
          <a:xfrm>
            <a:off x="538158" y="1033316"/>
            <a:ext cx="4249977" cy="470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r>
              <a:rPr lang="en-GB" altLang="en-US" sz="3333" dirty="0"/>
              <a:t>Kamstrup has 75+ years of </a:t>
            </a:r>
            <a:r>
              <a:rPr lang="en-GB" altLang="en-US" sz="3333" b="1" dirty="0">
                <a:solidFill>
                  <a:schemeClr val="bg2"/>
                </a:solidFill>
              </a:rPr>
              <a:t>experience</a:t>
            </a:r>
            <a:r>
              <a:rPr lang="en-GB" altLang="en-US" sz="3333" dirty="0"/>
              <a:t> combined with the highest of </a:t>
            </a:r>
            <a:r>
              <a:rPr lang="en-GB" altLang="en-US" sz="3333" b="1" dirty="0">
                <a:solidFill>
                  <a:schemeClr val="bg2"/>
                </a:solidFill>
              </a:rPr>
              <a:t>ambitions</a:t>
            </a:r>
            <a:r>
              <a:rPr lang="en-GB" altLang="en-US" sz="3333" dirty="0"/>
              <a:t> and continuous strategic investment </a:t>
            </a:r>
            <a:br>
              <a:rPr lang="en-GB" altLang="en-US" sz="3333" dirty="0"/>
            </a:br>
            <a:r>
              <a:rPr lang="en-GB" altLang="en-US" sz="3333" dirty="0"/>
              <a:t>in pushing the limits </a:t>
            </a:r>
            <a:br>
              <a:rPr lang="en-GB" altLang="en-US" sz="3333" dirty="0"/>
            </a:br>
            <a:r>
              <a:rPr lang="en-GB" altLang="en-US" sz="3333" dirty="0"/>
              <a:t>for </a:t>
            </a:r>
            <a:r>
              <a:rPr lang="en-GB" altLang="en-US" sz="3333" b="1" dirty="0">
                <a:solidFill>
                  <a:schemeClr val="bg2"/>
                </a:solidFill>
              </a:rPr>
              <a:t>innovation</a:t>
            </a:r>
            <a:r>
              <a:rPr lang="en-GB" altLang="en-US" sz="3333" dirty="0"/>
              <a:t>.</a:t>
            </a:r>
          </a:p>
          <a:p>
            <a:endParaRPr lang="en-GB" altLang="en-US" sz="3333" dirty="0"/>
          </a:p>
        </p:txBody>
      </p:sp>
      <p:pic>
        <p:nvPicPr>
          <p:cNvPr id="13" name="Graphic 12">
            <a:extLst>
              <a:ext uri="{FF2B5EF4-FFF2-40B4-BE49-F238E27FC236}">
                <a16:creationId xmlns:a16="http://schemas.microsoft.com/office/drawing/2014/main" id="{37B11933-FFE3-4FEE-BEFB-3E85AC546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6747" y="324895"/>
            <a:ext cx="1491472" cy="343171"/>
          </a:xfrm>
          <a:prstGeom prst="rect">
            <a:avLst/>
          </a:prstGeom>
        </p:spPr>
      </p:pic>
      <p:sp>
        <p:nvSpPr>
          <p:cNvPr id="7" name="Slide Number Placeholder 3">
            <a:extLst>
              <a:ext uri="{FF2B5EF4-FFF2-40B4-BE49-F238E27FC236}">
                <a16:creationId xmlns:a16="http://schemas.microsoft.com/office/drawing/2014/main" id="{D4199D22-5315-4D72-BE03-855EB6643C25}"/>
              </a:ext>
            </a:extLst>
          </p:cNvPr>
          <p:cNvSpPr>
            <a:spLocks noGrp="1"/>
          </p:cNvSpPr>
          <p:nvPr>
            <p:ph type="sldNum" sz="quarter" idx="12"/>
          </p:nvPr>
        </p:nvSpPr>
        <p:spPr>
          <a:xfrm>
            <a:off x="664636" y="6278563"/>
            <a:ext cx="486833" cy="276999"/>
          </a:xfrm>
        </p:spPr>
        <p:txBody>
          <a:bodyPr/>
          <a:lstStyle/>
          <a:p>
            <a:fld id="{8EFF3B3A-7EEA-5E44-8ED8-372942253657}" type="slidenum">
              <a:rPr lang="da-DK" smtClean="0"/>
              <a:pPr/>
              <a:t>2</a:t>
            </a:fld>
            <a:endParaRPr lang="da-DK"/>
          </a:p>
        </p:txBody>
      </p:sp>
      <p:pic>
        <p:nvPicPr>
          <p:cNvPr id="2" name="Picture 1">
            <a:extLst>
              <a:ext uri="{FF2B5EF4-FFF2-40B4-BE49-F238E27FC236}">
                <a16:creationId xmlns:a16="http://schemas.microsoft.com/office/drawing/2014/main" id="{18DA637C-5713-1985-1966-4C8F87EEF0DB}"/>
              </a:ext>
            </a:extLst>
          </p:cNvPr>
          <p:cNvPicPr>
            <a:picLocks noChangeAspect="1"/>
          </p:cNvPicPr>
          <p:nvPr/>
        </p:nvPicPr>
        <p:blipFill>
          <a:blip r:embed="rId6"/>
          <a:stretch>
            <a:fillRect/>
          </a:stretch>
        </p:blipFill>
        <p:spPr>
          <a:xfrm>
            <a:off x="132521" y="278296"/>
            <a:ext cx="2862470" cy="480446"/>
          </a:xfrm>
          <a:prstGeom prst="rect">
            <a:avLst/>
          </a:prstGeom>
        </p:spPr>
      </p:pic>
    </p:spTree>
    <p:extLst>
      <p:ext uri="{BB962C8B-B14F-4D97-AF65-F5344CB8AC3E}">
        <p14:creationId xmlns:p14="http://schemas.microsoft.com/office/powerpoint/2010/main" val="403008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315A2-81A5-45F2-AFB8-456EDA10FDDA}"/>
              </a:ext>
            </a:extLst>
          </p:cNvPr>
          <p:cNvSpPr/>
          <p:nvPr/>
        </p:nvSpPr>
        <p:spPr>
          <a:xfrm>
            <a:off x="-1" y="1"/>
            <a:ext cx="12192001" cy="1478604"/>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22" name="Picture 21" descr="Two people sitting at a table&#10;&#10;Description automatically generated">
            <a:extLst>
              <a:ext uri="{FF2B5EF4-FFF2-40B4-BE49-F238E27FC236}">
                <a16:creationId xmlns:a16="http://schemas.microsoft.com/office/drawing/2014/main" id="{2C5AD64B-F81D-4CA2-BC19-58BC37FE0BB0}"/>
              </a:ext>
            </a:extLst>
          </p:cNvPr>
          <p:cNvPicPr>
            <a:picLocks noChangeAspect="1"/>
          </p:cNvPicPr>
          <p:nvPr/>
        </p:nvPicPr>
        <p:blipFill>
          <a:blip r:embed="rId3"/>
          <a:stretch>
            <a:fillRect/>
          </a:stretch>
        </p:blipFill>
        <p:spPr>
          <a:xfrm flipH="1">
            <a:off x="6095995" y="0"/>
            <a:ext cx="6096003" cy="6858000"/>
          </a:xfrm>
          <a:prstGeom prst="rect">
            <a:avLst/>
          </a:prstGeom>
        </p:spPr>
      </p:pic>
      <p:sp>
        <p:nvSpPr>
          <p:cNvPr id="10" name="Rectangle 9">
            <a:extLst>
              <a:ext uri="{FF2B5EF4-FFF2-40B4-BE49-F238E27FC236}">
                <a16:creationId xmlns:a16="http://schemas.microsoft.com/office/drawing/2014/main" id="{9F889254-D770-4711-B763-C3D749B11B6E}"/>
              </a:ext>
            </a:extLst>
          </p:cNvPr>
          <p:cNvSpPr>
            <a:spLocks noChangeArrowheads="1"/>
          </p:cNvSpPr>
          <p:nvPr/>
        </p:nvSpPr>
        <p:spPr bwMode="auto">
          <a:xfrm>
            <a:off x="538158" y="1033316"/>
            <a:ext cx="4249977" cy="316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r>
              <a:rPr lang="en-GB" altLang="en-US" sz="3333" dirty="0"/>
              <a:t>Kamstrup are locally represented in Serbia with a long-term partnership with Termonet </a:t>
            </a:r>
          </a:p>
          <a:p>
            <a:endParaRPr lang="en-GB" altLang="en-US" sz="3333" dirty="0"/>
          </a:p>
        </p:txBody>
      </p:sp>
      <p:pic>
        <p:nvPicPr>
          <p:cNvPr id="13" name="Graphic 12">
            <a:extLst>
              <a:ext uri="{FF2B5EF4-FFF2-40B4-BE49-F238E27FC236}">
                <a16:creationId xmlns:a16="http://schemas.microsoft.com/office/drawing/2014/main" id="{37B11933-FFE3-4FEE-BEFB-3E85AC546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6747" y="324895"/>
            <a:ext cx="1491472" cy="343171"/>
          </a:xfrm>
          <a:prstGeom prst="rect">
            <a:avLst/>
          </a:prstGeom>
        </p:spPr>
      </p:pic>
      <p:sp>
        <p:nvSpPr>
          <p:cNvPr id="7" name="Slide Number Placeholder 3">
            <a:extLst>
              <a:ext uri="{FF2B5EF4-FFF2-40B4-BE49-F238E27FC236}">
                <a16:creationId xmlns:a16="http://schemas.microsoft.com/office/drawing/2014/main" id="{D4199D22-5315-4D72-BE03-855EB6643C25}"/>
              </a:ext>
            </a:extLst>
          </p:cNvPr>
          <p:cNvSpPr>
            <a:spLocks noGrp="1"/>
          </p:cNvSpPr>
          <p:nvPr>
            <p:ph type="sldNum" sz="quarter" idx="12"/>
          </p:nvPr>
        </p:nvSpPr>
        <p:spPr>
          <a:xfrm>
            <a:off x="664636" y="6278563"/>
            <a:ext cx="486833" cy="276999"/>
          </a:xfrm>
        </p:spPr>
        <p:txBody>
          <a:bodyPr/>
          <a:lstStyle/>
          <a:p>
            <a:fld id="{8EFF3B3A-7EEA-5E44-8ED8-372942253657}" type="slidenum">
              <a:rPr lang="da-DK" smtClean="0"/>
              <a:pPr/>
              <a:t>3</a:t>
            </a:fld>
            <a:endParaRPr lang="da-DK"/>
          </a:p>
        </p:txBody>
      </p:sp>
      <p:pic>
        <p:nvPicPr>
          <p:cNvPr id="2" name="Picture 1">
            <a:extLst>
              <a:ext uri="{FF2B5EF4-FFF2-40B4-BE49-F238E27FC236}">
                <a16:creationId xmlns:a16="http://schemas.microsoft.com/office/drawing/2014/main" id="{507438FE-B435-71C8-E696-39E92F6C2B01}"/>
              </a:ext>
            </a:extLst>
          </p:cNvPr>
          <p:cNvPicPr>
            <a:picLocks noChangeAspect="1"/>
          </p:cNvPicPr>
          <p:nvPr/>
        </p:nvPicPr>
        <p:blipFill>
          <a:blip r:embed="rId6"/>
          <a:stretch>
            <a:fillRect/>
          </a:stretch>
        </p:blipFill>
        <p:spPr>
          <a:xfrm>
            <a:off x="132521" y="278296"/>
            <a:ext cx="2862470" cy="480446"/>
          </a:xfrm>
          <a:prstGeom prst="rect">
            <a:avLst/>
          </a:prstGeom>
        </p:spPr>
      </p:pic>
    </p:spTree>
    <p:extLst>
      <p:ext uri="{BB962C8B-B14F-4D97-AF65-F5344CB8AC3E}">
        <p14:creationId xmlns:p14="http://schemas.microsoft.com/office/powerpoint/2010/main" val="315972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6B49A62-9B46-47C4-9E5F-7EFB7F6FFDBE}"/>
              </a:ext>
            </a:extLst>
          </p:cNvPr>
          <p:cNvSpPr/>
          <p:nvPr/>
        </p:nvSpPr>
        <p:spPr>
          <a:xfrm>
            <a:off x="4698182" y="1984816"/>
            <a:ext cx="932185" cy="4033320"/>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56" name="Rectangle: Rounded Corners 55">
            <a:extLst>
              <a:ext uri="{FF2B5EF4-FFF2-40B4-BE49-F238E27FC236}">
                <a16:creationId xmlns:a16="http://schemas.microsoft.com/office/drawing/2014/main" id="{4613C34D-D74E-4017-BBAA-FFF2D48FE094}"/>
              </a:ext>
            </a:extLst>
          </p:cNvPr>
          <p:cNvSpPr/>
          <p:nvPr/>
        </p:nvSpPr>
        <p:spPr>
          <a:xfrm>
            <a:off x="5717856" y="2207600"/>
            <a:ext cx="932185" cy="3787035"/>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57" name="Rectangle: Rounded Corners 56">
            <a:extLst>
              <a:ext uri="{FF2B5EF4-FFF2-40B4-BE49-F238E27FC236}">
                <a16:creationId xmlns:a16="http://schemas.microsoft.com/office/drawing/2014/main" id="{77ADCDF6-8442-46FD-A2FB-5D565FA3A09B}"/>
              </a:ext>
            </a:extLst>
          </p:cNvPr>
          <p:cNvSpPr/>
          <p:nvPr/>
        </p:nvSpPr>
        <p:spPr>
          <a:xfrm>
            <a:off x="9951531" y="1940188"/>
            <a:ext cx="923984" cy="4077312"/>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58" name="Rectangle: Rounded Corners 57">
            <a:extLst>
              <a:ext uri="{FF2B5EF4-FFF2-40B4-BE49-F238E27FC236}">
                <a16:creationId xmlns:a16="http://schemas.microsoft.com/office/drawing/2014/main" id="{99673F57-C8FC-4C7F-A06E-EE3E944EC1A3}"/>
              </a:ext>
            </a:extLst>
          </p:cNvPr>
          <p:cNvSpPr/>
          <p:nvPr/>
        </p:nvSpPr>
        <p:spPr>
          <a:xfrm>
            <a:off x="6748968" y="1960177"/>
            <a:ext cx="971315" cy="4062636"/>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61" name="Rectangle: Rounded Corners 60">
            <a:extLst>
              <a:ext uri="{FF2B5EF4-FFF2-40B4-BE49-F238E27FC236}">
                <a16:creationId xmlns:a16="http://schemas.microsoft.com/office/drawing/2014/main" id="{579697F4-E662-4935-B8AE-0E006BBFEA5B}"/>
              </a:ext>
            </a:extLst>
          </p:cNvPr>
          <p:cNvSpPr/>
          <p:nvPr/>
        </p:nvSpPr>
        <p:spPr>
          <a:xfrm>
            <a:off x="8900680" y="2058679"/>
            <a:ext cx="945051" cy="3954992"/>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78" name="Rectangle: Rounded Corners 77">
            <a:extLst>
              <a:ext uri="{FF2B5EF4-FFF2-40B4-BE49-F238E27FC236}">
                <a16:creationId xmlns:a16="http://schemas.microsoft.com/office/drawing/2014/main" id="{D362E4D6-A14E-440A-9F8E-4211066DDC7F}"/>
              </a:ext>
            </a:extLst>
          </p:cNvPr>
          <p:cNvSpPr/>
          <p:nvPr/>
        </p:nvSpPr>
        <p:spPr>
          <a:xfrm>
            <a:off x="7820989" y="2071649"/>
            <a:ext cx="971315" cy="3944652"/>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79" name="Rectangle: Rounded Corners 78">
            <a:extLst>
              <a:ext uri="{FF2B5EF4-FFF2-40B4-BE49-F238E27FC236}">
                <a16:creationId xmlns:a16="http://schemas.microsoft.com/office/drawing/2014/main" id="{26286D93-8DB3-4EFC-B6D0-5A4A57062056}"/>
              </a:ext>
            </a:extLst>
          </p:cNvPr>
          <p:cNvSpPr/>
          <p:nvPr/>
        </p:nvSpPr>
        <p:spPr>
          <a:xfrm>
            <a:off x="3655489" y="1984816"/>
            <a:ext cx="942249" cy="4033320"/>
          </a:xfrm>
          <a:prstGeom prst="roundRect">
            <a:avLst>
              <a:gd name="adj" fmla="val 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4" name="Title 3">
            <a:extLst>
              <a:ext uri="{FF2B5EF4-FFF2-40B4-BE49-F238E27FC236}">
                <a16:creationId xmlns:a16="http://schemas.microsoft.com/office/drawing/2014/main" id="{D3C15B34-CE59-4834-990E-1D50561E72F6}"/>
              </a:ext>
            </a:extLst>
          </p:cNvPr>
          <p:cNvSpPr>
            <a:spLocks noGrp="1"/>
          </p:cNvSpPr>
          <p:nvPr>
            <p:ph type="title"/>
          </p:nvPr>
        </p:nvSpPr>
        <p:spPr/>
        <p:txBody>
          <a:bodyPr/>
          <a:lstStyle/>
          <a:p>
            <a:r>
              <a:rPr lang="en-US" dirty="0"/>
              <a:t> </a:t>
            </a:r>
          </a:p>
        </p:txBody>
      </p:sp>
      <p:sp>
        <p:nvSpPr>
          <p:cNvPr id="31" name="Rectangle 30">
            <a:extLst>
              <a:ext uri="{FF2B5EF4-FFF2-40B4-BE49-F238E27FC236}">
                <a16:creationId xmlns:a16="http://schemas.microsoft.com/office/drawing/2014/main" id="{86BABDF1-E973-461D-8C98-953E9AE70F49}"/>
              </a:ext>
            </a:extLst>
          </p:cNvPr>
          <p:cNvSpPr/>
          <p:nvPr/>
        </p:nvSpPr>
        <p:spPr>
          <a:xfrm>
            <a:off x="1" y="1"/>
            <a:ext cx="12180319" cy="95979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33" name="Graphic 32">
            <a:extLst>
              <a:ext uri="{FF2B5EF4-FFF2-40B4-BE49-F238E27FC236}">
                <a16:creationId xmlns:a16="http://schemas.microsoft.com/office/drawing/2014/main" id="{6C02C0E2-A98F-40FE-84BA-5540DB779C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6747" y="324895"/>
            <a:ext cx="1491472" cy="343171"/>
          </a:xfrm>
          <a:prstGeom prst="rect">
            <a:avLst/>
          </a:prstGeom>
        </p:spPr>
      </p:pic>
      <p:sp>
        <p:nvSpPr>
          <p:cNvPr id="34" name="Rectangle: Rounded Corners 33">
            <a:extLst>
              <a:ext uri="{FF2B5EF4-FFF2-40B4-BE49-F238E27FC236}">
                <a16:creationId xmlns:a16="http://schemas.microsoft.com/office/drawing/2014/main" id="{BFCC93A2-5C69-421A-9E76-AD858D38886F}"/>
              </a:ext>
            </a:extLst>
          </p:cNvPr>
          <p:cNvSpPr/>
          <p:nvPr/>
        </p:nvSpPr>
        <p:spPr>
          <a:xfrm>
            <a:off x="1013049" y="2460276"/>
            <a:ext cx="1195160" cy="3562536"/>
          </a:xfrm>
          <a:prstGeom prst="roundRect">
            <a:avLst>
              <a:gd name="adj" fmla="val 4442"/>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pic>
        <p:nvPicPr>
          <p:cNvPr id="37" name="Graphic 36">
            <a:extLst>
              <a:ext uri="{FF2B5EF4-FFF2-40B4-BE49-F238E27FC236}">
                <a16:creationId xmlns:a16="http://schemas.microsoft.com/office/drawing/2014/main" id="{8001614A-70D9-4630-86EE-258371B62D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00695" y="6112655"/>
            <a:ext cx="614592" cy="701388"/>
          </a:xfrm>
          <a:prstGeom prst="rect">
            <a:avLst/>
          </a:prstGeom>
        </p:spPr>
      </p:pic>
      <p:pic>
        <p:nvPicPr>
          <p:cNvPr id="39" name="Graphic 38">
            <a:extLst>
              <a:ext uri="{FF2B5EF4-FFF2-40B4-BE49-F238E27FC236}">
                <a16:creationId xmlns:a16="http://schemas.microsoft.com/office/drawing/2014/main" id="{998B12BE-24D5-4129-ADD1-5C5280165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78964" y="2416878"/>
            <a:ext cx="614592" cy="701388"/>
          </a:xfrm>
          <a:prstGeom prst="rect">
            <a:avLst/>
          </a:prstGeom>
        </p:spPr>
      </p:pic>
      <p:sp>
        <p:nvSpPr>
          <p:cNvPr id="62" name="Rectangle: Rounded Corners 61">
            <a:extLst>
              <a:ext uri="{FF2B5EF4-FFF2-40B4-BE49-F238E27FC236}">
                <a16:creationId xmlns:a16="http://schemas.microsoft.com/office/drawing/2014/main" id="{1D89124A-4C6B-48B0-9D53-44253116E177}"/>
              </a:ext>
            </a:extLst>
          </p:cNvPr>
          <p:cNvSpPr/>
          <p:nvPr/>
        </p:nvSpPr>
        <p:spPr>
          <a:xfrm>
            <a:off x="1001131" y="1701109"/>
            <a:ext cx="10292095" cy="662983"/>
          </a:xfrm>
          <a:prstGeom prst="roundRect">
            <a:avLst>
              <a:gd name="adj" fmla="val 9976"/>
            </a:avLst>
          </a:prstGeom>
          <a:solidFill>
            <a:schemeClr val="tx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68" name="Rectangle: Rounded Corners 67">
            <a:extLst>
              <a:ext uri="{FF2B5EF4-FFF2-40B4-BE49-F238E27FC236}">
                <a16:creationId xmlns:a16="http://schemas.microsoft.com/office/drawing/2014/main" id="{A26B9EE4-28B8-4F87-BED3-0A17D8BC6AEB}"/>
              </a:ext>
            </a:extLst>
          </p:cNvPr>
          <p:cNvSpPr/>
          <p:nvPr/>
        </p:nvSpPr>
        <p:spPr>
          <a:xfrm>
            <a:off x="2285898" y="4150252"/>
            <a:ext cx="9006079" cy="740696"/>
          </a:xfrm>
          <a:prstGeom prst="roundRect">
            <a:avLst>
              <a:gd name="adj" fmla="val 9277"/>
            </a:avLst>
          </a:prstGeom>
          <a:solidFill>
            <a:srgbClr val="500778">
              <a:alpha val="6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da-DK" sz="1333" b="1"/>
              <a:t>  </a:t>
            </a:r>
            <a:r>
              <a:rPr lang="da-DK" sz="1333" b="1" err="1"/>
              <a:t>Communication</a:t>
            </a:r>
            <a:endParaRPr lang="en-US" sz="1333"/>
          </a:p>
        </p:txBody>
      </p:sp>
      <p:sp>
        <p:nvSpPr>
          <p:cNvPr id="69" name="Title 1">
            <a:extLst>
              <a:ext uri="{FF2B5EF4-FFF2-40B4-BE49-F238E27FC236}">
                <a16:creationId xmlns:a16="http://schemas.microsoft.com/office/drawing/2014/main" id="{09D940EC-2715-4875-B092-C1A24AC37D21}"/>
              </a:ext>
            </a:extLst>
          </p:cNvPr>
          <p:cNvSpPr txBox="1">
            <a:spLocks/>
          </p:cNvSpPr>
          <p:nvPr/>
        </p:nvSpPr>
        <p:spPr>
          <a:xfrm>
            <a:off x="911553" y="1274587"/>
            <a:ext cx="10527967" cy="362927"/>
          </a:xfrm>
          <a:prstGeom prst="rect">
            <a:avLst/>
          </a:prstGeom>
        </p:spPr>
        <p:txBody>
          <a:bodyPr vert="horz" lIns="121920" tIns="60960" rIns="121920" bIns="60960" rtlCol="0" anchor="ctr" anchorCtr="0">
            <a:normAutofit fontScale="77500" lnSpcReduction="20000"/>
          </a:bodyPr>
          <a:lstStyle>
            <a:lvl1pPr algn="l" defTabSz="342900" rtl="0" eaLnBrk="1" latinLnBrk="0" hangingPunct="1">
              <a:lnSpc>
                <a:spcPct val="85000"/>
              </a:lnSpc>
              <a:spcBef>
                <a:spcPct val="0"/>
              </a:spcBef>
              <a:buNone/>
              <a:defRPr sz="1650" b="0" i="0" kern="1200">
                <a:solidFill>
                  <a:schemeClr val="tx1">
                    <a:lumMod val="50000"/>
                  </a:schemeClr>
                </a:solidFill>
                <a:latin typeface="Calibri Light"/>
                <a:ea typeface="+mj-ea"/>
                <a:cs typeface="Calibri Light"/>
              </a:defRPr>
            </a:lvl1pPr>
          </a:lstStyle>
          <a:p>
            <a:r>
              <a:rPr lang="da-DK" sz="2667" b="1" dirty="0">
                <a:solidFill>
                  <a:schemeClr val="bg2"/>
                </a:solidFill>
              </a:rPr>
              <a:t>Value </a:t>
            </a:r>
            <a:r>
              <a:rPr lang="da-DK" sz="2667" b="1" dirty="0" err="1">
                <a:solidFill>
                  <a:schemeClr val="bg2"/>
                </a:solidFill>
              </a:rPr>
              <a:t>chain</a:t>
            </a:r>
            <a:r>
              <a:rPr lang="da-DK" sz="2667" b="1" dirty="0">
                <a:solidFill>
                  <a:schemeClr val="bg2"/>
                </a:solidFill>
              </a:rPr>
              <a:t> </a:t>
            </a:r>
            <a:r>
              <a:rPr lang="da-DK" sz="2667" b="1" dirty="0" err="1">
                <a:solidFill>
                  <a:schemeClr val="bg2"/>
                </a:solidFill>
              </a:rPr>
              <a:t>overview</a:t>
            </a:r>
            <a:r>
              <a:rPr lang="da-DK" sz="2667" b="1" dirty="0">
                <a:solidFill>
                  <a:schemeClr val="bg2"/>
                </a:solidFill>
              </a:rPr>
              <a:t> – </a:t>
            </a:r>
            <a:r>
              <a:rPr lang="da-DK" sz="2667" b="1" dirty="0" err="1">
                <a:solidFill>
                  <a:schemeClr val="bg2"/>
                </a:solidFill>
              </a:rPr>
              <a:t>how</a:t>
            </a:r>
            <a:r>
              <a:rPr lang="da-DK" sz="2667" b="1" dirty="0">
                <a:solidFill>
                  <a:schemeClr val="bg2"/>
                </a:solidFill>
              </a:rPr>
              <a:t> </a:t>
            </a:r>
            <a:r>
              <a:rPr lang="da-DK" sz="2667" b="1" dirty="0" err="1">
                <a:solidFill>
                  <a:schemeClr val="bg2"/>
                </a:solidFill>
              </a:rPr>
              <a:t>are</a:t>
            </a:r>
            <a:r>
              <a:rPr lang="da-DK" sz="2667" b="1" dirty="0">
                <a:solidFill>
                  <a:schemeClr val="bg2"/>
                </a:solidFill>
              </a:rPr>
              <a:t> </a:t>
            </a:r>
            <a:r>
              <a:rPr lang="da-DK" sz="2667" b="1" dirty="0" err="1">
                <a:solidFill>
                  <a:schemeClr val="bg2"/>
                </a:solidFill>
              </a:rPr>
              <a:t>we</a:t>
            </a:r>
            <a:r>
              <a:rPr lang="da-DK" sz="2667" b="1" dirty="0">
                <a:solidFill>
                  <a:schemeClr val="bg2"/>
                </a:solidFill>
              </a:rPr>
              <a:t> </a:t>
            </a:r>
            <a:r>
              <a:rPr lang="da-DK" sz="2667" b="1" dirty="0" err="1">
                <a:solidFill>
                  <a:schemeClr val="bg2"/>
                </a:solidFill>
              </a:rPr>
              <a:t>positioned</a:t>
            </a:r>
            <a:r>
              <a:rPr lang="da-DK" sz="2667" b="1" dirty="0">
                <a:solidFill>
                  <a:schemeClr val="bg2"/>
                </a:solidFill>
              </a:rPr>
              <a:t> with </a:t>
            </a:r>
            <a:r>
              <a:rPr lang="da-DK" sz="2667" b="1" dirty="0" err="1">
                <a:solidFill>
                  <a:schemeClr val="bg2"/>
                </a:solidFill>
              </a:rPr>
              <a:t>our</a:t>
            </a:r>
            <a:r>
              <a:rPr lang="da-DK" sz="2667" b="1" dirty="0">
                <a:solidFill>
                  <a:schemeClr val="bg2"/>
                </a:solidFill>
              </a:rPr>
              <a:t> </a:t>
            </a:r>
            <a:r>
              <a:rPr lang="da-DK" sz="2667" b="1" dirty="0" err="1">
                <a:solidFill>
                  <a:schemeClr val="bg2"/>
                </a:solidFill>
              </a:rPr>
              <a:t>offerings</a:t>
            </a:r>
            <a:r>
              <a:rPr lang="da-DK" sz="2667" b="1" dirty="0">
                <a:solidFill>
                  <a:schemeClr val="bg2"/>
                </a:solidFill>
              </a:rPr>
              <a:t>?</a:t>
            </a:r>
          </a:p>
        </p:txBody>
      </p:sp>
      <p:sp>
        <p:nvSpPr>
          <p:cNvPr id="70" name="Rectangle: Rounded Corners 69">
            <a:extLst>
              <a:ext uri="{FF2B5EF4-FFF2-40B4-BE49-F238E27FC236}">
                <a16:creationId xmlns:a16="http://schemas.microsoft.com/office/drawing/2014/main" id="{3DAA113C-99A6-4424-B94C-FCA9F3153AB6}"/>
              </a:ext>
            </a:extLst>
          </p:cNvPr>
          <p:cNvSpPr/>
          <p:nvPr/>
        </p:nvSpPr>
        <p:spPr>
          <a:xfrm>
            <a:off x="2285899" y="5005213"/>
            <a:ext cx="9006079" cy="1017600"/>
          </a:xfrm>
          <a:prstGeom prst="roundRect">
            <a:avLst>
              <a:gd name="adj" fmla="val 6110"/>
            </a:avLst>
          </a:prstGeom>
          <a:solidFill>
            <a:srgbClr val="4B9560">
              <a:alpha val="6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333" dirty="0"/>
          </a:p>
        </p:txBody>
      </p:sp>
      <p:sp>
        <p:nvSpPr>
          <p:cNvPr id="71" name="Rectangle: Rounded Corners 70">
            <a:extLst>
              <a:ext uri="{FF2B5EF4-FFF2-40B4-BE49-F238E27FC236}">
                <a16:creationId xmlns:a16="http://schemas.microsoft.com/office/drawing/2014/main" id="{E15307B4-38C2-4D4E-94B2-EEFC6EADBA83}"/>
              </a:ext>
            </a:extLst>
          </p:cNvPr>
          <p:cNvSpPr/>
          <p:nvPr/>
        </p:nvSpPr>
        <p:spPr>
          <a:xfrm>
            <a:off x="2287150" y="3303704"/>
            <a:ext cx="9006077" cy="740696"/>
          </a:xfrm>
          <a:prstGeom prst="roundRect">
            <a:avLst>
              <a:gd name="adj" fmla="val 8638"/>
            </a:avLst>
          </a:prstGeom>
          <a:solidFill>
            <a:srgbClr val="005EB8">
              <a:alpha val="6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da-DK" sz="1333" b="1" dirty="0"/>
              <a:t>  Meter data </a:t>
            </a:r>
            <a:br>
              <a:rPr lang="da-DK" sz="1333" b="1" dirty="0"/>
            </a:br>
            <a:r>
              <a:rPr lang="da-DK" sz="1333" b="1" dirty="0"/>
              <a:t>  management</a:t>
            </a:r>
          </a:p>
        </p:txBody>
      </p:sp>
      <p:sp>
        <p:nvSpPr>
          <p:cNvPr id="72" name="Rectangle: Rounded Corners 71">
            <a:extLst>
              <a:ext uri="{FF2B5EF4-FFF2-40B4-BE49-F238E27FC236}">
                <a16:creationId xmlns:a16="http://schemas.microsoft.com/office/drawing/2014/main" id="{9C41D7A1-7339-4A2E-933E-198B3994B3DB}"/>
              </a:ext>
            </a:extLst>
          </p:cNvPr>
          <p:cNvSpPr/>
          <p:nvPr/>
        </p:nvSpPr>
        <p:spPr>
          <a:xfrm>
            <a:off x="2285898" y="2463259"/>
            <a:ext cx="9026116" cy="740696"/>
          </a:xfrm>
          <a:prstGeom prst="roundRect">
            <a:avLst>
              <a:gd name="adj" fmla="val 9976"/>
            </a:avLst>
          </a:prstGeom>
          <a:solidFill>
            <a:srgbClr val="E29C00">
              <a:alpha val="6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da-DK" sz="1333" b="1" dirty="0"/>
              <a:t>  Analytics</a:t>
            </a:r>
          </a:p>
        </p:txBody>
      </p:sp>
      <p:sp>
        <p:nvSpPr>
          <p:cNvPr id="81" name="Freeform: Shape 80">
            <a:extLst>
              <a:ext uri="{FF2B5EF4-FFF2-40B4-BE49-F238E27FC236}">
                <a16:creationId xmlns:a16="http://schemas.microsoft.com/office/drawing/2014/main" id="{1375178F-A5DF-44B0-9D06-C85EB6654F15}"/>
              </a:ext>
            </a:extLst>
          </p:cNvPr>
          <p:cNvSpPr/>
          <p:nvPr/>
        </p:nvSpPr>
        <p:spPr>
          <a:xfrm>
            <a:off x="3701211" y="1805601"/>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82" name="Rectangle 81">
            <a:extLst>
              <a:ext uri="{FF2B5EF4-FFF2-40B4-BE49-F238E27FC236}">
                <a16:creationId xmlns:a16="http://schemas.microsoft.com/office/drawing/2014/main" id="{5A26B300-1B10-45E8-A740-52AF21FDDEB8}"/>
              </a:ext>
            </a:extLst>
          </p:cNvPr>
          <p:cNvSpPr/>
          <p:nvPr/>
        </p:nvSpPr>
        <p:spPr>
          <a:xfrm>
            <a:off x="3861603" y="1896599"/>
            <a:ext cx="716863" cy="221536"/>
          </a:xfrm>
          <a:prstGeom prst="rect">
            <a:avLst/>
          </a:prstGeom>
        </p:spPr>
        <p:txBody>
          <a:bodyPr wrap="none">
            <a:spAutoFit/>
          </a:bodyPr>
          <a:lstStyle/>
          <a:p>
            <a:pPr algn="ctr" defTabSz="592652">
              <a:lnSpc>
                <a:spcPct val="90000"/>
              </a:lnSpc>
              <a:spcAft>
                <a:spcPct val="35000"/>
              </a:spcAft>
            </a:pPr>
            <a:r>
              <a:rPr lang="da-DK" sz="933" err="1">
                <a:solidFill>
                  <a:schemeClr val="bg2"/>
                </a:solidFill>
              </a:rPr>
              <a:t>Production</a:t>
            </a:r>
            <a:endParaRPr lang="da-DK" sz="933">
              <a:solidFill>
                <a:schemeClr val="bg2"/>
              </a:solidFill>
              <a:cs typeface="Calibri Light"/>
            </a:endParaRPr>
          </a:p>
        </p:txBody>
      </p:sp>
      <p:sp>
        <p:nvSpPr>
          <p:cNvPr id="83" name="Freeform: Shape 82">
            <a:extLst>
              <a:ext uri="{FF2B5EF4-FFF2-40B4-BE49-F238E27FC236}">
                <a16:creationId xmlns:a16="http://schemas.microsoft.com/office/drawing/2014/main" id="{C37860D6-B042-4E6C-9BC3-F67A6D171E31}"/>
              </a:ext>
            </a:extLst>
          </p:cNvPr>
          <p:cNvSpPr/>
          <p:nvPr/>
        </p:nvSpPr>
        <p:spPr>
          <a:xfrm>
            <a:off x="4741991" y="1805459"/>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84" name="Rectangle 83">
            <a:extLst>
              <a:ext uri="{FF2B5EF4-FFF2-40B4-BE49-F238E27FC236}">
                <a16:creationId xmlns:a16="http://schemas.microsoft.com/office/drawing/2014/main" id="{0EC19D15-1E8B-46DB-B05F-DDB405CF9B7A}"/>
              </a:ext>
            </a:extLst>
          </p:cNvPr>
          <p:cNvSpPr/>
          <p:nvPr/>
        </p:nvSpPr>
        <p:spPr>
          <a:xfrm>
            <a:off x="4864205" y="1896458"/>
            <a:ext cx="813043" cy="221536"/>
          </a:xfrm>
          <a:prstGeom prst="rect">
            <a:avLst/>
          </a:prstGeom>
        </p:spPr>
        <p:txBody>
          <a:bodyPr wrap="none">
            <a:spAutoFit/>
          </a:bodyPr>
          <a:lstStyle/>
          <a:p>
            <a:pPr algn="ctr" defTabSz="474121">
              <a:lnSpc>
                <a:spcPct val="90000"/>
              </a:lnSpc>
              <a:spcAft>
                <a:spcPct val="35000"/>
              </a:spcAft>
            </a:pPr>
            <a:r>
              <a:rPr lang="da-DK" sz="933" dirty="0">
                <a:solidFill>
                  <a:schemeClr val="bg2"/>
                </a:solidFill>
              </a:rPr>
              <a:t>Transmission</a:t>
            </a:r>
          </a:p>
        </p:txBody>
      </p:sp>
      <p:sp>
        <p:nvSpPr>
          <p:cNvPr id="85" name="Freeform: Shape 84">
            <a:extLst>
              <a:ext uri="{FF2B5EF4-FFF2-40B4-BE49-F238E27FC236}">
                <a16:creationId xmlns:a16="http://schemas.microsoft.com/office/drawing/2014/main" id="{F319E14A-10B1-4101-871D-838256CD00D9}"/>
              </a:ext>
            </a:extLst>
          </p:cNvPr>
          <p:cNvSpPr/>
          <p:nvPr/>
        </p:nvSpPr>
        <p:spPr>
          <a:xfrm>
            <a:off x="5763132" y="1805459"/>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86" name="Rectangle 85">
            <a:extLst>
              <a:ext uri="{FF2B5EF4-FFF2-40B4-BE49-F238E27FC236}">
                <a16:creationId xmlns:a16="http://schemas.microsoft.com/office/drawing/2014/main" id="{2188FCC8-BF73-4387-8041-BFA011F07BBC}"/>
              </a:ext>
            </a:extLst>
          </p:cNvPr>
          <p:cNvSpPr/>
          <p:nvPr/>
        </p:nvSpPr>
        <p:spPr>
          <a:xfrm>
            <a:off x="5923231" y="1896458"/>
            <a:ext cx="697627" cy="221536"/>
          </a:xfrm>
          <a:prstGeom prst="rect">
            <a:avLst/>
          </a:prstGeom>
        </p:spPr>
        <p:txBody>
          <a:bodyPr wrap="none">
            <a:spAutoFit/>
          </a:bodyPr>
          <a:lstStyle/>
          <a:p>
            <a:pPr algn="ctr" defTabSz="592652">
              <a:lnSpc>
                <a:spcPct val="90000"/>
              </a:lnSpc>
              <a:spcAft>
                <a:spcPct val="35000"/>
              </a:spcAft>
            </a:pPr>
            <a:r>
              <a:rPr lang="da-DK" sz="933">
                <a:solidFill>
                  <a:schemeClr val="bg2"/>
                </a:solidFill>
              </a:rPr>
              <a:t>Substation</a:t>
            </a:r>
          </a:p>
        </p:txBody>
      </p:sp>
      <p:sp>
        <p:nvSpPr>
          <p:cNvPr id="87" name="Freeform: Shape 86">
            <a:extLst>
              <a:ext uri="{FF2B5EF4-FFF2-40B4-BE49-F238E27FC236}">
                <a16:creationId xmlns:a16="http://schemas.microsoft.com/office/drawing/2014/main" id="{A0346C4F-181A-4E27-A9C7-BD2E2778E864}"/>
              </a:ext>
            </a:extLst>
          </p:cNvPr>
          <p:cNvSpPr/>
          <p:nvPr/>
        </p:nvSpPr>
        <p:spPr>
          <a:xfrm>
            <a:off x="6783884" y="1805601"/>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88" name="Rectangle 87">
            <a:extLst>
              <a:ext uri="{FF2B5EF4-FFF2-40B4-BE49-F238E27FC236}">
                <a16:creationId xmlns:a16="http://schemas.microsoft.com/office/drawing/2014/main" id="{2714A36A-0655-4E9E-8735-215C4DF288D4}"/>
              </a:ext>
            </a:extLst>
          </p:cNvPr>
          <p:cNvSpPr/>
          <p:nvPr/>
        </p:nvSpPr>
        <p:spPr>
          <a:xfrm>
            <a:off x="6936555" y="1915687"/>
            <a:ext cx="752129" cy="221536"/>
          </a:xfrm>
          <a:prstGeom prst="rect">
            <a:avLst/>
          </a:prstGeom>
        </p:spPr>
        <p:txBody>
          <a:bodyPr wrap="none">
            <a:spAutoFit/>
          </a:bodyPr>
          <a:lstStyle/>
          <a:p>
            <a:pPr algn="ctr" defTabSz="533387">
              <a:lnSpc>
                <a:spcPct val="90000"/>
              </a:lnSpc>
              <a:spcAft>
                <a:spcPct val="35000"/>
              </a:spcAft>
            </a:pPr>
            <a:r>
              <a:rPr lang="da-DK" sz="933">
                <a:solidFill>
                  <a:schemeClr val="bg2"/>
                </a:solidFill>
              </a:rPr>
              <a:t>Distribution</a:t>
            </a:r>
          </a:p>
        </p:txBody>
      </p:sp>
      <p:sp>
        <p:nvSpPr>
          <p:cNvPr id="89" name="Freeform: Shape 88">
            <a:extLst>
              <a:ext uri="{FF2B5EF4-FFF2-40B4-BE49-F238E27FC236}">
                <a16:creationId xmlns:a16="http://schemas.microsoft.com/office/drawing/2014/main" id="{E4513EC0-A439-443F-B576-F2120B186138}"/>
              </a:ext>
            </a:extLst>
          </p:cNvPr>
          <p:cNvSpPr/>
          <p:nvPr/>
        </p:nvSpPr>
        <p:spPr>
          <a:xfrm>
            <a:off x="7855592" y="1817242"/>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90" name="Rectangle 89">
            <a:extLst>
              <a:ext uri="{FF2B5EF4-FFF2-40B4-BE49-F238E27FC236}">
                <a16:creationId xmlns:a16="http://schemas.microsoft.com/office/drawing/2014/main" id="{8A5A345B-70E8-42E0-894C-21BA798B9305}"/>
              </a:ext>
            </a:extLst>
          </p:cNvPr>
          <p:cNvSpPr/>
          <p:nvPr/>
        </p:nvSpPr>
        <p:spPr>
          <a:xfrm>
            <a:off x="7984430" y="1825886"/>
            <a:ext cx="760144" cy="350737"/>
          </a:xfrm>
          <a:prstGeom prst="rect">
            <a:avLst/>
          </a:prstGeom>
        </p:spPr>
        <p:txBody>
          <a:bodyPr wrap="none">
            <a:spAutoFit/>
          </a:bodyPr>
          <a:lstStyle/>
          <a:p>
            <a:pPr algn="ctr" defTabSz="474121">
              <a:lnSpc>
                <a:spcPct val="90000"/>
              </a:lnSpc>
              <a:spcAft>
                <a:spcPct val="35000"/>
              </a:spcAft>
            </a:pPr>
            <a:r>
              <a:rPr lang="da-DK" sz="933">
                <a:solidFill>
                  <a:schemeClr val="bg2"/>
                </a:solidFill>
              </a:rPr>
              <a:t>Heat </a:t>
            </a:r>
            <a:br>
              <a:rPr lang="da-DK" sz="933">
                <a:solidFill>
                  <a:schemeClr val="bg2"/>
                </a:solidFill>
              </a:rPr>
            </a:br>
            <a:r>
              <a:rPr lang="da-DK" sz="933">
                <a:solidFill>
                  <a:schemeClr val="bg2"/>
                </a:solidFill>
              </a:rPr>
              <a:t>installations</a:t>
            </a:r>
          </a:p>
        </p:txBody>
      </p:sp>
      <p:sp>
        <p:nvSpPr>
          <p:cNvPr id="91" name="Freeform: Shape 90">
            <a:extLst>
              <a:ext uri="{FF2B5EF4-FFF2-40B4-BE49-F238E27FC236}">
                <a16:creationId xmlns:a16="http://schemas.microsoft.com/office/drawing/2014/main" id="{C74461D3-346B-45E6-BEEA-BB5D4F347C6C}"/>
              </a:ext>
            </a:extLst>
          </p:cNvPr>
          <p:cNvSpPr/>
          <p:nvPr/>
        </p:nvSpPr>
        <p:spPr>
          <a:xfrm>
            <a:off x="8946353" y="1805459"/>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92" name="Rectangle 91">
            <a:extLst>
              <a:ext uri="{FF2B5EF4-FFF2-40B4-BE49-F238E27FC236}">
                <a16:creationId xmlns:a16="http://schemas.microsoft.com/office/drawing/2014/main" id="{FD16B95A-1961-41CD-8450-5A48B339733C}"/>
              </a:ext>
            </a:extLst>
          </p:cNvPr>
          <p:cNvSpPr/>
          <p:nvPr/>
        </p:nvSpPr>
        <p:spPr>
          <a:xfrm>
            <a:off x="9157239" y="1896458"/>
            <a:ext cx="615874" cy="221536"/>
          </a:xfrm>
          <a:prstGeom prst="rect">
            <a:avLst/>
          </a:prstGeom>
        </p:spPr>
        <p:txBody>
          <a:bodyPr wrap="none">
            <a:spAutoFit/>
          </a:bodyPr>
          <a:lstStyle/>
          <a:p>
            <a:pPr algn="ctr" defTabSz="592652">
              <a:lnSpc>
                <a:spcPct val="90000"/>
              </a:lnSpc>
              <a:spcAft>
                <a:spcPct val="35000"/>
              </a:spcAft>
            </a:pPr>
            <a:r>
              <a:rPr lang="da-DK" sz="933">
                <a:solidFill>
                  <a:schemeClr val="bg2"/>
                </a:solidFill>
              </a:rPr>
              <a:t>Buildings</a:t>
            </a:r>
          </a:p>
        </p:txBody>
      </p:sp>
      <p:sp>
        <p:nvSpPr>
          <p:cNvPr id="93" name="Freeform: Shape 92">
            <a:extLst>
              <a:ext uri="{FF2B5EF4-FFF2-40B4-BE49-F238E27FC236}">
                <a16:creationId xmlns:a16="http://schemas.microsoft.com/office/drawing/2014/main" id="{3BFE3E9D-52E1-45BA-BB86-8251CFEA1448}"/>
              </a:ext>
            </a:extLst>
          </p:cNvPr>
          <p:cNvSpPr/>
          <p:nvPr/>
        </p:nvSpPr>
        <p:spPr>
          <a:xfrm>
            <a:off x="9999289" y="1807330"/>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94" name="Rectangle 93">
            <a:extLst>
              <a:ext uri="{FF2B5EF4-FFF2-40B4-BE49-F238E27FC236}">
                <a16:creationId xmlns:a16="http://schemas.microsoft.com/office/drawing/2014/main" id="{575A0D59-488E-46F9-993E-C0EBCA2BE1A3}"/>
              </a:ext>
            </a:extLst>
          </p:cNvPr>
          <p:cNvSpPr/>
          <p:nvPr/>
        </p:nvSpPr>
        <p:spPr>
          <a:xfrm>
            <a:off x="10188094" y="1898328"/>
            <a:ext cx="614271" cy="221536"/>
          </a:xfrm>
          <a:prstGeom prst="rect">
            <a:avLst/>
          </a:prstGeom>
        </p:spPr>
        <p:txBody>
          <a:bodyPr wrap="none">
            <a:spAutoFit/>
          </a:bodyPr>
          <a:lstStyle/>
          <a:p>
            <a:pPr algn="ctr" defTabSz="592652">
              <a:lnSpc>
                <a:spcPct val="90000"/>
              </a:lnSpc>
              <a:spcAft>
                <a:spcPct val="35000"/>
              </a:spcAft>
            </a:pPr>
            <a:r>
              <a:rPr lang="da-DK" sz="933">
                <a:solidFill>
                  <a:schemeClr val="bg2"/>
                </a:solidFill>
              </a:rPr>
              <a:t>End-</a:t>
            </a:r>
            <a:r>
              <a:rPr lang="da-DK" sz="933" err="1">
                <a:solidFill>
                  <a:schemeClr val="bg2"/>
                </a:solidFill>
              </a:rPr>
              <a:t>user</a:t>
            </a:r>
            <a:endParaRPr lang="da-DK" sz="933">
              <a:solidFill>
                <a:schemeClr val="bg2"/>
              </a:solidFill>
            </a:endParaRPr>
          </a:p>
        </p:txBody>
      </p:sp>
      <p:sp>
        <p:nvSpPr>
          <p:cNvPr id="104" name="Freeform: Shape 103">
            <a:extLst>
              <a:ext uri="{FF2B5EF4-FFF2-40B4-BE49-F238E27FC236}">
                <a16:creationId xmlns:a16="http://schemas.microsoft.com/office/drawing/2014/main" id="{D7BE3358-12A8-4743-839F-A7A867A2FC92}"/>
              </a:ext>
            </a:extLst>
          </p:cNvPr>
          <p:cNvSpPr/>
          <p:nvPr/>
        </p:nvSpPr>
        <p:spPr>
          <a:xfrm>
            <a:off x="2709572" y="1805459"/>
            <a:ext cx="923984" cy="422516"/>
          </a:xfrm>
          <a:custGeom>
            <a:avLst/>
            <a:gdLst>
              <a:gd name="connsiteX0" fmla="*/ 0 w 792218"/>
              <a:gd name="connsiteY0" fmla="*/ 0 h 316887"/>
              <a:gd name="connsiteX1" fmla="*/ 633775 w 792218"/>
              <a:gd name="connsiteY1" fmla="*/ 0 h 316887"/>
              <a:gd name="connsiteX2" fmla="*/ 792218 w 792218"/>
              <a:gd name="connsiteY2" fmla="*/ 158444 h 316887"/>
              <a:gd name="connsiteX3" fmla="*/ 633775 w 792218"/>
              <a:gd name="connsiteY3" fmla="*/ 316887 h 316887"/>
              <a:gd name="connsiteX4" fmla="*/ 0 w 792218"/>
              <a:gd name="connsiteY4" fmla="*/ 316887 h 316887"/>
              <a:gd name="connsiteX5" fmla="*/ 158444 w 792218"/>
              <a:gd name="connsiteY5" fmla="*/ 158444 h 316887"/>
              <a:gd name="connsiteX6" fmla="*/ 0 w 792218"/>
              <a:gd name="connsiteY6" fmla="*/ 0 h 3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218" h="316887">
                <a:moveTo>
                  <a:pt x="0" y="0"/>
                </a:moveTo>
                <a:lnTo>
                  <a:pt x="633775" y="0"/>
                </a:lnTo>
                <a:lnTo>
                  <a:pt x="792218" y="158444"/>
                </a:lnTo>
                <a:lnTo>
                  <a:pt x="633775" y="316887"/>
                </a:lnTo>
                <a:lnTo>
                  <a:pt x="0" y="316887"/>
                </a:lnTo>
                <a:lnTo>
                  <a:pt x="158444" y="158444"/>
                </a:lnTo>
                <a:lnTo>
                  <a:pt x="0" y="0"/>
                </a:lnTo>
                <a:close/>
              </a:path>
            </a:pathLst>
          </a:custGeom>
          <a:solidFill>
            <a:schemeClr val="bg1"/>
          </a:solidFill>
          <a:ln>
            <a:solidFill>
              <a:schemeClr val="bg1"/>
            </a:solidFill>
          </a:ln>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264599" tIns="17780" rIns="229037" bIns="17780" numCol="1" spcCol="1270" anchor="ctr" anchorCtr="0">
            <a:noAutofit/>
          </a:bodyPr>
          <a:lstStyle/>
          <a:p>
            <a:pPr algn="ctr" defTabSz="592652">
              <a:lnSpc>
                <a:spcPct val="90000"/>
              </a:lnSpc>
              <a:spcAft>
                <a:spcPct val="35000"/>
              </a:spcAft>
            </a:pPr>
            <a:endParaRPr lang="da-DK" sz="1333" b="1">
              <a:solidFill>
                <a:srgbClr val="010000"/>
              </a:solidFill>
              <a:latin typeface="Calibri Light"/>
              <a:cs typeface="Calibri Light"/>
            </a:endParaRPr>
          </a:p>
        </p:txBody>
      </p:sp>
      <p:sp>
        <p:nvSpPr>
          <p:cNvPr id="105" name="Rectangle: Rounded Corners 104">
            <a:extLst>
              <a:ext uri="{FF2B5EF4-FFF2-40B4-BE49-F238E27FC236}">
                <a16:creationId xmlns:a16="http://schemas.microsoft.com/office/drawing/2014/main" id="{689E0027-4F42-4133-8570-B3F748102073}"/>
              </a:ext>
            </a:extLst>
          </p:cNvPr>
          <p:cNvSpPr/>
          <p:nvPr/>
        </p:nvSpPr>
        <p:spPr>
          <a:xfrm>
            <a:off x="1099893" y="1805458"/>
            <a:ext cx="2317496" cy="434300"/>
          </a:xfrm>
          <a:prstGeom prst="roundRect">
            <a:avLst>
              <a:gd name="adj" fmla="val 1529"/>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106" name="Rectangle 105">
            <a:extLst>
              <a:ext uri="{FF2B5EF4-FFF2-40B4-BE49-F238E27FC236}">
                <a16:creationId xmlns:a16="http://schemas.microsoft.com/office/drawing/2014/main" id="{F3D9A480-3B06-4BFB-865A-1CDEBA04A15E}"/>
              </a:ext>
            </a:extLst>
          </p:cNvPr>
          <p:cNvSpPr/>
          <p:nvPr/>
        </p:nvSpPr>
        <p:spPr>
          <a:xfrm>
            <a:off x="1069374" y="1864351"/>
            <a:ext cx="2083647" cy="297454"/>
          </a:xfrm>
          <a:prstGeom prst="rect">
            <a:avLst/>
          </a:prstGeom>
        </p:spPr>
        <p:txBody>
          <a:bodyPr wrap="none">
            <a:spAutoFit/>
          </a:bodyPr>
          <a:lstStyle/>
          <a:p>
            <a:r>
              <a:rPr lang="da-DK" sz="1333" err="1">
                <a:solidFill>
                  <a:schemeClr val="bg2"/>
                </a:solidFill>
              </a:rPr>
              <a:t>District</a:t>
            </a:r>
            <a:r>
              <a:rPr lang="da-DK" sz="1333">
                <a:solidFill>
                  <a:schemeClr val="bg2"/>
                </a:solidFill>
              </a:rPr>
              <a:t> Heating Value Chain​</a:t>
            </a:r>
            <a:endParaRPr lang="en-US" sz="1333">
              <a:solidFill>
                <a:schemeClr val="bg2"/>
              </a:solidFill>
            </a:endParaRPr>
          </a:p>
        </p:txBody>
      </p:sp>
      <p:sp>
        <p:nvSpPr>
          <p:cNvPr id="36" name="Rectangle: Rounded Corners 35">
            <a:extLst>
              <a:ext uri="{FF2B5EF4-FFF2-40B4-BE49-F238E27FC236}">
                <a16:creationId xmlns:a16="http://schemas.microsoft.com/office/drawing/2014/main" id="{27641072-786F-434D-B60B-37E8C638E251}"/>
              </a:ext>
            </a:extLst>
          </p:cNvPr>
          <p:cNvSpPr/>
          <p:nvPr/>
        </p:nvSpPr>
        <p:spPr>
          <a:xfrm>
            <a:off x="500001" y="6273701"/>
            <a:ext cx="10527967" cy="381769"/>
          </a:xfrm>
          <a:prstGeom prst="roundRect">
            <a:avLst>
              <a:gd name="adj" fmla="val 9976"/>
            </a:avLst>
          </a:prstGeom>
          <a:solidFill>
            <a:schemeClr val="tx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38" name="Rectangle: Rounded Corners 37">
            <a:extLst>
              <a:ext uri="{FF2B5EF4-FFF2-40B4-BE49-F238E27FC236}">
                <a16:creationId xmlns:a16="http://schemas.microsoft.com/office/drawing/2014/main" id="{60B746CC-4389-4A3B-900F-C91DDA36EA3E}"/>
              </a:ext>
            </a:extLst>
          </p:cNvPr>
          <p:cNvSpPr/>
          <p:nvPr/>
        </p:nvSpPr>
        <p:spPr>
          <a:xfrm rot="16200000">
            <a:off x="-1456381" y="4519861"/>
            <a:ext cx="3887756" cy="381769"/>
          </a:xfrm>
          <a:prstGeom prst="roundRect">
            <a:avLst>
              <a:gd name="adj" fmla="val 9976"/>
            </a:avLst>
          </a:prstGeom>
          <a:solidFill>
            <a:schemeClr val="tx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103" name="Rectangle 102">
            <a:extLst>
              <a:ext uri="{FF2B5EF4-FFF2-40B4-BE49-F238E27FC236}">
                <a16:creationId xmlns:a16="http://schemas.microsoft.com/office/drawing/2014/main" id="{C9299902-1185-4DC9-907A-CF76CE0235A0}"/>
              </a:ext>
            </a:extLst>
          </p:cNvPr>
          <p:cNvSpPr/>
          <p:nvPr/>
        </p:nvSpPr>
        <p:spPr>
          <a:xfrm>
            <a:off x="357877" y="6340540"/>
            <a:ext cx="8771524" cy="221536"/>
          </a:xfrm>
          <a:prstGeom prst="rect">
            <a:avLst/>
          </a:prstGeom>
        </p:spPr>
        <p:txBody>
          <a:bodyPr wrap="square" anchor="t">
            <a:spAutoFit/>
          </a:bodyPr>
          <a:lstStyle/>
          <a:p>
            <a:pPr defTabSz="474121">
              <a:lnSpc>
                <a:spcPct val="90000"/>
              </a:lnSpc>
              <a:spcAft>
                <a:spcPct val="35000"/>
              </a:spcAft>
            </a:pPr>
            <a:r>
              <a:rPr lang="en-GB" sz="933" dirty="0">
                <a:solidFill>
                  <a:schemeClr val="bg2"/>
                </a:solidFill>
              </a:rPr>
              <a:t>Innovation at the core</a:t>
            </a:r>
            <a:r>
              <a:rPr lang="en-GB" sz="933" dirty="0">
                <a:solidFill>
                  <a:schemeClr val="bg2"/>
                </a:solidFill>
                <a:cs typeface="Calibri Light"/>
              </a:rPr>
              <a:t>. We continuously look at expanding our offerings and innovation  weigh heavy on our  agenda.</a:t>
            </a:r>
          </a:p>
        </p:txBody>
      </p:sp>
      <p:sp>
        <p:nvSpPr>
          <p:cNvPr id="101" name="Rectangle: Rounded Corners 100">
            <a:extLst>
              <a:ext uri="{FF2B5EF4-FFF2-40B4-BE49-F238E27FC236}">
                <a16:creationId xmlns:a16="http://schemas.microsoft.com/office/drawing/2014/main" id="{450A8399-1491-4599-9267-21EAB469DB34}"/>
              </a:ext>
            </a:extLst>
          </p:cNvPr>
          <p:cNvSpPr/>
          <p:nvPr/>
        </p:nvSpPr>
        <p:spPr>
          <a:xfrm flipH="1">
            <a:off x="11106989" y="2460277"/>
            <a:ext cx="201900" cy="3559481"/>
          </a:xfrm>
          <a:prstGeom prst="roundRect">
            <a:avLst>
              <a:gd name="adj" fmla="val 25697"/>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a:p>
        </p:txBody>
      </p:sp>
      <p:sp>
        <p:nvSpPr>
          <p:cNvPr id="108" name="Rectangle: Rounded Corners 107">
            <a:extLst>
              <a:ext uri="{FF2B5EF4-FFF2-40B4-BE49-F238E27FC236}">
                <a16:creationId xmlns:a16="http://schemas.microsoft.com/office/drawing/2014/main" id="{84161817-CB70-4838-B9B7-59E8CDD39044}"/>
              </a:ext>
            </a:extLst>
          </p:cNvPr>
          <p:cNvSpPr/>
          <p:nvPr/>
        </p:nvSpPr>
        <p:spPr>
          <a:xfrm flipH="1">
            <a:off x="10995774" y="2460277"/>
            <a:ext cx="206221" cy="3559481"/>
          </a:xfrm>
          <a:prstGeom prst="roundRect">
            <a:avLst>
              <a:gd name="adj" fmla="val 0"/>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a:p>
        </p:txBody>
      </p:sp>
      <p:sp>
        <p:nvSpPr>
          <p:cNvPr id="109" name="Rectangle: Rounded Corners 108">
            <a:extLst>
              <a:ext uri="{FF2B5EF4-FFF2-40B4-BE49-F238E27FC236}">
                <a16:creationId xmlns:a16="http://schemas.microsoft.com/office/drawing/2014/main" id="{3B7954F1-1494-4CE6-B169-1D87ACC59EC9}"/>
              </a:ext>
            </a:extLst>
          </p:cNvPr>
          <p:cNvSpPr/>
          <p:nvPr/>
        </p:nvSpPr>
        <p:spPr>
          <a:xfrm>
            <a:off x="1416714" y="2460276"/>
            <a:ext cx="932185" cy="3562536"/>
          </a:xfrm>
          <a:prstGeom prst="roundRect">
            <a:avLst>
              <a:gd name="adj" fmla="val 0"/>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da-DK" sz="800" b="1"/>
          </a:p>
        </p:txBody>
      </p:sp>
      <p:sp>
        <p:nvSpPr>
          <p:cNvPr id="110" name="Rectangle 109">
            <a:extLst>
              <a:ext uri="{FF2B5EF4-FFF2-40B4-BE49-F238E27FC236}">
                <a16:creationId xmlns:a16="http://schemas.microsoft.com/office/drawing/2014/main" id="{EBCE1607-C233-4C59-9B5D-4E0785C68C30}"/>
              </a:ext>
            </a:extLst>
          </p:cNvPr>
          <p:cNvSpPr/>
          <p:nvPr/>
        </p:nvSpPr>
        <p:spPr>
          <a:xfrm>
            <a:off x="1045649" y="2496843"/>
            <a:ext cx="1271972" cy="666977"/>
          </a:xfrm>
          <a:prstGeom prst="rect">
            <a:avLst/>
          </a:prstGeom>
        </p:spPr>
        <p:txBody>
          <a:bodyPr wrap="square" anchor="t">
            <a:spAutoFit/>
          </a:bodyPr>
          <a:lstStyle/>
          <a:p>
            <a:r>
              <a:rPr lang="da-DK" sz="1867" b="1" dirty="0">
                <a:solidFill>
                  <a:schemeClr val="bg1"/>
                </a:solidFill>
              </a:rPr>
              <a:t>Kamstrup</a:t>
            </a:r>
            <a:br>
              <a:rPr lang="da-DK" sz="1867" b="1" dirty="0">
                <a:solidFill>
                  <a:schemeClr val="bg1"/>
                </a:solidFill>
              </a:rPr>
            </a:br>
            <a:r>
              <a:rPr lang="da-DK" sz="1867" b="1" dirty="0" err="1">
                <a:solidFill>
                  <a:schemeClr val="bg1"/>
                </a:solidFill>
              </a:rPr>
              <a:t>offerings</a:t>
            </a:r>
            <a:endParaRPr lang="da-DK" sz="1867" b="1" dirty="0">
              <a:solidFill>
                <a:schemeClr val="bg1"/>
              </a:solidFill>
              <a:cs typeface="Calibri Light"/>
            </a:endParaRPr>
          </a:p>
        </p:txBody>
      </p:sp>
      <p:pic>
        <p:nvPicPr>
          <p:cNvPr id="111" name="Graphic 110">
            <a:extLst>
              <a:ext uri="{FF2B5EF4-FFF2-40B4-BE49-F238E27FC236}">
                <a16:creationId xmlns:a16="http://schemas.microsoft.com/office/drawing/2014/main" id="{F2578FFC-9D73-4B9E-9E4D-C7782638D3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1438" y="5320725"/>
            <a:ext cx="666751" cy="508000"/>
          </a:xfrm>
          <a:prstGeom prst="rect">
            <a:avLst/>
          </a:prstGeom>
        </p:spPr>
      </p:pic>
      <p:sp>
        <p:nvSpPr>
          <p:cNvPr id="76" name="Rectangle 75">
            <a:extLst>
              <a:ext uri="{FF2B5EF4-FFF2-40B4-BE49-F238E27FC236}">
                <a16:creationId xmlns:a16="http://schemas.microsoft.com/office/drawing/2014/main" id="{6C7968CB-9196-4DAF-B599-ED9686CCC266}"/>
              </a:ext>
            </a:extLst>
          </p:cNvPr>
          <p:cNvSpPr/>
          <p:nvPr/>
        </p:nvSpPr>
        <p:spPr>
          <a:xfrm>
            <a:off x="6542594" y="2471607"/>
            <a:ext cx="2403759" cy="730997"/>
          </a:xfrm>
          <a:prstGeom prst="rect">
            <a:avLst/>
          </a:prstGeom>
          <a:gradFill flip="none" rotWithShape="1">
            <a:gsLst>
              <a:gs pos="0">
                <a:srgbClr val="E0AF42"/>
              </a:gs>
              <a:gs pos="63000">
                <a:srgbClr val="F19C01"/>
              </a:gs>
              <a:gs pos="42000">
                <a:srgbClr val="F19B01"/>
              </a:gs>
              <a:gs pos="100000">
                <a:srgbClr val="E0AF4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sp>
        <p:nvSpPr>
          <p:cNvPr id="113" name="Rectangle 112">
            <a:extLst>
              <a:ext uri="{FF2B5EF4-FFF2-40B4-BE49-F238E27FC236}">
                <a16:creationId xmlns:a16="http://schemas.microsoft.com/office/drawing/2014/main" id="{C5BAE361-93B0-480E-B5F4-C4FA27B0CD3D}"/>
              </a:ext>
            </a:extLst>
          </p:cNvPr>
          <p:cNvSpPr/>
          <p:nvPr/>
        </p:nvSpPr>
        <p:spPr>
          <a:xfrm>
            <a:off x="6975178" y="3303705"/>
            <a:ext cx="2744879" cy="736625"/>
          </a:xfrm>
          <a:prstGeom prst="rect">
            <a:avLst/>
          </a:prstGeom>
          <a:gradFill flip="none" rotWithShape="1">
            <a:gsLst>
              <a:gs pos="0">
                <a:srgbClr val="4284C2"/>
              </a:gs>
              <a:gs pos="61000">
                <a:srgbClr val="015EB8"/>
              </a:gs>
              <a:gs pos="40000">
                <a:schemeClr val="accent2"/>
              </a:gs>
              <a:gs pos="100000">
                <a:srgbClr val="4284C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sp>
        <p:nvSpPr>
          <p:cNvPr id="114" name="Rectangle 113">
            <a:extLst>
              <a:ext uri="{FF2B5EF4-FFF2-40B4-BE49-F238E27FC236}">
                <a16:creationId xmlns:a16="http://schemas.microsoft.com/office/drawing/2014/main" id="{4F3703BF-30CE-4173-A3CA-DA76CE048DA0}"/>
              </a:ext>
            </a:extLst>
          </p:cNvPr>
          <p:cNvSpPr/>
          <p:nvPr/>
        </p:nvSpPr>
        <p:spPr>
          <a:xfrm>
            <a:off x="6801206" y="4154878"/>
            <a:ext cx="3235540" cy="728628"/>
          </a:xfrm>
          <a:prstGeom prst="rect">
            <a:avLst/>
          </a:prstGeom>
          <a:gradFill flip="none" rotWithShape="1">
            <a:gsLst>
              <a:gs pos="0">
                <a:srgbClr val="7A4796"/>
              </a:gs>
              <a:gs pos="75000">
                <a:srgbClr val="550F7C"/>
              </a:gs>
              <a:gs pos="27000">
                <a:schemeClr val="accent1"/>
              </a:gs>
              <a:gs pos="100000">
                <a:srgbClr val="7A479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sp>
        <p:nvSpPr>
          <p:cNvPr id="115" name="Rectangle 114">
            <a:extLst>
              <a:ext uri="{FF2B5EF4-FFF2-40B4-BE49-F238E27FC236}">
                <a16:creationId xmlns:a16="http://schemas.microsoft.com/office/drawing/2014/main" id="{E80180B5-B8A9-4893-823D-31593F665BD5}"/>
              </a:ext>
            </a:extLst>
          </p:cNvPr>
          <p:cNvSpPr/>
          <p:nvPr/>
        </p:nvSpPr>
        <p:spPr>
          <a:xfrm>
            <a:off x="5546691" y="5005215"/>
            <a:ext cx="4671367" cy="1017600"/>
          </a:xfrm>
          <a:prstGeom prst="rect">
            <a:avLst/>
          </a:prstGeom>
          <a:gradFill flip="none" rotWithShape="1">
            <a:gsLst>
              <a:gs pos="0">
                <a:srgbClr val="76AA85"/>
              </a:gs>
              <a:gs pos="81000">
                <a:schemeClr val="accent3"/>
              </a:gs>
              <a:gs pos="19000">
                <a:schemeClr val="accent3"/>
              </a:gs>
              <a:gs pos="100000">
                <a:srgbClr val="76AA8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sp>
        <p:nvSpPr>
          <p:cNvPr id="67" name="Rectangle 66">
            <a:extLst>
              <a:ext uri="{FF2B5EF4-FFF2-40B4-BE49-F238E27FC236}">
                <a16:creationId xmlns:a16="http://schemas.microsoft.com/office/drawing/2014/main" id="{00F1A2DF-371B-4242-845A-C63C4F9E92AD}"/>
              </a:ext>
            </a:extLst>
          </p:cNvPr>
          <p:cNvSpPr/>
          <p:nvPr/>
        </p:nvSpPr>
        <p:spPr>
          <a:xfrm>
            <a:off x="2377844" y="5013135"/>
            <a:ext cx="715837" cy="369332"/>
          </a:xfrm>
          <a:prstGeom prst="rect">
            <a:avLst/>
          </a:prstGeom>
        </p:spPr>
        <p:txBody>
          <a:bodyPr wrap="none">
            <a:spAutoFit/>
          </a:bodyPr>
          <a:lstStyle/>
          <a:p>
            <a:r>
              <a:rPr lang="da-DK" sz="1333" b="1" dirty="0">
                <a:solidFill>
                  <a:schemeClr val="bg1"/>
                </a:solidFill>
              </a:rPr>
              <a:t>Meters</a:t>
            </a:r>
            <a:r>
              <a:rPr lang="da-DK" b="1" dirty="0"/>
              <a:t> </a:t>
            </a:r>
            <a:endParaRPr lang="da-DK" dirty="0"/>
          </a:p>
        </p:txBody>
      </p:sp>
      <p:pic>
        <p:nvPicPr>
          <p:cNvPr id="74" name="Picture 73">
            <a:extLst>
              <a:ext uri="{FF2B5EF4-FFF2-40B4-BE49-F238E27FC236}">
                <a16:creationId xmlns:a16="http://schemas.microsoft.com/office/drawing/2014/main" id="{A4B16FA3-9905-4FE9-9E5F-7C49A1EBE749}"/>
              </a:ext>
            </a:extLst>
          </p:cNvPr>
          <p:cNvPicPr>
            <a:picLocks noChangeAspect="1"/>
          </p:cNvPicPr>
          <p:nvPr/>
        </p:nvPicPr>
        <p:blipFill>
          <a:blip r:embed="rId9"/>
          <a:stretch>
            <a:fillRect/>
          </a:stretch>
        </p:blipFill>
        <p:spPr>
          <a:xfrm>
            <a:off x="7644315" y="4318670"/>
            <a:ext cx="720188" cy="490420"/>
          </a:xfrm>
          <a:prstGeom prst="rect">
            <a:avLst/>
          </a:prstGeom>
        </p:spPr>
      </p:pic>
      <p:pic>
        <p:nvPicPr>
          <p:cNvPr id="75" name="Picture 74" descr="A screen shot of a computer&#10;&#10;Description automatically generated">
            <a:extLst>
              <a:ext uri="{FF2B5EF4-FFF2-40B4-BE49-F238E27FC236}">
                <a16:creationId xmlns:a16="http://schemas.microsoft.com/office/drawing/2014/main" id="{B8FAFFFC-E540-4000-B7A6-E54AAB54141E}"/>
              </a:ext>
            </a:extLst>
          </p:cNvPr>
          <p:cNvPicPr>
            <a:picLocks noChangeAspect="1"/>
          </p:cNvPicPr>
          <p:nvPr/>
        </p:nvPicPr>
        <p:blipFill>
          <a:blip r:embed="rId10"/>
          <a:stretch>
            <a:fillRect/>
          </a:stretch>
        </p:blipFill>
        <p:spPr>
          <a:xfrm>
            <a:off x="7770158" y="3106631"/>
            <a:ext cx="1127911" cy="1127911"/>
          </a:xfrm>
          <a:prstGeom prst="rect">
            <a:avLst/>
          </a:prstGeom>
        </p:spPr>
      </p:pic>
      <p:pic>
        <p:nvPicPr>
          <p:cNvPr id="77" name="Picture 76" descr="A screen shot of a computer&#10;&#10;Description automatically generated">
            <a:extLst>
              <a:ext uri="{FF2B5EF4-FFF2-40B4-BE49-F238E27FC236}">
                <a16:creationId xmlns:a16="http://schemas.microsoft.com/office/drawing/2014/main" id="{18CD8BB1-BAA9-411F-979E-F520AF97BAB7}"/>
              </a:ext>
            </a:extLst>
          </p:cNvPr>
          <p:cNvPicPr>
            <a:picLocks noChangeAspect="1"/>
          </p:cNvPicPr>
          <p:nvPr/>
        </p:nvPicPr>
        <p:blipFill>
          <a:blip r:embed="rId11"/>
          <a:stretch>
            <a:fillRect/>
          </a:stretch>
        </p:blipFill>
        <p:spPr>
          <a:xfrm>
            <a:off x="7299201" y="2315257"/>
            <a:ext cx="923984" cy="1039483"/>
          </a:xfrm>
          <a:prstGeom prst="rect">
            <a:avLst/>
          </a:prstGeom>
        </p:spPr>
      </p:pic>
      <p:pic>
        <p:nvPicPr>
          <p:cNvPr id="64" name="Picture 63">
            <a:extLst>
              <a:ext uri="{FF2B5EF4-FFF2-40B4-BE49-F238E27FC236}">
                <a16:creationId xmlns:a16="http://schemas.microsoft.com/office/drawing/2014/main" id="{DB8F3759-7AF7-4D6A-9ED3-1859E1A0EB72}"/>
              </a:ext>
            </a:extLst>
          </p:cNvPr>
          <p:cNvPicPr>
            <a:picLocks noChangeAspect="1"/>
          </p:cNvPicPr>
          <p:nvPr/>
        </p:nvPicPr>
        <p:blipFill>
          <a:blip r:embed="rId12"/>
          <a:stretch>
            <a:fillRect/>
          </a:stretch>
        </p:blipFill>
        <p:spPr>
          <a:xfrm>
            <a:off x="6838345" y="5239370"/>
            <a:ext cx="805003" cy="491052"/>
          </a:xfrm>
          <a:prstGeom prst="rect">
            <a:avLst/>
          </a:prstGeom>
        </p:spPr>
      </p:pic>
      <p:pic>
        <p:nvPicPr>
          <p:cNvPr id="73" name="Picture 72" descr="A close up of a machine&#10;&#10;Description automatically generated">
            <a:extLst>
              <a:ext uri="{FF2B5EF4-FFF2-40B4-BE49-F238E27FC236}">
                <a16:creationId xmlns:a16="http://schemas.microsoft.com/office/drawing/2014/main" id="{B96106E2-E19F-4635-929D-1F55A4F89142}"/>
              </a:ext>
            </a:extLst>
          </p:cNvPr>
          <p:cNvPicPr>
            <a:picLocks noChangeAspect="1"/>
          </p:cNvPicPr>
          <p:nvPr/>
        </p:nvPicPr>
        <p:blipFill>
          <a:blip r:embed="rId13"/>
          <a:stretch>
            <a:fillRect/>
          </a:stretch>
        </p:blipFill>
        <p:spPr>
          <a:xfrm>
            <a:off x="5853073" y="5141615"/>
            <a:ext cx="666388" cy="753019"/>
          </a:xfrm>
          <a:prstGeom prst="rect">
            <a:avLst/>
          </a:prstGeom>
        </p:spPr>
      </p:pic>
      <p:pic>
        <p:nvPicPr>
          <p:cNvPr id="80" name="Picture 79">
            <a:extLst>
              <a:ext uri="{FF2B5EF4-FFF2-40B4-BE49-F238E27FC236}">
                <a16:creationId xmlns:a16="http://schemas.microsoft.com/office/drawing/2014/main" id="{46155754-C0F2-4395-9B49-1D35CD244344}"/>
              </a:ext>
            </a:extLst>
          </p:cNvPr>
          <p:cNvPicPr>
            <a:picLocks noChangeAspect="1"/>
          </p:cNvPicPr>
          <p:nvPr/>
        </p:nvPicPr>
        <p:blipFill>
          <a:blip r:embed="rId14"/>
          <a:stretch>
            <a:fillRect/>
          </a:stretch>
        </p:blipFill>
        <p:spPr>
          <a:xfrm>
            <a:off x="7936439" y="5176503"/>
            <a:ext cx="747771" cy="635605"/>
          </a:xfrm>
          <a:prstGeom prst="rect">
            <a:avLst/>
          </a:prstGeom>
        </p:spPr>
      </p:pic>
      <p:pic>
        <p:nvPicPr>
          <p:cNvPr id="95" name="Picture 94" descr="A picture containing clock, meter&#10;&#10;Description automatically generated">
            <a:extLst>
              <a:ext uri="{FF2B5EF4-FFF2-40B4-BE49-F238E27FC236}">
                <a16:creationId xmlns:a16="http://schemas.microsoft.com/office/drawing/2014/main" id="{8A9E6DF2-E074-4ECF-A169-11505F77D9A0}"/>
              </a:ext>
            </a:extLst>
          </p:cNvPr>
          <p:cNvPicPr>
            <a:picLocks noChangeAspect="1"/>
          </p:cNvPicPr>
          <p:nvPr/>
        </p:nvPicPr>
        <p:blipFill>
          <a:blip r:embed="rId15"/>
          <a:stretch>
            <a:fillRect/>
          </a:stretch>
        </p:blipFill>
        <p:spPr>
          <a:xfrm>
            <a:off x="9020105" y="5286806"/>
            <a:ext cx="710608" cy="537429"/>
          </a:xfrm>
          <a:prstGeom prst="rect">
            <a:avLst/>
          </a:prstGeom>
        </p:spPr>
      </p:pic>
      <p:pic>
        <p:nvPicPr>
          <p:cNvPr id="2" name="Picture 1">
            <a:extLst>
              <a:ext uri="{FF2B5EF4-FFF2-40B4-BE49-F238E27FC236}">
                <a16:creationId xmlns:a16="http://schemas.microsoft.com/office/drawing/2014/main" id="{00BD38D7-366B-7251-FC11-928CBD7F495E}"/>
              </a:ext>
            </a:extLst>
          </p:cNvPr>
          <p:cNvPicPr>
            <a:picLocks noChangeAspect="1"/>
          </p:cNvPicPr>
          <p:nvPr/>
        </p:nvPicPr>
        <p:blipFill>
          <a:blip r:embed="rId16"/>
          <a:stretch>
            <a:fillRect/>
          </a:stretch>
        </p:blipFill>
        <p:spPr>
          <a:xfrm>
            <a:off x="132521" y="278296"/>
            <a:ext cx="2862470" cy="480446"/>
          </a:xfrm>
          <a:prstGeom prst="rect">
            <a:avLst/>
          </a:prstGeom>
        </p:spPr>
      </p:pic>
    </p:spTree>
    <p:extLst>
      <p:ext uri="{BB962C8B-B14F-4D97-AF65-F5344CB8AC3E}">
        <p14:creationId xmlns:p14="http://schemas.microsoft.com/office/powerpoint/2010/main" val="212743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079C69-032A-4CBB-BABE-6A5B2021F109}"/>
              </a:ext>
            </a:extLst>
          </p:cNvPr>
          <p:cNvSpPr/>
          <p:nvPr/>
        </p:nvSpPr>
        <p:spPr>
          <a:xfrm>
            <a:off x="0" y="0"/>
            <a:ext cx="6096000" cy="685800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8" name="Picture 7" descr="A picture containing outdoor, fence, sitting, table&#10;&#10;Description automatically generated">
            <a:extLst>
              <a:ext uri="{FF2B5EF4-FFF2-40B4-BE49-F238E27FC236}">
                <a16:creationId xmlns:a16="http://schemas.microsoft.com/office/drawing/2014/main" id="{0ECBC443-881B-4D48-AB3E-A613CD064A3A}"/>
              </a:ext>
            </a:extLst>
          </p:cNvPr>
          <p:cNvPicPr>
            <a:picLocks noChangeAspect="1"/>
          </p:cNvPicPr>
          <p:nvPr/>
        </p:nvPicPr>
        <p:blipFill>
          <a:blip r:embed="rId3"/>
          <a:stretch>
            <a:fillRect/>
          </a:stretch>
        </p:blipFill>
        <p:spPr>
          <a:xfrm>
            <a:off x="6096000" y="0"/>
            <a:ext cx="6096000" cy="6858000"/>
          </a:xfrm>
          <a:prstGeom prst="rect">
            <a:avLst/>
          </a:prstGeom>
        </p:spPr>
      </p:pic>
      <p:sp>
        <p:nvSpPr>
          <p:cNvPr id="10" name="Content Placeholder 3">
            <a:extLst>
              <a:ext uri="{FF2B5EF4-FFF2-40B4-BE49-F238E27FC236}">
                <a16:creationId xmlns:a16="http://schemas.microsoft.com/office/drawing/2014/main" id="{3C5D326F-41EA-427B-8845-0B30E1DDFF05}"/>
              </a:ext>
            </a:extLst>
          </p:cNvPr>
          <p:cNvSpPr txBox="1">
            <a:spLocks/>
          </p:cNvSpPr>
          <p:nvPr/>
        </p:nvSpPr>
        <p:spPr>
          <a:xfrm>
            <a:off x="457200" y="2138022"/>
            <a:ext cx="5181600" cy="4025711"/>
          </a:xfrm>
          <a:prstGeom prst="rect">
            <a:avLst/>
          </a:prstGeom>
        </p:spPr>
        <p:txBody>
          <a:bodyPr vert="horz" lIns="121920" tIns="60960" rIns="121920" bIns="60960" rtlCol="0">
            <a:no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1600" b="0" dirty="0">
                <a:solidFill>
                  <a:schemeClr val="bg1"/>
                </a:solidFill>
                <a:latin typeface="+mj-lt"/>
              </a:rPr>
              <a:t>Kamstrup offers a NB-IoT module compatible with MUTLICAL® 403, 603 and 803 meters. </a:t>
            </a:r>
          </a:p>
          <a:p>
            <a:endParaRPr lang="en-GB" sz="1600" b="0" dirty="0">
              <a:solidFill>
                <a:schemeClr val="bg1"/>
              </a:solidFill>
              <a:latin typeface="+mj-lt"/>
            </a:endParaRPr>
          </a:p>
          <a:p>
            <a:r>
              <a:rPr lang="en-GB" sz="1600" b="0" dirty="0">
                <a:solidFill>
                  <a:schemeClr val="bg1"/>
                </a:solidFill>
                <a:latin typeface="+mj-lt"/>
              </a:rPr>
              <a:t>The NB-IoT module operates on existing networks from Telekom operators on a subscription based principle</a:t>
            </a:r>
          </a:p>
          <a:p>
            <a:endParaRPr lang="en-GB" sz="1600" b="0" dirty="0">
              <a:solidFill>
                <a:schemeClr val="bg1"/>
              </a:solidFill>
              <a:latin typeface="+mj-lt"/>
            </a:endParaRPr>
          </a:p>
          <a:p>
            <a:r>
              <a:rPr lang="en-GB" sz="1600" b="0" dirty="0">
                <a:solidFill>
                  <a:schemeClr val="bg1"/>
                </a:solidFill>
                <a:latin typeface="+mj-lt"/>
              </a:rPr>
              <a:t>No need for concentrators, base stations, so basically a plug-and-play solution</a:t>
            </a:r>
          </a:p>
          <a:p>
            <a:endParaRPr lang="en-GB" sz="1600" b="0" dirty="0">
              <a:solidFill>
                <a:schemeClr val="bg1"/>
              </a:solidFill>
              <a:latin typeface="+mj-lt"/>
            </a:endParaRPr>
          </a:p>
          <a:p>
            <a:r>
              <a:rPr lang="en-GB" sz="1600" b="0" dirty="0">
                <a:solidFill>
                  <a:schemeClr val="bg1"/>
                </a:solidFill>
                <a:latin typeface="+mj-lt"/>
              </a:rPr>
              <a:t>We offer 2 solutions: </a:t>
            </a:r>
          </a:p>
          <a:p>
            <a:pPr marL="228594" indent="-228594">
              <a:buFont typeface="Arial" panose="020B0604020202020204" pitchFamily="34" charset="0"/>
              <a:buChar char="•"/>
            </a:pPr>
            <a:r>
              <a:rPr lang="en-GB" sz="1600" b="0" dirty="0">
                <a:solidFill>
                  <a:schemeClr val="bg1"/>
                </a:solidFill>
                <a:latin typeface="+mj-lt"/>
              </a:rPr>
              <a:t>Full </a:t>
            </a:r>
            <a:r>
              <a:rPr lang="en-GB" sz="1600" b="0" dirty="0" err="1">
                <a:solidFill>
                  <a:schemeClr val="bg1"/>
                </a:solidFill>
                <a:latin typeface="+mj-lt"/>
              </a:rPr>
              <a:t>READy</a:t>
            </a:r>
            <a:r>
              <a:rPr lang="en-GB" sz="1600" b="0" dirty="0">
                <a:solidFill>
                  <a:schemeClr val="bg1"/>
                </a:solidFill>
                <a:latin typeface="+mj-lt"/>
              </a:rPr>
              <a:t> solution</a:t>
            </a:r>
          </a:p>
          <a:p>
            <a:pPr marL="228594" indent="-228594">
              <a:buFont typeface="Arial" panose="020B0604020202020204" pitchFamily="34" charset="0"/>
              <a:buChar char="•"/>
            </a:pPr>
            <a:r>
              <a:rPr lang="en-GB" sz="1600" b="0" dirty="0">
                <a:solidFill>
                  <a:schemeClr val="bg1"/>
                </a:solidFill>
                <a:latin typeface="+mj-lt"/>
              </a:rPr>
              <a:t>Support for third-party MDM</a:t>
            </a:r>
          </a:p>
          <a:p>
            <a:endParaRPr lang="en-GB" sz="1600" b="0" dirty="0">
              <a:solidFill>
                <a:schemeClr val="bg1"/>
              </a:solidFill>
              <a:latin typeface="+mj-lt"/>
            </a:endParaRPr>
          </a:p>
          <a:p>
            <a:r>
              <a:rPr lang="en-GB" sz="1600" b="0" dirty="0">
                <a:solidFill>
                  <a:schemeClr val="bg1"/>
                </a:solidFill>
                <a:latin typeface="+mj-lt"/>
              </a:rPr>
              <a:t>The NB-IoT module can be battery or main supplied depending on the customers needs</a:t>
            </a:r>
          </a:p>
          <a:p>
            <a:endParaRPr lang="en-GB" sz="1600" b="0" dirty="0">
              <a:solidFill>
                <a:schemeClr val="bg1"/>
              </a:solidFill>
              <a:latin typeface="+mj-lt"/>
            </a:endParaRPr>
          </a:p>
          <a:p>
            <a:endParaRPr lang="da-DK" sz="1600" dirty="0">
              <a:solidFill>
                <a:srgbClr val="B580D1"/>
              </a:solidFill>
              <a:latin typeface="+mj-lt"/>
            </a:endParaRPr>
          </a:p>
          <a:p>
            <a:endParaRPr lang="da-DK" sz="1600" dirty="0">
              <a:solidFill>
                <a:srgbClr val="B580D1"/>
              </a:solidFill>
              <a:latin typeface="+mj-lt"/>
            </a:endParaRPr>
          </a:p>
        </p:txBody>
      </p:sp>
      <p:sp>
        <p:nvSpPr>
          <p:cNvPr id="13" name="Content Placeholder 2">
            <a:extLst>
              <a:ext uri="{FF2B5EF4-FFF2-40B4-BE49-F238E27FC236}">
                <a16:creationId xmlns:a16="http://schemas.microsoft.com/office/drawing/2014/main" id="{663971A9-ECE4-444D-91DF-7896BE96BA32}"/>
              </a:ext>
            </a:extLst>
          </p:cNvPr>
          <p:cNvSpPr txBox="1">
            <a:spLocks/>
          </p:cNvSpPr>
          <p:nvPr/>
        </p:nvSpPr>
        <p:spPr>
          <a:xfrm>
            <a:off x="467611" y="1099306"/>
            <a:ext cx="5893527" cy="1424495"/>
          </a:xfrm>
          <a:prstGeom prst="rect">
            <a:avLst/>
          </a:prstGeom>
        </p:spPr>
        <p:txBody>
          <a:bodyPr vert="horz" lIns="121920" tIns="60960" rIns="121920" bIns="60960" rtlCol="0">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20000"/>
              </a:lnSpc>
            </a:pPr>
            <a:r>
              <a:rPr lang="da-DK" sz="4933" dirty="0" err="1">
                <a:solidFill>
                  <a:srgbClr val="B580D1"/>
                </a:solidFill>
                <a:latin typeface="+mj-lt"/>
              </a:rPr>
              <a:t>Communication</a:t>
            </a:r>
            <a:endParaRPr lang="da-DK" sz="4933" dirty="0">
              <a:solidFill>
                <a:srgbClr val="B580D1"/>
              </a:solidFill>
              <a:latin typeface="+mj-lt"/>
            </a:endParaRPr>
          </a:p>
        </p:txBody>
      </p:sp>
      <p:pic>
        <p:nvPicPr>
          <p:cNvPr id="14" name="Graphic 13">
            <a:extLst>
              <a:ext uri="{FF2B5EF4-FFF2-40B4-BE49-F238E27FC236}">
                <a16:creationId xmlns:a16="http://schemas.microsoft.com/office/drawing/2014/main" id="{3ECDCD86-B0DE-4280-A47E-DE5D687F79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6747" y="324895"/>
            <a:ext cx="1491472" cy="343171"/>
          </a:xfrm>
          <a:prstGeom prst="rect">
            <a:avLst/>
          </a:prstGeom>
        </p:spPr>
      </p:pic>
      <p:sp>
        <p:nvSpPr>
          <p:cNvPr id="11" name="Slide Number Placeholder 3">
            <a:extLst>
              <a:ext uri="{FF2B5EF4-FFF2-40B4-BE49-F238E27FC236}">
                <a16:creationId xmlns:a16="http://schemas.microsoft.com/office/drawing/2014/main" id="{4F4A6CFF-2C11-4D8E-8139-8B2C57B4632D}"/>
              </a:ext>
            </a:extLst>
          </p:cNvPr>
          <p:cNvSpPr>
            <a:spLocks noGrp="1"/>
          </p:cNvSpPr>
          <p:nvPr>
            <p:ph type="sldNum" sz="quarter" idx="12"/>
          </p:nvPr>
        </p:nvSpPr>
        <p:spPr>
          <a:xfrm>
            <a:off x="664636" y="6278563"/>
            <a:ext cx="486833" cy="276999"/>
          </a:xfrm>
        </p:spPr>
        <p:txBody>
          <a:bodyPr/>
          <a:lstStyle/>
          <a:p>
            <a:fld id="{8EFF3B3A-7EEA-5E44-8ED8-372942253657}" type="slidenum">
              <a:rPr lang="da-DK" smtClean="0">
                <a:solidFill>
                  <a:schemeClr val="bg1"/>
                </a:solidFill>
              </a:rPr>
              <a:pPr/>
              <a:t>5</a:t>
            </a:fld>
            <a:endParaRPr lang="da-DK">
              <a:solidFill>
                <a:schemeClr val="bg1"/>
              </a:solidFill>
            </a:endParaRPr>
          </a:p>
        </p:txBody>
      </p:sp>
      <p:pic>
        <p:nvPicPr>
          <p:cNvPr id="12" name="Picture 11">
            <a:extLst>
              <a:ext uri="{FF2B5EF4-FFF2-40B4-BE49-F238E27FC236}">
                <a16:creationId xmlns:a16="http://schemas.microsoft.com/office/drawing/2014/main" id="{6713A5F6-7FAB-949F-3E7B-F36C14020616}"/>
              </a:ext>
            </a:extLst>
          </p:cNvPr>
          <p:cNvPicPr>
            <a:picLocks noChangeAspect="1"/>
          </p:cNvPicPr>
          <p:nvPr/>
        </p:nvPicPr>
        <p:blipFill>
          <a:blip r:embed="rId6"/>
          <a:stretch>
            <a:fillRect/>
          </a:stretch>
        </p:blipFill>
        <p:spPr>
          <a:xfrm>
            <a:off x="7895647" y="136480"/>
            <a:ext cx="1912500" cy="720000"/>
          </a:xfrm>
          <a:prstGeom prst="rect">
            <a:avLst/>
          </a:prstGeom>
        </p:spPr>
      </p:pic>
      <p:pic>
        <p:nvPicPr>
          <p:cNvPr id="2" name="Picture 1">
            <a:extLst>
              <a:ext uri="{FF2B5EF4-FFF2-40B4-BE49-F238E27FC236}">
                <a16:creationId xmlns:a16="http://schemas.microsoft.com/office/drawing/2014/main" id="{E44F9A3E-28EA-FAC4-A371-D70CE19E794D}"/>
              </a:ext>
            </a:extLst>
          </p:cNvPr>
          <p:cNvPicPr>
            <a:picLocks noChangeAspect="1"/>
          </p:cNvPicPr>
          <p:nvPr/>
        </p:nvPicPr>
        <p:blipFill>
          <a:blip r:embed="rId7"/>
          <a:stretch>
            <a:fillRect/>
          </a:stretch>
        </p:blipFill>
        <p:spPr>
          <a:xfrm>
            <a:off x="132521" y="278296"/>
            <a:ext cx="2862470" cy="480446"/>
          </a:xfrm>
          <a:prstGeom prst="rect">
            <a:avLst/>
          </a:prstGeom>
        </p:spPr>
      </p:pic>
    </p:spTree>
    <p:extLst>
      <p:ext uri="{BB962C8B-B14F-4D97-AF65-F5344CB8AC3E}">
        <p14:creationId xmlns:p14="http://schemas.microsoft.com/office/powerpoint/2010/main" val="386477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079C69-032A-4CBB-BABE-6A5B2021F109}"/>
              </a:ext>
            </a:extLst>
          </p:cNvPr>
          <p:cNvSpPr/>
          <p:nvPr/>
        </p:nvSpPr>
        <p:spPr>
          <a:xfrm>
            <a:off x="0" y="0"/>
            <a:ext cx="6096000" cy="685800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8" name="Picture 7" descr="A picture containing outdoor, fence, sitting, table&#10;&#10;Description automatically generated">
            <a:extLst>
              <a:ext uri="{FF2B5EF4-FFF2-40B4-BE49-F238E27FC236}">
                <a16:creationId xmlns:a16="http://schemas.microsoft.com/office/drawing/2014/main" id="{0ECBC443-881B-4D48-AB3E-A613CD064A3A}"/>
              </a:ext>
            </a:extLst>
          </p:cNvPr>
          <p:cNvPicPr>
            <a:picLocks noChangeAspect="1"/>
          </p:cNvPicPr>
          <p:nvPr/>
        </p:nvPicPr>
        <p:blipFill>
          <a:blip r:embed="rId3"/>
          <a:stretch>
            <a:fillRect/>
          </a:stretch>
        </p:blipFill>
        <p:spPr>
          <a:xfrm>
            <a:off x="6096000" y="0"/>
            <a:ext cx="6096000" cy="6858000"/>
          </a:xfrm>
          <a:prstGeom prst="rect">
            <a:avLst/>
          </a:prstGeom>
        </p:spPr>
      </p:pic>
      <p:sp>
        <p:nvSpPr>
          <p:cNvPr id="10" name="Content Placeholder 3">
            <a:extLst>
              <a:ext uri="{FF2B5EF4-FFF2-40B4-BE49-F238E27FC236}">
                <a16:creationId xmlns:a16="http://schemas.microsoft.com/office/drawing/2014/main" id="{3C5D326F-41EA-427B-8845-0B30E1DDFF05}"/>
              </a:ext>
            </a:extLst>
          </p:cNvPr>
          <p:cNvSpPr txBox="1">
            <a:spLocks/>
          </p:cNvSpPr>
          <p:nvPr/>
        </p:nvSpPr>
        <p:spPr>
          <a:xfrm>
            <a:off x="457200" y="2138022"/>
            <a:ext cx="5181600" cy="4025711"/>
          </a:xfrm>
          <a:prstGeom prst="rect">
            <a:avLst/>
          </a:prstGeom>
        </p:spPr>
        <p:txBody>
          <a:bodyPr vert="horz" lIns="121920" tIns="60960" rIns="121920" bIns="60960" rtlCol="0">
            <a:no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1600" b="0" dirty="0">
                <a:solidFill>
                  <a:schemeClr val="bg1"/>
                </a:solidFill>
                <a:latin typeface="+mj-lt"/>
              </a:rPr>
              <a:t>We have various datagrams available, but also offers to create customer specific datagrams</a:t>
            </a:r>
          </a:p>
          <a:p>
            <a:endParaRPr lang="en-GB" sz="1600" b="0" dirty="0">
              <a:solidFill>
                <a:schemeClr val="bg1"/>
              </a:solidFill>
              <a:latin typeface="+mj-lt"/>
            </a:endParaRPr>
          </a:p>
          <a:p>
            <a:r>
              <a:rPr lang="en-GB" sz="1600" b="0" dirty="0">
                <a:solidFill>
                  <a:schemeClr val="bg1"/>
                </a:solidFill>
                <a:latin typeface="+mj-lt"/>
              </a:rPr>
              <a:t>Battery supplied meter with up to 10 registers in the datagram</a:t>
            </a:r>
          </a:p>
          <a:p>
            <a:r>
              <a:rPr lang="en-GB" sz="1600" b="0" dirty="0">
                <a:solidFill>
                  <a:schemeClr val="bg1"/>
                </a:solidFill>
                <a:latin typeface="+mj-lt"/>
              </a:rPr>
              <a:t>High Power supplied meter up to +20 registers</a:t>
            </a:r>
          </a:p>
          <a:p>
            <a:endParaRPr lang="en-GB" sz="1600" b="0" dirty="0">
              <a:solidFill>
                <a:schemeClr val="bg1"/>
              </a:solidFill>
              <a:latin typeface="+mj-lt"/>
            </a:endParaRPr>
          </a:p>
          <a:p>
            <a:r>
              <a:rPr lang="en-GB" sz="1600" b="0" dirty="0">
                <a:solidFill>
                  <a:schemeClr val="bg1"/>
                </a:solidFill>
                <a:latin typeface="+mj-lt"/>
              </a:rPr>
              <a:t>The data transmission intervals are:</a:t>
            </a:r>
          </a:p>
          <a:p>
            <a:pPr marL="228594" indent="-228594">
              <a:buFont typeface="Arial" panose="020B0604020202020204" pitchFamily="34" charset="0"/>
              <a:buChar char="•"/>
            </a:pPr>
            <a:r>
              <a:rPr lang="en-GB" sz="1600" b="0" dirty="0">
                <a:solidFill>
                  <a:schemeClr val="bg1"/>
                </a:solidFill>
                <a:latin typeface="+mj-lt"/>
              </a:rPr>
              <a:t>15 minutes</a:t>
            </a:r>
          </a:p>
          <a:p>
            <a:pPr marL="228594" indent="-228594">
              <a:buFont typeface="Arial" panose="020B0604020202020204" pitchFamily="34" charset="0"/>
              <a:buChar char="•"/>
            </a:pPr>
            <a:r>
              <a:rPr lang="en-GB" sz="1600" b="0" dirty="0">
                <a:solidFill>
                  <a:schemeClr val="bg1"/>
                </a:solidFill>
                <a:latin typeface="+mj-lt"/>
              </a:rPr>
              <a:t>60 minutes</a:t>
            </a:r>
          </a:p>
          <a:p>
            <a:pPr marL="228594" indent="-228594">
              <a:buFont typeface="Arial" panose="020B0604020202020204" pitchFamily="34" charset="0"/>
              <a:buChar char="•"/>
            </a:pPr>
            <a:r>
              <a:rPr lang="en-GB" sz="1600" b="0" dirty="0">
                <a:solidFill>
                  <a:schemeClr val="bg1"/>
                </a:solidFill>
                <a:latin typeface="+mj-lt"/>
              </a:rPr>
              <a:t>1440 minutes</a:t>
            </a:r>
          </a:p>
          <a:p>
            <a:endParaRPr lang="en-GB" sz="1600" b="0" dirty="0">
              <a:solidFill>
                <a:schemeClr val="bg1"/>
              </a:solidFill>
              <a:latin typeface="+mj-lt"/>
            </a:endParaRPr>
          </a:p>
          <a:p>
            <a:r>
              <a:rPr lang="en-GB" sz="1600" b="0" dirty="0">
                <a:solidFill>
                  <a:schemeClr val="bg1"/>
                </a:solidFill>
                <a:latin typeface="+mj-lt"/>
              </a:rPr>
              <a:t>We have expected battery lifetime of up to 16 years on MULTICAL® 603 with daily transmission</a:t>
            </a:r>
          </a:p>
          <a:p>
            <a:endParaRPr lang="en-GB" sz="1600" b="0" dirty="0">
              <a:solidFill>
                <a:schemeClr val="bg1"/>
              </a:solidFill>
              <a:latin typeface="+mj-lt"/>
            </a:endParaRPr>
          </a:p>
          <a:p>
            <a:endParaRPr lang="en-GB" sz="1600" b="0" dirty="0">
              <a:solidFill>
                <a:schemeClr val="bg1"/>
              </a:solidFill>
              <a:latin typeface="+mj-lt"/>
            </a:endParaRPr>
          </a:p>
          <a:p>
            <a:endParaRPr lang="en-GB" sz="1600" b="0" dirty="0">
              <a:solidFill>
                <a:schemeClr val="bg1"/>
              </a:solidFill>
              <a:latin typeface="+mj-lt"/>
            </a:endParaRPr>
          </a:p>
          <a:p>
            <a:endParaRPr lang="en-GB" sz="1600" b="0" dirty="0">
              <a:solidFill>
                <a:schemeClr val="bg1"/>
              </a:solidFill>
              <a:latin typeface="+mj-lt"/>
            </a:endParaRPr>
          </a:p>
          <a:p>
            <a:endParaRPr lang="da-DK" sz="1600" dirty="0">
              <a:solidFill>
                <a:srgbClr val="B580D1"/>
              </a:solidFill>
              <a:latin typeface="+mj-lt"/>
            </a:endParaRPr>
          </a:p>
          <a:p>
            <a:endParaRPr lang="da-DK" sz="1600" dirty="0">
              <a:solidFill>
                <a:srgbClr val="B580D1"/>
              </a:solidFill>
              <a:latin typeface="+mj-lt"/>
            </a:endParaRPr>
          </a:p>
        </p:txBody>
      </p:sp>
      <p:sp>
        <p:nvSpPr>
          <p:cNvPr id="13" name="Content Placeholder 2">
            <a:extLst>
              <a:ext uri="{FF2B5EF4-FFF2-40B4-BE49-F238E27FC236}">
                <a16:creationId xmlns:a16="http://schemas.microsoft.com/office/drawing/2014/main" id="{663971A9-ECE4-444D-91DF-7896BE96BA32}"/>
              </a:ext>
            </a:extLst>
          </p:cNvPr>
          <p:cNvSpPr txBox="1">
            <a:spLocks/>
          </p:cNvSpPr>
          <p:nvPr/>
        </p:nvSpPr>
        <p:spPr>
          <a:xfrm>
            <a:off x="467611" y="1099306"/>
            <a:ext cx="5893527" cy="1424495"/>
          </a:xfrm>
          <a:prstGeom prst="rect">
            <a:avLst/>
          </a:prstGeom>
        </p:spPr>
        <p:txBody>
          <a:bodyPr vert="horz" lIns="121920" tIns="60960" rIns="121920" bIns="60960" rtlCol="0">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20000"/>
              </a:lnSpc>
            </a:pPr>
            <a:r>
              <a:rPr lang="da-DK" sz="4933" dirty="0" err="1">
                <a:solidFill>
                  <a:srgbClr val="B580D1"/>
                </a:solidFill>
                <a:latin typeface="+mj-lt"/>
              </a:rPr>
              <a:t>Communication</a:t>
            </a:r>
            <a:endParaRPr lang="da-DK" sz="4933" dirty="0">
              <a:solidFill>
                <a:srgbClr val="B580D1"/>
              </a:solidFill>
              <a:latin typeface="+mj-lt"/>
            </a:endParaRPr>
          </a:p>
        </p:txBody>
      </p:sp>
      <p:pic>
        <p:nvPicPr>
          <p:cNvPr id="14" name="Graphic 13">
            <a:extLst>
              <a:ext uri="{FF2B5EF4-FFF2-40B4-BE49-F238E27FC236}">
                <a16:creationId xmlns:a16="http://schemas.microsoft.com/office/drawing/2014/main" id="{3ECDCD86-B0DE-4280-A47E-DE5D687F79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6747" y="324895"/>
            <a:ext cx="1491472" cy="343171"/>
          </a:xfrm>
          <a:prstGeom prst="rect">
            <a:avLst/>
          </a:prstGeom>
        </p:spPr>
      </p:pic>
      <p:sp>
        <p:nvSpPr>
          <p:cNvPr id="11" name="Slide Number Placeholder 3">
            <a:extLst>
              <a:ext uri="{FF2B5EF4-FFF2-40B4-BE49-F238E27FC236}">
                <a16:creationId xmlns:a16="http://schemas.microsoft.com/office/drawing/2014/main" id="{4F4A6CFF-2C11-4D8E-8139-8B2C57B4632D}"/>
              </a:ext>
            </a:extLst>
          </p:cNvPr>
          <p:cNvSpPr>
            <a:spLocks noGrp="1"/>
          </p:cNvSpPr>
          <p:nvPr>
            <p:ph type="sldNum" sz="quarter" idx="12"/>
          </p:nvPr>
        </p:nvSpPr>
        <p:spPr>
          <a:xfrm>
            <a:off x="664636" y="6278563"/>
            <a:ext cx="486833" cy="276999"/>
          </a:xfrm>
        </p:spPr>
        <p:txBody>
          <a:bodyPr/>
          <a:lstStyle/>
          <a:p>
            <a:fld id="{8EFF3B3A-7EEA-5E44-8ED8-372942253657}" type="slidenum">
              <a:rPr lang="da-DK" smtClean="0">
                <a:solidFill>
                  <a:schemeClr val="bg1"/>
                </a:solidFill>
              </a:rPr>
              <a:pPr/>
              <a:t>6</a:t>
            </a:fld>
            <a:endParaRPr lang="da-DK">
              <a:solidFill>
                <a:schemeClr val="bg1"/>
              </a:solidFill>
            </a:endParaRPr>
          </a:p>
        </p:txBody>
      </p:sp>
      <p:pic>
        <p:nvPicPr>
          <p:cNvPr id="12" name="Picture 11">
            <a:extLst>
              <a:ext uri="{FF2B5EF4-FFF2-40B4-BE49-F238E27FC236}">
                <a16:creationId xmlns:a16="http://schemas.microsoft.com/office/drawing/2014/main" id="{6713A5F6-7FAB-949F-3E7B-F36C14020616}"/>
              </a:ext>
            </a:extLst>
          </p:cNvPr>
          <p:cNvPicPr>
            <a:picLocks noChangeAspect="1"/>
          </p:cNvPicPr>
          <p:nvPr/>
        </p:nvPicPr>
        <p:blipFill>
          <a:blip r:embed="rId6"/>
          <a:stretch>
            <a:fillRect/>
          </a:stretch>
        </p:blipFill>
        <p:spPr>
          <a:xfrm>
            <a:off x="7895647" y="136480"/>
            <a:ext cx="1912500" cy="720000"/>
          </a:xfrm>
          <a:prstGeom prst="rect">
            <a:avLst/>
          </a:prstGeom>
        </p:spPr>
      </p:pic>
      <p:pic>
        <p:nvPicPr>
          <p:cNvPr id="2" name="Picture 1">
            <a:extLst>
              <a:ext uri="{FF2B5EF4-FFF2-40B4-BE49-F238E27FC236}">
                <a16:creationId xmlns:a16="http://schemas.microsoft.com/office/drawing/2014/main" id="{CBA1D46F-3C1A-87F1-2EEF-8558F90AD7AF}"/>
              </a:ext>
            </a:extLst>
          </p:cNvPr>
          <p:cNvPicPr>
            <a:picLocks noChangeAspect="1"/>
          </p:cNvPicPr>
          <p:nvPr/>
        </p:nvPicPr>
        <p:blipFill>
          <a:blip r:embed="rId7"/>
          <a:stretch>
            <a:fillRect/>
          </a:stretch>
        </p:blipFill>
        <p:spPr>
          <a:xfrm>
            <a:off x="132521" y="278296"/>
            <a:ext cx="2862470" cy="480446"/>
          </a:xfrm>
          <a:prstGeom prst="rect">
            <a:avLst/>
          </a:prstGeom>
        </p:spPr>
      </p:pic>
    </p:spTree>
    <p:extLst>
      <p:ext uri="{BB962C8B-B14F-4D97-AF65-F5344CB8AC3E}">
        <p14:creationId xmlns:p14="http://schemas.microsoft.com/office/powerpoint/2010/main" val="224479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869D75-12C9-45A7-B301-172711300BA5}"/>
              </a:ext>
            </a:extLst>
          </p:cNvPr>
          <p:cNvSpPr/>
          <p:nvPr/>
        </p:nvSpPr>
        <p:spPr>
          <a:xfrm>
            <a:off x="3993244" y="1411730"/>
            <a:ext cx="8198756" cy="5446269"/>
          </a:xfrm>
          <a:prstGeom prst="rect">
            <a:avLst/>
          </a:prstGeom>
          <a:solidFill>
            <a:srgbClr val="009C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350" b="0" i="0" u="none" strike="noStrike" kern="0" cap="none" spc="0" normalizeH="0" baseline="0" noProof="0">
              <a:ln>
                <a:noFill/>
              </a:ln>
              <a:solidFill>
                <a:srgbClr val="FFFFFF"/>
              </a:solidFill>
              <a:effectLst/>
              <a:uLnTx/>
              <a:uFillTx/>
              <a:latin typeface="Calibri Light"/>
              <a:ea typeface="+mn-ea"/>
              <a:cs typeface="+mn-cs"/>
            </a:endParaRPr>
          </a:p>
        </p:txBody>
      </p:sp>
      <p:sp>
        <p:nvSpPr>
          <p:cNvPr id="3" name="Text Placeholder 6">
            <a:extLst>
              <a:ext uri="{FF2B5EF4-FFF2-40B4-BE49-F238E27FC236}">
                <a16:creationId xmlns:a16="http://schemas.microsoft.com/office/drawing/2014/main" id="{22BE0563-DDF9-4B6A-B7C8-CFE546856A3D}"/>
              </a:ext>
            </a:extLst>
          </p:cNvPr>
          <p:cNvSpPr txBox="1">
            <a:spLocks/>
          </p:cNvSpPr>
          <p:nvPr/>
        </p:nvSpPr>
        <p:spPr bwMode="auto">
          <a:xfrm>
            <a:off x="4746713" y="1471346"/>
            <a:ext cx="7445287" cy="5149404"/>
          </a:xfrm>
          <a:prstGeom prst="rect">
            <a:avLst/>
          </a:prstGeom>
          <a:noFill/>
          <a:ln>
            <a:noFill/>
          </a:ln>
        </p:spPr>
        <p:txBody>
          <a:bodyPr/>
          <a:lstStyle>
            <a:lvl1pPr algn="l" defTabSz="457200" rtl="0" eaLnBrk="0" fontAlgn="base" hangingPunct="0">
              <a:spcBef>
                <a:spcPct val="0"/>
              </a:spcBef>
              <a:spcAft>
                <a:spcPct val="0"/>
              </a:spcAft>
              <a:defRPr sz="2000" b="1" kern="1200">
                <a:solidFill>
                  <a:schemeClr val="tx1">
                    <a:lumMod val="50000"/>
                  </a:schemeClr>
                </a:solidFill>
                <a:latin typeface="Calibri Light"/>
                <a:ea typeface="Calibri Light" pitchFamily="34" charset="0"/>
                <a:cs typeface="Calibri Light"/>
              </a:defRPr>
            </a:lvl1pPr>
            <a:lvl2pPr algn="l" defTabSz="457200" rtl="0" eaLnBrk="0" fontAlgn="base" hangingPunct="0">
              <a:spcBef>
                <a:spcPct val="0"/>
              </a:spcBef>
              <a:spcAft>
                <a:spcPct val="0"/>
              </a:spcAft>
              <a:defRPr sz="2000" kern="1200">
                <a:solidFill>
                  <a:schemeClr val="tx1">
                    <a:lumMod val="50000"/>
                  </a:schemeClr>
                </a:solidFill>
                <a:latin typeface="Calibri Light"/>
                <a:ea typeface="Calibri Light" pitchFamily="34" charset="0"/>
                <a:cs typeface="Calibri Light"/>
              </a:defRPr>
            </a:lvl2pPr>
            <a:lvl3pPr marL="179388" indent="-179388" algn="l" defTabSz="457200" rtl="0" eaLnBrk="0" fontAlgn="base" hangingPunct="0">
              <a:spcBef>
                <a:spcPct val="0"/>
              </a:spcBef>
              <a:spcAft>
                <a:spcPct val="0"/>
              </a:spcAft>
              <a:buFont typeface="Arial" panose="020B0604020202020204" pitchFamily="34" charset="0"/>
              <a:buChar char="•"/>
              <a:defRPr sz="2000" kern="1200">
                <a:solidFill>
                  <a:schemeClr val="tx1">
                    <a:lumMod val="50000"/>
                  </a:schemeClr>
                </a:solidFill>
                <a:latin typeface="Calibri Light"/>
                <a:ea typeface="Calibri Light" pitchFamily="34" charset="0"/>
                <a:cs typeface="Calibri Light"/>
              </a:defRPr>
            </a:lvl3pPr>
            <a:lvl4pPr marL="574675" indent="-215900" algn="l" defTabSz="457200" rtl="0" eaLnBrk="0" fontAlgn="base" hangingPunct="0">
              <a:spcBef>
                <a:spcPct val="0"/>
              </a:spcBef>
              <a:spcAft>
                <a:spcPct val="0"/>
              </a:spcAft>
              <a:buFont typeface="Lucida Grande"/>
              <a:buChar char="-"/>
              <a:defRPr sz="2000" kern="1200">
                <a:solidFill>
                  <a:schemeClr val="tx1">
                    <a:lumMod val="50000"/>
                  </a:schemeClr>
                </a:solidFill>
                <a:latin typeface="Calibri Light"/>
                <a:ea typeface="Calibri Light" pitchFamily="34" charset="0"/>
                <a:cs typeface="Calibri Light"/>
              </a:defRPr>
            </a:lvl4pPr>
            <a:lvl5pPr marL="1006475" indent="-250825" algn="l" defTabSz="457200" rtl="0" eaLnBrk="0" fontAlgn="base" hangingPunct="0">
              <a:spcBef>
                <a:spcPct val="0"/>
              </a:spcBef>
              <a:spcAft>
                <a:spcPct val="0"/>
              </a:spcAft>
              <a:buFont typeface="Lucida Grande"/>
              <a:buChar char="&gt;"/>
              <a:defRPr sz="2000" kern="1200">
                <a:solidFill>
                  <a:schemeClr val="tx1">
                    <a:lumMod val="50000"/>
                  </a:schemeClr>
                </a:solidFill>
                <a:latin typeface="Calibri Ligh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spcAft>
                <a:spcPts val="200"/>
              </a:spcAft>
              <a:buClr>
                <a:srgbClr val="007C88"/>
              </a:buClr>
              <a:defRPr/>
            </a:pPr>
            <a:r>
              <a:rPr lang="en-US" sz="2400" b="0" dirty="0">
                <a:solidFill>
                  <a:schemeClr val="bg1"/>
                </a:solidFill>
              </a:rPr>
              <a:t>The district heating agenda changes these years:</a:t>
            </a:r>
          </a:p>
          <a:p>
            <a:pPr>
              <a:spcBef>
                <a:spcPts val="200"/>
              </a:spcBef>
              <a:spcAft>
                <a:spcPts val="200"/>
              </a:spcAft>
              <a:defRPr/>
            </a:pPr>
            <a:endParaRPr lang="en-US" sz="800" b="0" dirty="0">
              <a:solidFill>
                <a:schemeClr val="bg1"/>
              </a:solidFill>
            </a:endParaRPr>
          </a:p>
          <a:p>
            <a:pPr marL="342900" indent="-342900">
              <a:spcBef>
                <a:spcPts val="200"/>
              </a:spcBef>
              <a:spcAft>
                <a:spcPts val="200"/>
              </a:spcAft>
              <a:buClr>
                <a:schemeClr val="bg1"/>
              </a:buClr>
              <a:buFont typeface="Arial" panose="020B0604020202020204" pitchFamily="34" charset="0"/>
              <a:buChar char="•"/>
              <a:defRPr/>
            </a:pPr>
            <a:r>
              <a:rPr lang="en-US" sz="1600" b="0" dirty="0">
                <a:solidFill>
                  <a:schemeClr val="bg1"/>
                </a:solidFill>
              </a:rPr>
              <a:t>District heating distribution networks are being expanded rapidly and plays an important role in the climate agenda</a:t>
            </a:r>
          </a:p>
          <a:p>
            <a:pPr marL="342900" indent="-342900">
              <a:spcBef>
                <a:spcPts val="200"/>
              </a:spcBef>
              <a:spcAft>
                <a:spcPts val="200"/>
              </a:spcAft>
              <a:buClr>
                <a:schemeClr val="bg1"/>
              </a:buClr>
              <a:buFont typeface="Arial" panose="020B0604020202020204" pitchFamily="34" charset="0"/>
              <a:buChar char="•"/>
              <a:defRPr/>
            </a:pPr>
            <a:r>
              <a:rPr lang="en-US" sz="1600" b="0" dirty="0">
                <a:solidFill>
                  <a:schemeClr val="bg1"/>
                </a:solidFill>
              </a:rPr>
              <a:t>District heating energy sources is moving towards low temperature sources like heat pumps and solar panels</a:t>
            </a:r>
          </a:p>
          <a:p>
            <a:pPr marL="342900" indent="-342900">
              <a:spcBef>
                <a:spcPts val="200"/>
              </a:spcBef>
              <a:spcAft>
                <a:spcPts val="200"/>
              </a:spcAft>
              <a:buClr>
                <a:schemeClr val="bg1"/>
              </a:buClr>
              <a:buFont typeface="Arial" panose="020B0604020202020204" pitchFamily="34" charset="0"/>
              <a:buChar char="•"/>
              <a:defRPr/>
            </a:pPr>
            <a:r>
              <a:rPr lang="en-US" sz="1600" b="0" dirty="0">
                <a:solidFill>
                  <a:schemeClr val="bg1"/>
                </a:solidFill>
              </a:rPr>
              <a:t>Improving energy efficiency in distribution networks and end-user installations is a “must” in order to meet future challenges</a:t>
            </a:r>
          </a:p>
          <a:p>
            <a:pPr marL="342900" indent="-342900">
              <a:spcBef>
                <a:spcPts val="200"/>
              </a:spcBef>
              <a:spcAft>
                <a:spcPts val="200"/>
              </a:spcAft>
              <a:buClr>
                <a:srgbClr val="00757D"/>
              </a:buClr>
              <a:buFont typeface="Arial" panose="020B0604020202020204" pitchFamily="34" charset="0"/>
              <a:buChar char="•"/>
              <a:defRPr/>
            </a:pPr>
            <a:endParaRPr lang="de-CH" sz="1600" b="0" dirty="0">
              <a:solidFill>
                <a:schemeClr val="bg1"/>
              </a:solidFill>
            </a:endParaRPr>
          </a:p>
          <a:p>
            <a:pPr>
              <a:spcBef>
                <a:spcPts val="200"/>
              </a:spcBef>
              <a:spcAft>
                <a:spcPts val="200"/>
              </a:spcAft>
              <a:buClr>
                <a:srgbClr val="00757D"/>
              </a:buClr>
              <a:defRPr/>
            </a:pPr>
            <a:r>
              <a:rPr lang="en-US" sz="2400" b="0" dirty="0">
                <a:solidFill>
                  <a:schemeClr val="bg1"/>
                </a:solidFill>
              </a:rPr>
              <a:t>Your heat meter data can help you to spot opportunities to:</a:t>
            </a:r>
            <a:endParaRPr lang="de-CH" sz="2400" b="0" dirty="0">
              <a:solidFill>
                <a:schemeClr val="bg1"/>
              </a:solidFill>
            </a:endParaRPr>
          </a:p>
          <a:p>
            <a:pPr>
              <a:spcBef>
                <a:spcPts val="200"/>
              </a:spcBef>
              <a:spcAft>
                <a:spcPts val="200"/>
              </a:spcAft>
              <a:buClr>
                <a:srgbClr val="00757D"/>
              </a:buClr>
              <a:defRPr/>
            </a:pPr>
            <a:endParaRPr lang="de-CH" sz="800" b="0" dirty="0">
              <a:solidFill>
                <a:schemeClr val="bg1"/>
              </a:solidFill>
            </a:endParaRPr>
          </a:p>
          <a:p>
            <a:pPr marL="285750" indent="-285750">
              <a:spcBef>
                <a:spcPts val="200"/>
              </a:spcBef>
              <a:spcAft>
                <a:spcPts val="200"/>
              </a:spcAft>
              <a:buClr>
                <a:schemeClr val="bg1"/>
              </a:buClr>
              <a:buFont typeface="Arial" panose="020B0604020202020204" pitchFamily="34" charset="0"/>
              <a:buChar char="•"/>
              <a:defRPr/>
            </a:pPr>
            <a:r>
              <a:rPr lang="en-US" sz="1600" b="0" dirty="0">
                <a:solidFill>
                  <a:schemeClr val="bg1"/>
                </a:solidFill>
              </a:rPr>
              <a:t>Reduce heat loss e.g., identify poor return temperature</a:t>
            </a:r>
            <a:r>
              <a:rPr lang="en-US" sz="1600" dirty="0">
                <a:solidFill>
                  <a:schemeClr val="bg1"/>
                </a:solidFill>
              </a:rPr>
              <a:t>s</a:t>
            </a:r>
            <a:r>
              <a:rPr lang="en-US" sz="1600" b="0" dirty="0">
                <a:solidFill>
                  <a:schemeClr val="bg1"/>
                </a:solidFill>
              </a:rPr>
              <a:t>, and </a:t>
            </a:r>
            <a:r>
              <a:rPr lang="en-GB" sz="1600" b="0" dirty="0">
                <a:solidFill>
                  <a:schemeClr val="bg1"/>
                </a:solidFill>
              </a:rPr>
              <a:t>find bypasses in the network that should be removed or adjusted</a:t>
            </a:r>
            <a:endParaRPr lang="de-CH" sz="1600" b="0" dirty="0">
              <a:solidFill>
                <a:schemeClr val="bg1"/>
              </a:solidFill>
            </a:endParaRPr>
          </a:p>
          <a:p>
            <a:pPr marL="285750" indent="-285750">
              <a:spcBef>
                <a:spcPts val="200"/>
              </a:spcBef>
              <a:spcAft>
                <a:spcPts val="200"/>
              </a:spcAft>
              <a:buClr>
                <a:schemeClr val="bg1"/>
              </a:buClr>
              <a:buFont typeface="Arial" panose="020B0604020202020204" pitchFamily="34" charset="0"/>
              <a:buChar char="•"/>
              <a:defRPr/>
            </a:pPr>
            <a:r>
              <a:rPr lang="en-GB" sz="1600" b="0" dirty="0">
                <a:solidFill>
                  <a:schemeClr val="bg1"/>
                </a:solidFill>
              </a:rPr>
              <a:t>Lower temperatures e.g., spot pipe sections that doesn’t perform well</a:t>
            </a:r>
          </a:p>
          <a:p>
            <a:pPr marL="285750" indent="-285750">
              <a:spcBef>
                <a:spcPts val="200"/>
              </a:spcBef>
              <a:spcAft>
                <a:spcPts val="200"/>
              </a:spcAft>
              <a:buClr>
                <a:schemeClr val="bg1"/>
              </a:buClr>
              <a:buFont typeface="Arial" panose="020B0604020202020204" pitchFamily="34" charset="0"/>
              <a:buChar char="•"/>
              <a:defRPr/>
            </a:pPr>
            <a:r>
              <a:rPr lang="en-GB" sz="1600" b="0" dirty="0">
                <a:solidFill>
                  <a:schemeClr val="bg1"/>
                </a:solidFill>
              </a:rPr>
              <a:t>Optimize pressure and flow e.g., identify bottlenecks or pipe sections with unnecessarily high differential pressure</a:t>
            </a:r>
            <a:endParaRPr lang="de-CH" sz="1600" b="0" dirty="0">
              <a:solidFill>
                <a:schemeClr val="bg1"/>
              </a:solidFill>
            </a:endParaRPr>
          </a:p>
          <a:p>
            <a:pPr>
              <a:spcBef>
                <a:spcPts val="200"/>
              </a:spcBef>
              <a:spcAft>
                <a:spcPts val="200"/>
              </a:spcAft>
              <a:buClr>
                <a:schemeClr val="bg1"/>
              </a:buClr>
              <a:defRPr/>
            </a:pPr>
            <a:endParaRPr lang="en-US" sz="800" b="0" dirty="0">
              <a:solidFill>
                <a:schemeClr val="bg1"/>
              </a:solidFill>
            </a:endParaRPr>
          </a:p>
          <a:p>
            <a:pPr>
              <a:spcBef>
                <a:spcPts val="200"/>
              </a:spcBef>
              <a:spcAft>
                <a:spcPts val="200"/>
              </a:spcAft>
              <a:buClr>
                <a:schemeClr val="bg1"/>
              </a:buClr>
              <a:defRPr/>
            </a:pPr>
            <a:r>
              <a:rPr lang="en-US" sz="1600" dirty="0">
                <a:solidFill>
                  <a:schemeClr val="bg1"/>
                </a:solidFill>
              </a:rPr>
              <a:t>With Heat Intelligence you will put your heat meter data in the driver’s seat</a:t>
            </a:r>
          </a:p>
        </p:txBody>
      </p:sp>
      <p:pic>
        <p:nvPicPr>
          <p:cNvPr id="4" name="Picture 3">
            <a:extLst>
              <a:ext uri="{FF2B5EF4-FFF2-40B4-BE49-F238E27FC236}">
                <a16:creationId xmlns:a16="http://schemas.microsoft.com/office/drawing/2014/main" id="{65B21812-D334-47C9-971B-8B3B44B7153B}"/>
              </a:ext>
            </a:extLst>
          </p:cNvPr>
          <p:cNvPicPr>
            <a:picLocks noChangeAspect="1"/>
          </p:cNvPicPr>
          <p:nvPr/>
        </p:nvPicPr>
        <p:blipFill>
          <a:blip r:embed="rId3"/>
          <a:stretch>
            <a:fillRect/>
          </a:stretch>
        </p:blipFill>
        <p:spPr>
          <a:xfrm>
            <a:off x="692714" y="1754166"/>
            <a:ext cx="3791596" cy="3692104"/>
          </a:xfrm>
          <a:prstGeom prst="rect">
            <a:avLst/>
          </a:prstGeom>
        </p:spPr>
      </p:pic>
      <p:sp>
        <p:nvSpPr>
          <p:cNvPr id="11" name="Title 1">
            <a:extLst>
              <a:ext uri="{FF2B5EF4-FFF2-40B4-BE49-F238E27FC236}">
                <a16:creationId xmlns:a16="http://schemas.microsoft.com/office/drawing/2014/main" id="{9732881C-24E5-47F1-9D4D-CCFC49E5EFF1}"/>
              </a:ext>
            </a:extLst>
          </p:cNvPr>
          <p:cNvSpPr>
            <a:spLocks noGrp="1"/>
          </p:cNvSpPr>
          <p:nvPr>
            <p:ph type="title"/>
          </p:nvPr>
        </p:nvSpPr>
        <p:spPr>
          <a:xfrm>
            <a:off x="2894810" y="318896"/>
            <a:ext cx="8654265" cy="372314"/>
          </a:xfrm>
        </p:spPr>
        <p:txBody>
          <a:bodyPr/>
          <a:lstStyle/>
          <a:p>
            <a:r>
              <a:rPr lang="en-US" sz="3200" b="1" dirty="0">
                <a:solidFill>
                  <a:schemeClr val="bg2"/>
                </a:solidFill>
                <a:latin typeface="Calibri Light (headings)"/>
              </a:rPr>
              <a:t>Put your heat meter data in the driver’s seat</a:t>
            </a:r>
          </a:p>
        </p:txBody>
      </p:sp>
      <p:pic>
        <p:nvPicPr>
          <p:cNvPr id="6" name="Picture 5">
            <a:extLst>
              <a:ext uri="{FF2B5EF4-FFF2-40B4-BE49-F238E27FC236}">
                <a16:creationId xmlns:a16="http://schemas.microsoft.com/office/drawing/2014/main" id="{0FBF433A-6DF2-76E4-FA1F-7B3729948C8E}"/>
              </a:ext>
            </a:extLst>
          </p:cNvPr>
          <p:cNvPicPr>
            <a:picLocks noChangeAspect="1"/>
          </p:cNvPicPr>
          <p:nvPr/>
        </p:nvPicPr>
        <p:blipFill>
          <a:blip r:embed="rId4"/>
          <a:stretch>
            <a:fillRect/>
          </a:stretch>
        </p:blipFill>
        <p:spPr>
          <a:xfrm>
            <a:off x="132521" y="278296"/>
            <a:ext cx="2862470" cy="4804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A645F4-1319-459C-B0D9-8AB390B3D8EF}"/>
              </a:ext>
            </a:extLst>
          </p:cNvPr>
          <p:cNvSpPr/>
          <p:nvPr/>
        </p:nvSpPr>
        <p:spPr>
          <a:xfrm>
            <a:off x="0" y="0"/>
            <a:ext cx="6168325" cy="685800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eaLnBrk="1" fontAlgn="auto" hangingPunct="1">
              <a:spcBef>
                <a:spcPts val="0"/>
              </a:spcBef>
              <a:spcAft>
                <a:spcPts val="0"/>
              </a:spcAft>
            </a:pPr>
            <a:endParaRPr lang="da-DK" dirty="0">
              <a:solidFill>
                <a:srgbClr val="009CA6"/>
              </a:solidFill>
              <a:latin typeface="Calibri Light"/>
            </a:endParaRPr>
          </a:p>
        </p:txBody>
      </p:sp>
      <p:pic>
        <p:nvPicPr>
          <p:cNvPr id="7" name="Picture Placeholder 6" descr="A person looking at a computer screen&#10;&#10;Description automatically generated with medium confidence">
            <a:extLst>
              <a:ext uri="{FF2B5EF4-FFF2-40B4-BE49-F238E27FC236}">
                <a16:creationId xmlns:a16="http://schemas.microsoft.com/office/drawing/2014/main" id="{6600E3F9-249C-2B48-AC0F-CAA85F49B1ED}"/>
              </a:ext>
            </a:extLst>
          </p:cNvPr>
          <p:cNvPicPr>
            <a:picLocks noGrp="1" noChangeAspect="1"/>
          </p:cNvPicPr>
          <p:nvPr>
            <p:ph type="pic" sz="quarter" idx="13"/>
          </p:nvPr>
        </p:nvPicPr>
        <p:blipFill rotWithShape="1">
          <a:blip r:embed="rId3"/>
          <a:srcRect l="660" r="660"/>
          <a:stretch/>
        </p:blipFill>
        <p:spPr/>
      </p:pic>
      <p:sp>
        <p:nvSpPr>
          <p:cNvPr id="8" name="Picture Placeholder 7">
            <a:extLst>
              <a:ext uri="{FF2B5EF4-FFF2-40B4-BE49-F238E27FC236}">
                <a16:creationId xmlns:a16="http://schemas.microsoft.com/office/drawing/2014/main" id="{1E8E5F60-BF87-7842-81F1-28BCE194AAF2}"/>
              </a:ext>
            </a:extLst>
          </p:cNvPr>
          <p:cNvSpPr>
            <a:spLocks noGrp="1"/>
          </p:cNvSpPr>
          <p:nvPr>
            <p:ph type="pic" sz="quarter" idx="28"/>
          </p:nvPr>
        </p:nvSpPr>
        <p:spPr/>
      </p:sp>
      <p:sp>
        <p:nvSpPr>
          <p:cNvPr id="18" name="Title 1">
            <a:extLst>
              <a:ext uri="{FF2B5EF4-FFF2-40B4-BE49-F238E27FC236}">
                <a16:creationId xmlns:a16="http://schemas.microsoft.com/office/drawing/2014/main" id="{2DC8B909-FB50-B347-AA67-F9DA6D4C605C}"/>
              </a:ext>
            </a:extLst>
          </p:cNvPr>
          <p:cNvSpPr>
            <a:spLocks noGrp="1"/>
          </p:cNvSpPr>
          <p:nvPr>
            <p:ph type="title"/>
          </p:nvPr>
        </p:nvSpPr>
        <p:spPr>
          <a:xfrm>
            <a:off x="304800" y="897681"/>
            <a:ext cx="5588001" cy="972447"/>
          </a:xfrm>
        </p:spPr>
        <p:txBody>
          <a:bodyPr/>
          <a:lstStyle/>
          <a:p>
            <a:pPr>
              <a:lnSpc>
                <a:spcPct val="75000"/>
              </a:lnSpc>
            </a:pPr>
            <a:r>
              <a:rPr lang="en-US" sz="3200" b="1" dirty="0">
                <a:solidFill>
                  <a:schemeClr val="bg2">
                    <a:lumMod val="20000"/>
                    <a:lumOff val="80000"/>
                  </a:schemeClr>
                </a:solidFill>
              </a:rPr>
              <a:t>Heat Intelligence – what it is</a:t>
            </a:r>
            <a:endParaRPr lang="en-US" sz="3200" b="1" dirty="0"/>
          </a:p>
        </p:txBody>
      </p:sp>
      <p:sp>
        <p:nvSpPr>
          <p:cNvPr id="19" name="Content Placeholder 2">
            <a:extLst>
              <a:ext uri="{FF2B5EF4-FFF2-40B4-BE49-F238E27FC236}">
                <a16:creationId xmlns:a16="http://schemas.microsoft.com/office/drawing/2014/main" id="{7382B082-C306-F446-9536-21CD11962B0A}"/>
              </a:ext>
            </a:extLst>
          </p:cNvPr>
          <p:cNvSpPr>
            <a:spLocks noGrp="1"/>
          </p:cNvSpPr>
          <p:nvPr>
            <p:ph type="body" sz="quarter" idx="19"/>
          </p:nvPr>
        </p:nvSpPr>
        <p:spPr>
          <a:xfrm>
            <a:off x="304800" y="1883314"/>
            <a:ext cx="5791200" cy="4238087"/>
          </a:xfrm>
        </p:spPr>
        <p:txBody>
          <a:bodyPr>
            <a:normAutofit fontScale="92500" lnSpcReduction="10000"/>
          </a:bodyPr>
          <a:lstStyle/>
          <a:p>
            <a:r>
              <a:rPr lang="en-US" sz="1867" dirty="0">
                <a:solidFill>
                  <a:schemeClr val="bg1"/>
                </a:solidFill>
              </a:rPr>
              <a:t>Digital and cloud-based tool - no installation needed</a:t>
            </a:r>
          </a:p>
          <a:p>
            <a:endParaRPr lang="en-US" sz="1867" dirty="0">
              <a:solidFill>
                <a:schemeClr val="bg1"/>
              </a:solidFill>
            </a:endParaRPr>
          </a:p>
          <a:p>
            <a:r>
              <a:rPr lang="en-US" sz="1867" dirty="0">
                <a:solidFill>
                  <a:schemeClr val="bg1"/>
                </a:solidFill>
              </a:rPr>
              <a:t>Uses data about temperatures and water flow from all meters in your distribution network</a:t>
            </a:r>
          </a:p>
          <a:p>
            <a:endParaRPr lang="en-US" sz="1867" dirty="0">
              <a:solidFill>
                <a:schemeClr val="bg1"/>
              </a:solidFill>
            </a:endParaRPr>
          </a:p>
          <a:p>
            <a:r>
              <a:rPr lang="en-US" sz="1867" dirty="0">
                <a:solidFill>
                  <a:schemeClr val="bg1"/>
                </a:solidFill>
              </a:rPr>
              <a:t>Operates with a </a:t>
            </a:r>
            <a:r>
              <a:rPr lang="en-US" sz="1867">
                <a:solidFill>
                  <a:schemeClr val="bg1"/>
                </a:solidFill>
              </a:rPr>
              <a:t>digital twin </a:t>
            </a:r>
            <a:r>
              <a:rPr lang="en-US" sz="1867" dirty="0">
                <a:solidFill>
                  <a:schemeClr val="bg1"/>
                </a:solidFill>
              </a:rPr>
              <a:t>of your distribution network, based on GIS data about pipes and meters everywhere in your network</a:t>
            </a:r>
          </a:p>
          <a:p>
            <a:endParaRPr lang="en-US" sz="1867" dirty="0">
              <a:solidFill>
                <a:schemeClr val="bg1"/>
              </a:solidFill>
            </a:endParaRPr>
          </a:p>
          <a:p>
            <a:r>
              <a:rPr lang="en-US" sz="1867" dirty="0">
                <a:solidFill>
                  <a:schemeClr val="bg1"/>
                </a:solidFill>
              </a:rPr>
              <a:t>The twin calculates how your distribution network </a:t>
            </a:r>
            <a:r>
              <a:rPr lang="en-US" sz="1867" i="1" dirty="0">
                <a:solidFill>
                  <a:schemeClr val="bg1"/>
                </a:solidFill>
              </a:rPr>
              <a:t>should </a:t>
            </a:r>
            <a:r>
              <a:rPr lang="en-US" sz="1867" dirty="0">
                <a:solidFill>
                  <a:schemeClr val="bg1"/>
                </a:solidFill>
              </a:rPr>
              <a:t>perform – in terms of temperatures, flow and pressure – </a:t>
            </a:r>
            <a:r>
              <a:rPr lang="en-US" sz="1867" i="1" dirty="0">
                <a:solidFill>
                  <a:schemeClr val="bg1"/>
                </a:solidFill>
              </a:rPr>
              <a:t>if</a:t>
            </a:r>
            <a:r>
              <a:rPr lang="en-US" sz="1867" dirty="0">
                <a:solidFill>
                  <a:schemeClr val="bg1"/>
                </a:solidFill>
              </a:rPr>
              <a:t> everything worked perfectly</a:t>
            </a:r>
          </a:p>
          <a:p>
            <a:pPr marL="0" indent="0">
              <a:buNone/>
            </a:pPr>
            <a:endParaRPr lang="en-US" sz="1867" dirty="0">
              <a:solidFill>
                <a:schemeClr val="bg1"/>
              </a:solidFill>
            </a:endParaRPr>
          </a:p>
          <a:p>
            <a:r>
              <a:rPr lang="en-US" sz="1867" dirty="0">
                <a:solidFill>
                  <a:schemeClr val="bg1"/>
                </a:solidFill>
              </a:rPr>
              <a:t>By comparing the “should perform” data with the actual received data Heat Intelligence helps to identify problems and optimization opportunities in your distribution network, for example unknown bypasses, bad performing pipe sections and household installations not working as they should</a:t>
            </a:r>
          </a:p>
          <a:p>
            <a:pPr marL="0" indent="0">
              <a:buNone/>
            </a:pPr>
            <a:endParaRPr lang="en-US" sz="1867" dirty="0">
              <a:solidFill>
                <a:schemeClr val="bg1"/>
              </a:solidFill>
            </a:endParaRPr>
          </a:p>
        </p:txBody>
      </p:sp>
      <p:pic>
        <p:nvPicPr>
          <p:cNvPr id="2" name="Picture 1">
            <a:extLst>
              <a:ext uri="{FF2B5EF4-FFF2-40B4-BE49-F238E27FC236}">
                <a16:creationId xmlns:a16="http://schemas.microsoft.com/office/drawing/2014/main" id="{39E30C42-6873-BEE0-04A4-2C5E40EA7E08}"/>
              </a:ext>
            </a:extLst>
          </p:cNvPr>
          <p:cNvPicPr>
            <a:picLocks noChangeAspect="1"/>
          </p:cNvPicPr>
          <p:nvPr/>
        </p:nvPicPr>
        <p:blipFill>
          <a:blip r:embed="rId4"/>
          <a:stretch>
            <a:fillRect/>
          </a:stretch>
        </p:blipFill>
        <p:spPr>
          <a:xfrm>
            <a:off x="132521" y="278296"/>
            <a:ext cx="2862470" cy="480446"/>
          </a:xfrm>
          <a:prstGeom prst="rect">
            <a:avLst/>
          </a:prstGeom>
        </p:spPr>
      </p:pic>
    </p:spTree>
    <p:extLst>
      <p:ext uri="{BB962C8B-B14F-4D97-AF65-F5344CB8AC3E}">
        <p14:creationId xmlns:p14="http://schemas.microsoft.com/office/powerpoint/2010/main" val="256554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8F2DBC-5443-E87C-2448-6950906AAB6F}"/>
              </a:ext>
            </a:extLst>
          </p:cNvPr>
          <p:cNvSpPr/>
          <p:nvPr/>
        </p:nvSpPr>
        <p:spPr>
          <a:xfrm>
            <a:off x="7422413" y="1154166"/>
            <a:ext cx="4769508" cy="5103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grpSp>
        <p:nvGrpSpPr>
          <p:cNvPr id="3" name="Group 2">
            <a:extLst>
              <a:ext uri="{FF2B5EF4-FFF2-40B4-BE49-F238E27FC236}">
                <a16:creationId xmlns:a16="http://schemas.microsoft.com/office/drawing/2014/main" id="{0D83D100-9B5C-C80C-1645-819B0EE0D523}"/>
              </a:ext>
            </a:extLst>
          </p:cNvPr>
          <p:cNvGrpSpPr/>
          <p:nvPr/>
        </p:nvGrpSpPr>
        <p:grpSpPr>
          <a:xfrm>
            <a:off x="809024" y="1680635"/>
            <a:ext cx="4220677" cy="548086"/>
            <a:chOff x="809024" y="1680635"/>
            <a:chExt cx="4220677" cy="548086"/>
          </a:xfrm>
        </p:grpSpPr>
        <p:sp>
          <p:nvSpPr>
            <p:cNvPr id="7" name="Isosceles Triangle 6">
              <a:extLst>
                <a:ext uri="{FF2B5EF4-FFF2-40B4-BE49-F238E27FC236}">
                  <a16:creationId xmlns:a16="http://schemas.microsoft.com/office/drawing/2014/main" id="{3BBB3DBB-A01F-4346-9FEC-07AC7EBF28F6}"/>
                </a:ext>
              </a:extLst>
            </p:cNvPr>
            <p:cNvSpPr/>
            <p:nvPr/>
          </p:nvSpPr>
          <p:spPr>
            <a:xfrm rot="12036114">
              <a:off x="809024" y="1835063"/>
              <a:ext cx="358750"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25BB6E-AB9D-4AB0-BF6C-AB8C259107BF}"/>
                </a:ext>
              </a:extLst>
            </p:cNvPr>
            <p:cNvSpPr txBox="1"/>
            <p:nvPr/>
          </p:nvSpPr>
          <p:spPr>
            <a:xfrm>
              <a:off x="845133" y="1680635"/>
              <a:ext cx="4184568" cy="374571"/>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Is high return temperatures at your agenda? </a:t>
              </a:r>
            </a:p>
          </p:txBody>
        </p:sp>
      </p:grpSp>
      <p:grpSp>
        <p:nvGrpSpPr>
          <p:cNvPr id="6" name="Group 5">
            <a:extLst>
              <a:ext uri="{FF2B5EF4-FFF2-40B4-BE49-F238E27FC236}">
                <a16:creationId xmlns:a16="http://schemas.microsoft.com/office/drawing/2014/main" id="{ECF25912-DE1D-9FB4-F244-F7DDEB7AF439}"/>
              </a:ext>
            </a:extLst>
          </p:cNvPr>
          <p:cNvGrpSpPr/>
          <p:nvPr/>
        </p:nvGrpSpPr>
        <p:grpSpPr>
          <a:xfrm>
            <a:off x="840887" y="2360877"/>
            <a:ext cx="5960506" cy="829393"/>
            <a:chOff x="840887" y="2360877"/>
            <a:chExt cx="5960506" cy="829393"/>
          </a:xfrm>
        </p:grpSpPr>
        <p:sp>
          <p:nvSpPr>
            <p:cNvPr id="13" name="Isosceles Triangle 12">
              <a:extLst>
                <a:ext uri="{FF2B5EF4-FFF2-40B4-BE49-F238E27FC236}">
                  <a16:creationId xmlns:a16="http://schemas.microsoft.com/office/drawing/2014/main" id="{154413B6-79F8-4688-AC2E-B6DCDD5B7328}"/>
                </a:ext>
              </a:extLst>
            </p:cNvPr>
            <p:cNvSpPr/>
            <p:nvPr/>
          </p:nvSpPr>
          <p:spPr>
            <a:xfrm rot="12036114">
              <a:off x="840887" y="2796612"/>
              <a:ext cx="289124"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1A57358-7E28-49C7-82F3-90EAD48D193B}"/>
                </a:ext>
              </a:extLst>
            </p:cNvPr>
            <p:cNvSpPr txBox="1"/>
            <p:nvPr/>
          </p:nvSpPr>
          <p:spPr>
            <a:xfrm>
              <a:off x="845132" y="2360877"/>
              <a:ext cx="5956261" cy="646986"/>
            </a:xfrm>
            <a:prstGeom prst="roundRect">
              <a:avLst>
                <a:gd name="adj" fmla="val 16667"/>
              </a:avLst>
            </a:prstGeom>
            <a:solidFill>
              <a:schemeClr val="bg2"/>
            </a:solidFill>
          </p:spPr>
          <p:txBody>
            <a:bodyPr wrap="square" rtlCol="0">
              <a:spAutoFit/>
            </a:bodyPr>
            <a:lstStyle/>
            <a:p>
              <a:pPr lvl="0">
                <a:lnSpc>
                  <a:spcPct val="100000"/>
                </a:lnSpc>
              </a:pPr>
              <a:r>
                <a:rPr lang="en-US" sz="1600" dirty="0">
                  <a:solidFill>
                    <a:schemeClr val="bg1"/>
                  </a:solidFill>
                </a:rPr>
                <a:t>How do you identify households with high return temperatures indicating that something might be wrong with the heat installations?</a:t>
              </a:r>
            </a:p>
          </p:txBody>
        </p:sp>
      </p:grpSp>
      <p:sp>
        <p:nvSpPr>
          <p:cNvPr id="15" name="Title 1">
            <a:extLst>
              <a:ext uri="{FF2B5EF4-FFF2-40B4-BE49-F238E27FC236}">
                <a16:creationId xmlns:a16="http://schemas.microsoft.com/office/drawing/2014/main" id="{C46036FD-DA3D-4191-B74B-BA950FEE52B1}"/>
              </a:ext>
            </a:extLst>
          </p:cNvPr>
          <p:cNvSpPr txBox="1">
            <a:spLocks/>
          </p:cNvSpPr>
          <p:nvPr/>
        </p:nvSpPr>
        <p:spPr bwMode="auto">
          <a:xfrm>
            <a:off x="709171" y="302769"/>
            <a:ext cx="8654265" cy="37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lnSpc>
                <a:spcPct val="85000"/>
              </a:lnSpc>
              <a:spcBef>
                <a:spcPct val="0"/>
              </a:spcBef>
              <a:spcAft>
                <a:spcPct val="0"/>
              </a:spcAft>
              <a:defRPr sz="2400" kern="1200">
                <a:solidFill>
                  <a:srgbClr val="1C1C1C"/>
                </a:solidFill>
                <a:latin typeface="Calibri Light"/>
                <a:ea typeface="+mj-ea"/>
                <a:cs typeface="Calibri Light"/>
              </a:defRPr>
            </a:lvl1pPr>
            <a:lvl2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2pPr>
            <a:lvl3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3pPr>
            <a:lvl4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4pPr>
            <a:lvl5pPr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5pPr>
            <a:lvl6pPr marL="4572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6pPr>
            <a:lvl7pPr marL="9144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7pPr>
            <a:lvl8pPr marL="13716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8pPr>
            <a:lvl9pPr marL="1828800" algn="l" defTabSz="457200" rtl="0" eaLnBrk="1" fontAlgn="base" hangingPunct="1">
              <a:lnSpc>
                <a:spcPct val="85000"/>
              </a:lnSpc>
              <a:spcBef>
                <a:spcPct val="0"/>
              </a:spcBef>
              <a:spcAft>
                <a:spcPct val="0"/>
              </a:spcAft>
              <a:defRPr sz="2200">
                <a:solidFill>
                  <a:srgbClr val="1C1C1C"/>
                </a:solidFill>
                <a:latin typeface="Calibri Light" panose="020F0302020204030204" pitchFamily="34" charset="0"/>
                <a:cs typeface="Calibri Light" panose="020F0302020204030204" pitchFamily="34" charset="0"/>
              </a:defRPr>
            </a:lvl9pPr>
          </a:lstStyle>
          <a:p>
            <a:r>
              <a:rPr lang="en-US" sz="3200" b="1" dirty="0">
                <a:solidFill>
                  <a:schemeClr val="bg2"/>
                </a:solidFill>
                <a:latin typeface="Calibri Light (headings)"/>
              </a:rPr>
              <a:t>Reduce heat loss - Identify poor return temperatures</a:t>
            </a:r>
          </a:p>
        </p:txBody>
      </p:sp>
      <p:grpSp>
        <p:nvGrpSpPr>
          <p:cNvPr id="8" name="Group 7">
            <a:extLst>
              <a:ext uri="{FF2B5EF4-FFF2-40B4-BE49-F238E27FC236}">
                <a16:creationId xmlns:a16="http://schemas.microsoft.com/office/drawing/2014/main" id="{DE5C1762-CA93-96AE-74C9-35C6C79A28C7}"/>
              </a:ext>
            </a:extLst>
          </p:cNvPr>
          <p:cNvGrpSpPr/>
          <p:nvPr/>
        </p:nvGrpSpPr>
        <p:grpSpPr>
          <a:xfrm>
            <a:off x="845132" y="3313534"/>
            <a:ext cx="3518115" cy="587726"/>
            <a:chOff x="843850" y="3242627"/>
            <a:chExt cx="3518115" cy="587726"/>
          </a:xfrm>
        </p:grpSpPr>
        <p:sp>
          <p:nvSpPr>
            <p:cNvPr id="17" name="Isosceles Triangle 16">
              <a:extLst>
                <a:ext uri="{FF2B5EF4-FFF2-40B4-BE49-F238E27FC236}">
                  <a16:creationId xmlns:a16="http://schemas.microsoft.com/office/drawing/2014/main" id="{48F186FA-A94C-4291-8F48-94016CD2438D}"/>
                </a:ext>
              </a:extLst>
            </p:cNvPr>
            <p:cNvSpPr/>
            <p:nvPr/>
          </p:nvSpPr>
          <p:spPr>
            <a:xfrm rot="12036114">
              <a:off x="871363" y="3436695"/>
              <a:ext cx="289124" cy="39365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F7F7928-A086-4418-8B19-C35C052D9E09}"/>
                </a:ext>
              </a:extLst>
            </p:cNvPr>
            <p:cNvSpPr txBox="1"/>
            <p:nvPr/>
          </p:nvSpPr>
          <p:spPr>
            <a:xfrm>
              <a:off x="843850" y="3242627"/>
              <a:ext cx="3518115" cy="374571"/>
            </a:xfrm>
            <a:prstGeom prst="roundRect">
              <a:avLst/>
            </a:prstGeom>
            <a:solidFill>
              <a:schemeClr val="bg2"/>
            </a:solidFill>
          </p:spPr>
          <p:txBody>
            <a:bodyPr wrap="square" rtlCol="0">
              <a:spAutoFit/>
            </a:bodyPr>
            <a:lstStyle/>
            <a:p>
              <a:pPr lvl="0">
                <a:lnSpc>
                  <a:spcPct val="100000"/>
                </a:lnSpc>
              </a:pPr>
              <a:r>
                <a:rPr lang="en-US" sz="1600" dirty="0">
                  <a:solidFill>
                    <a:schemeClr val="bg1"/>
                  </a:solidFill>
                </a:rPr>
                <a:t>What could you gain from identifying it?</a:t>
              </a:r>
            </a:p>
          </p:txBody>
        </p:sp>
      </p:grpSp>
      <p:pic>
        <p:nvPicPr>
          <p:cNvPr id="10" name="Picture 9" descr="A picture containing text, computer, indoor, screenshot&#10;&#10;Description automatically generated">
            <a:extLst>
              <a:ext uri="{FF2B5EF4-FFF2-40B4-BE49-F238E27FC236}">
                <a16:creationId xmlns:a16="http://schemas.microsoft.com/office/drawing/2014/main" id="{B2C8C1E1-356E-7348-576D-3D1566EB9E62}"/>
              </a:ext>
            </a:extLst>
          </p:cNvPr>
          <p:cNvPicPr>
            <a:picLocks noChangeAspect="1"/>
          </p:cNvPicPr>
          <p:nvPr/>
        </p:nvPicPr>
        <p:blipFill>
          <a:blip r:embed="rId3"/>
          <a:stretch>
            <a:fillRect/>
          </a:stretch>
        </p:blipFill>
        <p:spPr>
          <a:xfrm>
            <a:off x="1945235" y="3979660"/>
            <a:ext cx="3282526" cy="2079656"/>
          </a:xfrm>
          <a:prstGeom prst="rect">
            <a:avLst/>
          </a:prstGeom>
        </p:spPr>
      </p:pic>
      <p:grpSp>
        <p:nvGrpSpPr>
          <p:cNvPr id="20" name="Group 19">
            <a:extLst>
              <a:ext uri="{FF2B5EF4-FFF2-40B4-BE49-F238E27FC236}">
                <a16:creationId xmlns:a16="http://schemas.microsoft.com/office/drawing/2014/main" id="{4C1F034E-BC6D-4ADB-BFA6-51EB8C6F6E73}"/>
              </a:ext>
            </a:extLst>
          </p:cNvPr>
          <p:cNvGrpSpPr/>
          <p:nvPr/>
        </p:nvGrpSpPr>
        <p:grpSpPr>
          <a:xfrm>
            <a:off x="7423613" y="1232883"/>
            <a:ext cx="4445342" cy="4070216"/>
            <a:chOff x="7423613" y="1232883"/>
            <a:chExt cx="4445342" cy="4070216"/>
          </a:xfrm>
        </p:grpSpPr>
        <p:sp>
          <p:nvSpPr>
            <p:cNvPr id="25" name="Rectangle 24">
              <a:extLst>
                <a:ext uri="{FF2B5EF4-FFF2-40B4-BE49-F238E27FC236}">
                  <a16:creationId xmlns:a16="http://schemas.microsoft.com/office/drawing/2014/main" id="{65BDCEB6-12FF-46D5-959F-A6A27BC538DA}"/>
                </a:ext>
              </a:extLst>
            </p:cNvPr>
            <p:cNvSpPr/>
            <p:nvPr/>
          </p:nvSpPr>
          <p:spPr>
            <a:xfrm>
              <a:off x="7724568" y="3979660"/>
              <a:ext cx="4144387" cy="1323439"/>
            </a:xfrm>
            <a:prstGeom prst="rect">
              <a:avLst/>
            </a:prstGeom>
            <a:noFill/>
          </p:spPr>
          <p:txBody>
            <a:bodyPr wrap="square">
              <a:spAutoFit/>
            </a:bodyPr>
            <a:lstStyle/>
            <a:p>
              <a:r>
                <a:rPr lang="en-US" sz="1600" dirty="0">
                  <a:solidFill>
                    <a:schemeClr val="tx1">
                      <a:lumMod val="75000"/>
                    </a:schemeClr>
                  </a:solidFill>
                </a:rPr>
                <a:t>With Heat Intelligence you can identify households where the data indicates that heat exchangers or valves might be defective or not optimally adjusted, leading to unnecessary heat loss</a:t>
              </a:r>
            </a:p>
          </p:txBody>
        </p:sp>
        <p:pic>
          <p:nvPicPr>
            <p:cNvPr id="4" name="Picture 3">
              <a:extLst>
                <a:ext uri="{FF2B5EF4-FFF2-40B4-BE49-F238E27FC236}">
                  <a16:creationId xmlns:a16="http://schemas.microsoft.com/office/drawing/2014/main" id="{1601CC5D-3FCF-42E2-934A-3242EBDC34A1}"/>
                </a:ext>
              </a:extLst>
            </p:cNvPr>
            <p:cNvPicPr>
              <a:picLocks noChangeAspect="1"/>
            </p:cNvPicPr>
            <p:nvPr/>
          </p:nvPicPr>
          <p:blipFill>
            <a:blip r:embed="rId4"/>
            <a:stretch>
              <a:fillRect/>
            </a:stretch>
          </p:blipFill>
          <p:spPr>
            <a:xfrm>
              <a:off x="7423613" y="1232883"/>
              <a:ext cx="4445342" cy="2520252"/>
            </a:xfrm>
            <a:prstGeom prst="rect">
              <a:avLst/>
            </a:prstGeom>
          </p:spPr>
        </p:pic>
      </p:grpSp>
    </p:spTree>
    <p:extLst>
      <p:ext uri="{BB962C8B-B14F-4D97-AF65-F5344CB8AC3E}">
        <p14:creationId xmlns:p14="http://schemas.microsoft.com/office/powerpoint/2010/main" val="7660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mstrup PPT template with instructions">
  <a:themeElements>
    <a:clrScheme name="Custom 1">
      <a:dk1>
        <a:srgbClr val="383838"/>
      </a:dk1>
      <a:lt1>
        <a:srgbClr val="FFFFFF"/>
      </a:lt1>
      <a:dk2>
        <a:srgbClr val="D50032"/>
      </a:dk2>
      <a:lt2>
        <a:srgbClr val="009CA6"/>
      </a:lt2>
      <a:accent1>
        <a:srgbClr val="500778"/>
      </a:accent1>
      <a:accent2>
        <a:srgbClr val="005EB8"/>
      </a:accent2>
      <a:accent3>
        <a:srgbClr val="4B9560"/>
      </a:accent3>
      <a:accent4>
        <a:srgbClr val="F2A900"/>
      </a:accent4>
      <a:accent5>
        <a:srgbClr val="009CDE"/>
      </a:accent5>
      <a:accent6>
        <a:srgbClr val="6D712E"/>
      </a:accent6>
      <a:hlink>
        <a:srgbClr val="D50032"/>
      </a:hlink>
      <a:folHlink>
        <a:srgbClr val="D50032"/>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a:solidFill>
              <a:schemeClr val="tx1">
                <a:lumMod val="50000"/>
              </a:schemeClr>
            </a:solidFill>
            <a:latin typeface="Calibri Light" pitchFamily="34" charset="0"/>
          </a:defRPr>
        </a:defPPr>
      </a:lstStyle>
    </a:txDef>
  </a:objectDefaults>
  <a:extraClrSchemeLst/>
  <a:extLst>
    <a:ext uri="{05A4C25C-085E-4340-85A3-A5531E510DB2}">
      <thm15:themeFamily xmlns:thm15="http://schemas.microsoft.com/office/thememl/2012/main" name="Analytics value" id="{6E29EFC1-0F4D-47A3-9B99-3CF5699E4822}" vid="{23076AC2-C75B-45C0-82CD-CC43EB90960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ytics value" id="{6E29EFC1-0F4D-47A3-9B99-3CF5699E4822}" vid="{24709467-03CD-46FE-806E-EFEE1B20983B}"/>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ytics value" id="{6E29EFC1-0F4D-47A3-9B99-3CF5699E4822}" vid="{94FFD167-B34E-43DD-B878-78411174B45B}"/>
    </a:ext>
  </a:extLst>
</a:theme>
</file>

<file path=ppt/theme/theme4.xml><?xml version="1.0" encoding="utf-8"?>
<a:theme xmlns:a="http://schemas.openxmlformats.org/drawingml/2006/main" name="1_Brugerdefineret desig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alytics value" id="{6E29EFC1-0F4D-47A3-9B99-3CF5699E4822}" vid="{EB781250-432D-466E-98EE-B09558800D6B}"/>
    </a:ext>
  </a:extLst>
</a:theme>
</file>

<file path=ppt/theme/theme5.xml><?xml version="1.0" encoding="utf-8"?>
<a:theme xmlns:a="http://schemas.openxmlformats.org/drawingml/2006/main" name="Kamstrup Public Template">
  <a:themeElements>
    <a:clrScheme name="KAMSTRUP">
      <a:dk1>
        <a:srgbClr val="000000"/>
      </a:dk1>
      <a:lt1>
        <a:srgbClr val="FFFFFF"/>
      </a:lt1>
      <a:dk2>
        <a:srgbClr val="56565A"/>
      </a:dk2>
      <a:lt2>
        <a:srgbClr val="BBBCBC"/>
      </a:lt2>
      <a:accent1>
        <a:srgbClr val="009CA6"/>
      </a:accent1>
      <a:accent2>
        <a:srgbClr val="4CBAC1"/>
      </a:accent2>
      <a:accent3>
        <a:srgbClr val="7FCDD2"/>
      </a:accent3>
      <a:accent4>
        <a:srgbClr val="B2E1E4"/>
      </a:accent4>
      <a:accent5>
        <a:srgbClr val="E5F5F6"/>
      </a:accent5>
      <a:accent6>
        <a:srgbClr val="E5E5E5"/>
      </a:accent6>
      <a:hlink>
        <a:srgbClr val="009CA6"/>
      </a:hlink>
      <a:folHlink>
        <a:srgbClr val="009CA6"/>
      </a:folHlink>
    </a:clrScheme>
    <a:fontScheme name="KAMSTRUP">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1">
      <a:srgbClr val="009BA6"/>
    </a:custClr>
    <a:custClr name="2">
      <a:srgbClr val="1AA5AF"/>
    </a:custClr>
    <a:custClr name="3">
      <a:srgbClr val="33AFB8"/>
    </a:custClr>
    <a:custClr name="4">
      <a:srgbClr val="4DBAC1"/>
    </a:custClr>
    <a:custClr name="5">
      <a:srgbClr val="66C4CA"/>
    </a:custClr>
    <a:custClr name="6">
      <a:srgbClr val="7FCDD2"/>
    </a:custClr>
    <a:custClr name="7">
      <a:srgbClr val="99D7DB"/>
    </a:custClr>
    <a:custClr name="8">
      <a:srgbClr val="B2E1E4"/>
    </a:custClr>
    <a:custClr name="9">
      <a:srgbClr val="CCEBED"/>
    </a:custClr>
    <a:custClr name="10">
      <a:srgbClr val="E5F5F6"/>
    </a:custClr>
    <a:custClr name="11">
      <a:srgbClr val="BBBCBC"/>
    </a:custClr>
    <a:custClr name="12">
      <a:srgbClr val="C2C3C3"/>
    </a:custClr>
    <a:custClr name="13">
      <a:srgbClr val="C9C9C9"/>
    </a:custClr>
    <a:custClr name="14">
      <a:srgbClr val="D0D0D0"/>
    </a:custClr>
    <a:custClr name="15">
      <a:srgbClr val="D6D7D7"/>
    </a:custClr>
    <a:custClr name="16">
      <a:srgbClr val="DDDDDD"/>
    </a:custClr>
    <a:custClr name="17">
      <a:srgbClr val="E4E4E4"/>
    </a:custClr>
    <a:custClr name="18">
      <a:srgbClr val="EAEBEB"/>
    </a:custClr>
    <a:custClr name="19">
      <a:srgbClr val="F1F2F2"/>
    </a:custClr>
    <a:custClr name="20">
      <a:srgbClr val="F8F8F8"/>
    </a:custClr>
    <a:custClr name="21">
      <a:srgbClr val="56565A"/>
    </a:custClr>
    <a:custClr name="22">
      <a:srgbClr val="969696"/>
    </a:custClr>
    <a:custClr name="23">
      <a:srgbClr val="78787B"/>
    </a:custClr>
    <a:custClr name="24">
      <a:srgbClr val="89898C"/>
    </a:custClr>
    <a:custClr name="25">
      <a:srgbClr val="9A9A9C"/>
    </a:custClr>
    <a:custClr name="26">
      <a:srgbClr val="AAAAAC"/>
    </a:custClr>
    <a:custClr name="27">
      <a:srgbClr val="BBBBBD"/>
    </a:custClr>
    <a:custClr name="28">
      <a:srgbClr val="CCCCCD"/>
    </a:custClr>
    <a:custClr name="29">
      <a:srgbClr val="DDDDDE"/>
    </a:custClr>
    <a:custClr name="30">
      <a:srgbClr val="BC0033"/>
    </a:custClr>
    <a:custClr name="31">
      <a:srgbClr val="500778"/>
    </a:custClr>
    <a:custClr name="32">
      <a:srgbClr val="B580D1"/>
    </a:custClr>
    <a:custClr name="33">
      <a:srgbClr val="005EB8"/>
    </a:custClr>
    <a:custClr name="34">
      <a:srgbClr val="009CDE"/>
    </a:custClr>
    <a:custClr name="35">
      <a:srgbClr val="4B9560"/>
    </a:custClr>
    <a:custClr name="36">
      <a:srgbClr val="ADDC91"/>
    </a:custClr>
    <a:custClr name="37">
      <a:srgbClr val="6D712E"/>
    </a:custClr>
    <a:custClr name="38">
      <a:srgbClr val="CEDC00"/>
    </a:custClr>
    <a:custClr name="39">
      <a:srgbClr val="F2A900"/>
    </a:custClr>
    <a:custClr name="40">
      <a:srgbClr val="FEDD00"/>
    </a:custClr>
  </a:custClrLst>
  <a:extLst>
    <a:ext uri="{05A4C25C-085E-4340-85A3-A5531E510DB2}">
      <thm15:themeFamily xmlns:thm15="http://schemas.microsoft.com/office/thememl/2012/main" name="Presentation1" id="{0C1CCDF8-F16F-4515-B10C-D1E21A84F905}" vid="{DE82F0AD-BD43-4964-998F-55FA72F1B71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98ba0a5-16ed-4b7e-bd40-2c2f8c7118b4">
      <Terms xmlns="http://schemas.microsoft.com/office/infopath/2007/PartnerControls"/>
    </lcf76f155ced4ddcb4097134ff3c332f>
    <TaxCatchAll xmlns="b00f693a-d229-4692-8947-e7c7028602b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2FED64CCAE9E45A5327713A23FE9AD" ma:contentTypeVersion="" ma:contentTypeDescription="Create a new document." ma:contentTypeScope="" ma:versionID="e291a873e7357cd35727f476d0793f5c">
  <xsd:schema xmlns:xsd="http://www.w3.org/2001/XMLSchema" xmlns:xs="http://www.w3.org/2001/XMLSchema" xmlns:p="http://schemas.microsoft.com/office/2006/metadata/properties" xmlns:ns2="b00f693a-d229-4692-8947-e7c7028602b5" xmlns:ns3="baa76f3a-de4c-4ed9-94a3-21bece57cf18" xmlns:ns4="a98ba0a5-16ed-4b7e-bd40-2c2f8c7118b4" targetNamespace="http://schemas.microsoft.com/office/2006/metadata/properties" ma:root="true" ma:fieldsID="26ca8f9103b975459a44409d1ab8f1fa" ns2:_="" ns3:_="" ns4:_="">
    <xsd:import namespace="b00f693a-d229-4692-8947-e7c7028602b5"/>
    <xsd:import namespace="baa76f3a-de4c-4ed9-94a3-21bece57cf18"/>
    <xsd:import namespace="a98ba0a5-16ed-4b7e-bd40-2c2f8c7118b4"/>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693a-d229-4692-8947-e7c7028602b5"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TaxCatchAll" ma:index="25" nillable="true" ma:displayName="Taxonomy Catch All Column" ma:hidden="true" ma:list="{a6db8463-fa12-4a25-9f52-256a0efd236f}" ma:internalName="TaxCatchAll" ma:showField="CatchAllData" ma:web="b00f693a-d229-4692-8947-e7c7028602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76f3a-de4c-4ed9-94a3-21bece57cf18" elementFormDefault="qualified">
    <xsd:import namespace="http://schemas.microsoft.com/office/2006/documentManagement/types"/>
    <xsd:import namespace="http://schemas.microsoft.com/office/infopath/2007/PartnerControls"/>
    <xsd:element name="LastSharedByUser" ma:index="10" nillable="true" ma:displayName="Sidst delt efter bruger" ma:description="" ma:internalName="LastSharedByUser" ma:readOnly="true">
      <xsd:simpleType>
        <xsd:restriction base="dms:Note">
          <xsd:maxLength value="255"/>
        </xsd:restriction>
      </xsd:simpleType>
    </xsd:element>
    <xsd:element name="LastSharedByTime" ma:index="11" nillable="true" ma:displayName="Sidst delt efter tid"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8ba0a5-16ed-4b7e-bd40-2c2f8c7118b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ledmærker" ma:readOnly="false" ma:fieldId="{5cf76f15-5ced-4ddc-b409-7134ff3c332f}" ma:taxonomyMulti="true" ma:sspId="f7229231-3c6d-4648-bd25-6cc8a4879af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01A46-04AA-4885-B8F4-278C8BB01C12}">
  <ds:schemaRefs>
    <ds:schemaRef ds:uri="http://purl.org/dc/terms/"/>
    <ds:schemaRef ds:uri="b00f693a-d229-4692-8947-e7c7028602b5"/>
    <ds:schemaRef ds:uri="http://schemas.microsoft.com/office/2006/documentManagement/types"/>
    <ds:schemaRef ds:uri="http://schemas.microsoft.com/office/2006/metadata/properties"/>
    <ds:schemaRef ds:uri="baa76f3a-de4c-4ed9-94a3-21bece57cf18"/>
    <ds:schemaRef ds:uri="http://purl.org/dc/elements/1.1/"/>
    <ds:schemaRef ds:uri="a98ba0a5-16ed-4b7e-bd40-2c2f8c7118b4"/>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FB05927-58D9-41F7-9ADF-5EE3BA65FA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f693a-d229-4692-8947-e7c7028602b5"/>
    <ds:schemaRef ds:uri="baa76f3a-de4c-4ed9-94a3-21bece57cf18"/>
    <ds:schemaRef ds:uri="a98ba0a5-16ed-4b7e-bd40-2c2f8c711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D7845-A20D-4B68-BF06-EA0E42EEA7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Analytics value</Template>
  <TotalTime>10828</TotalTime>
  <Words>2424</Words>
  <Application>Microsoft Office PowerPoint</Application>
  <PresentationFormat>Widescreen</PresentationFormat>
  <Paragraphs>211</Paragraphs>
  <Slides>16</Slides>
  <Notes>15</Notes>
  <HiddenSlides>0</HiddenSlides>
  <MMClips>0</MMClips>
  <ScaleCrop>false</ScaleCrop>
  <HeadingPairs>
    <vt:vector size="6" baseType="variant">
      <vt:variant>
        <vt:lpstr>Benyttede skrifttyper</vt:lpstr>
      </vt:variant>
      <vt:variant>
        <vt:i4>7</vt:i4>
      </vt:variant>
      <vt:variant>
        <vt:lpstr>Tema</vt:lpstr>
      </vt:variant>
      <vt:variant>
        <vt:i4>5</vt:i4>
      </vt:variant>
      <vt:variant>
        <vt:lpstr>Slidetitler</vt:lpstr>
      </vt:variant>
      <vt:variant>
        <vt:i4>16</vt:i4>
      </vt:variant>
    </vt:vector>
  </HeadingPairs>
  <TitlesOfParts>
    <vt:vector size="28" baseType="lpstr">
      <vt:lpstr>Arial</vt:lpstr>
      <vt:lpstr>Calibri</vt:lpstr>
      <vt:lpstr>Calibri Light</vt:lpstr>
      <vt:lpstr>Calibri Light (headings)</vt:lpstr>
      <vt:lpstr>Calibri W02 Light</vt:lpstr>
      <vt:lpstr>Lucida Grande</vt:lpstr>
      <vt:lpstr>Verdana</vt:lpstr>
      <vt:lpstr>Kamstrup PPT template with instructions</vt:lpstr>
      <vt:lpstr>1_Custom Design</vt:lpstr>
      <vt:lpstr>Custom Design</vt:lpstr>
      <vt:lpstr>1_Brugerdefineret design</vt:lpstr>
      <vt:lpstr>Kamstrup Public Template</vt:lpstr>
      <vt:lpstr>Kamstrup Heating Solutions Danish District Heating Sector Visit to Vrnjačka Banja</vt:lpstr>
      <vt:lpstr>PowerPoint-præsentation</vt:lpstr>
      <vt:lpstr>PowerPoint-præsentation</vt:lpstr>
      <vt:lpstr> </vt:lpstr>
      <vt:lpstr>PowerPoint-præsentation</vt:lpstr>
      <vt:lpstr>PowerPoint-præsentation</vt:lpstr>
      <vt:lpstr>Put your heat meter data in the driver’s seat</vt:lpstr>
      <vt:lpstr>Heat Intelligence – what it is</vt:lpstr>
      <vt:lpstr>PowerPoint-præsentation</vt:lpstr>
      <vt:lpstr>PowerPoint-præsentation</vt:lpstr>
      <vt:lpstr>PowerPoint-præsentation</vt:lpstr>
      <vt:lpstr>PowerPoint-præsentation</vt:lpstr>
      <vt:lpstr>Your heat meter data helps you to cut costs and emissions</vt:lpstr>
      <vt:lpstr>PowerPoint-præsentation</vt:lpstr>
      <vt:lpstr>Let us help you take the next step in optimizing your distribution network</vt:lpstr>
      <vt:lpstr>PowerPoint-præsentation</vt:lpstr>
    </vt:vector>
  </TitlesOfParts>
  <Company>Kamstrup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Adding value through data</dc:title>
  <dc:creator>Jesper Sand Wilson</dc:creator>
  <cp:lastModifiedBy>Pia Zimmermann</cp:lastModifiedBy>
  <cp:revision>19</cp:revision>
  <cp:lastPrinted>2020-09-03T09:57:25Z</cp:lastPrinted>
  <dcterms:created xsi:type="dcterms:W3CDTF">2020-10-26T08:39:49Z</dcterms:created>
  <dcterms:modified xsi:type="dcterms:W3CDTF">2023-04-18T15:05:44Z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0x010100502FED64CCAE9E45A5327713A23FE9AD</vt:lpwstr>
  </property>
  <property fmtid="{D5CDD505-2E9C-101B-9397-08002B2CF9AE}" pid="3" name="Document type">
    <vt:lpwstr/>
  </property>
  <property fmtid="{D5CDD505-2E9C-101B-9397-08002B2CF9AE}" pid="4" name="Business area">
    <vt:lpwstr/>
  </property>
</Properties>
</file>